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58" r:id="rId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2020. 12. 10.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2020. 12. 10.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2020. 12. 10.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2020. 12. 10.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2020. 12. 10.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2020. 12. 10.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2020. 12. 10.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2020. 12. 10.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2020. 12. 10.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2020. 12. 10.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2020. 12. 10.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2020. 12. 10.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2020. 12. 10.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2020. 12. 10.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Téglalap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hu" sz="4400" dirty="0">
                <a:solidFill>
                  <a:schemeClr val="tx1"/>
                </a:solidFill>
              </a:rPr>
              <a:t>Kezdetektől a class-okig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62500" lnSpcReduction="20000"/>
          </a:bodyPr>
          <a:lstStyle/>
          <a:p>
            <a:pPr rtl="0">
              <a:spcAft>
                <a:spcPts val="600"/>
              </a:spcAft>
            </a:pPr>
            <a:r>
              <a:rPr lang="hu-HU" dirty="0">
                <a:solidFill>
                  <a:schemeClr val="tx1"/>
                </a:solidFill>
              </a:rPr>
              <a:t>B</a:t>
            </a:r>
            <a:r>
              <a:rPr lang="hu" dirty="0">
                <a:solidFill>
                  <a:schemeClr val="tx1"/>
                </a:solidFill>
              </a:rPr>
              <a:t>y:Laboda Dániel, Hernádi Emma, Sánta Richard, Kálmán Gerő, Baranyai Áron, Ózdi Árpád, Juhos Benjámin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09554F4-5CD3-444B-9D18-9C2B2CC1335D}"/>
              </a:ext>
            </a:extLst>
          </p:cNvPr>
          <p:cNvSpPr txBox="1"/>
          <p:nvPr/>
        </p:nvSpPr>
        <p:spPr>
          <a:xfrm>
            <a:off x="6786908" y="4417526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(A megkapott anyagokból)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4FFB34-1BC7-44C2-A644-C6B6260D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u="sng" dirty="0"/>
              <a:t>OOP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60E62-9F59-4193-820A-5E3DE9AE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6000" dirty="0"/>
              <a:t>Mi az </a:t>
            </a:r>
            <a:r>
              <a:rPr lang="hu-HU" sz="6000" dirty="0" err="1"/>
              <a:t>oop</a:t>
            </a:r>
            <a:r>
              <a:rPr lang="hu-HU" sz="6000" dirty="0"/>
              <a:t>?</a:t>
            </a:r>
          </a:p>
          <a:p>
            <a:r>
              <a:rPr lang="hu-HU" sz="6000" dirty="0"/>
              <a:t>Hol használják?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862983-AB0E-400C-8187-AD0FCE0A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2020. 12. 10.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554E4F-579E-4F5D-A390-11B31ABC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u="sng" dirty="0"/>
              <a:t>Az OOP néhány legfontosabb előnye: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2D70D-151D-4905-A440-0FBC70CF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hu-HU" sz="3600" dirty="0"/>
              <a:t>Modularitás a könnyebb hibaelhárítás érdekében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sz="3600" dirty="0"/>
              <a:t>A kód újra felhasználása öröklés útján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sz="3600" dirty="0"/>
              <a:t>Rugalmasság a polimorfizmus(átalakulás) révén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sz="3600" dirty="0"/>
              <a:t>Hatékony problémamegoldás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41CE72-BF60-44B0-B474-8DFDA911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2020. 12. 10.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5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{78F2AF6C-A4E6-4A8E-8A6D-40895F644E5E}tf78438558_win32</Template>
  <TotalTime>11</TotalTime>
  <Words>67</Words>
  <Application>Microsoft Office PowerPoint</Application>
  <PresentationFormat>Szélesvásznú</PresentationFormat>
  <Paragraphs>13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Garamond</vt:lpstr>
      <vt:lpstr>SavonVTI</vt:lpstr>
      <vt:lpstr>Kezdetektől a class-okig</vt:lpstr>
      <vt:lpstr>OOP</vt:lpstr>
      <vt:lpstr>Az OOP néhány legfontosabb előnye: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Kezdetektől a class-okig</dc:title>
  <dc:creator>Benjámin Juhos</dc:creator>
  <cp:lastModifiedBy>Benjámin Juhos</cp:lastModifiedBy>
  <cp:revision>2</cp:revision>
  <dcterms:created xsi:type="dcterms:W3CDTF">2020-12-10T20:09:51Z</dcterms:created>
  <dcterms:modified xsi:type="dcterms:W3CDTF">2020-12-10T20:23:26Z</dcterms:modified>
</cp:coreProperties>
</file>