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9" r:id="rId6"/>
    <p:sldId id="285" r:id="rId7"/>
    <p:sldId id="270" r:id="rId8"/>
    <p:sldId id="276" r:id="rId9"/>
    <p:sldId id="262" r:id="rId10"/>
    <p:sldId id="266" r:id="rId11"/>
    <p:sldId id="274" r:id="rId12"/>
    <p:sldId id="278" r:id="rId13"/>
    <p:sldId id="275" r:id="rId14"/>
    <p:sldId id="280" r:id="rId15"/>
    <p:sldId id="281" r:id="rId16"/>
    <p:sldId id="282" r:id="rId17"/>
    <p:sldId id="283" r:id="rId18"/>
    <p:sldId id="277" r:id="rId19"/>
    <p:sldId id="279" r:id="rId20"/>
    <p:sldId id="265" r:id="rId21"/>
    <p:sldId id="267" r:id="rId22"/>
    <p:sldId id="264" r:id="rId23"/>
    <p:sldId id="257" r:id="rId24"/>
    <p:sldId id="271" r:id="rId25"/>
    <p:sldId id="272" r:id="rId26"/>
    <p:sldId id="284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022BE-AB95-4E3E-9555-EC0E460E2E4F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58CD9-615C-43C3-9BFE-3A64C54D2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4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58CD9-615C-43C3-9BFE-3A64C54D2DA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4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58CD9-615C-43C3-9BFE-3A64C54D2DA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56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42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81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55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082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74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602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5142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14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45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3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72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64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4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94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0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5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6563-1FB2-46FA-8283-EBE899DD1B38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8CFB-4BC1-4AF8-9DB6-3007B84809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3366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P</a:t>
            </a:r>
            <a:r>
              <a:rPr lang="hu-HU" dirty="0" smtClean="0"/>
              <a:t>ython </a:t>
            </a:r>
            <a:r>
              <a:rPr lang="hu-HU" dirty="0" err="1" smtClean="0"/>
              <a:t>tutoriál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0750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4288" y="197348"/>
            <a:ext cx="9803424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1800" dirty="0" smtClean="0"/>
              <a:t>Változok: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u-HU" altLang="hu-HU" sz="1800" dirty="0" smtClean="0"/>
              <a:t>Szám </a:t>
            </a:r>
            <a:r>
              <a:rPr lang="hu-HU" altLang="hu-HU" sz="1800" dirty="0" smtClean="0"/>
              <a:t>típusú: int, </a:t>
            </a:r>
            <a:r>
              <a:rPr lang="hu-HU" altLang="hu-HU" sz="1800" dirty="0" err="1" smtClean="0"/>
              <a:t>Uint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bity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Sbity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float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dubble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decimal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long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Ulong</a:t>
            </a:r>
            <a:endParaRPr lang="hu-HU" altLang="hu-HU" sz="1800" dirty="0" smtClean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u-HU" altLang="hu-HU" sz="1800" dirty="0" smtClean="0"/>
              <a:t>Szöveg </a:t>
            </a:r>
            <a:r>
              <a:rPr lang="hu-HU" altLang="hu-HU" sz="1800" dirty="0" smtClean="0"/>
              <a:t>alapú: </a:t>
            </a:r>
            <a:r>
              <a:rPr lang="hu-HU" altLang="hu-HU" sz="1800" dirty="0" err="1" smtClean="0"/>
              <a:t>String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Char</a:t>
            </a:r>
            <a:r>
              <a:rPr lang="hu-HU" altLang="hu-HU" sz="1800" dirty="0" smtClean="0"/>
              <a:t>, </a:t>
            </a:r>
            <a:endParaRPr lang="hu-HU" altLang="hu-HU" sz="1800" dirty="0" smtClean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u-HU" altLang="hu-HU" sz="1800" dirty="0" smtClean="0"/>
              <a:t>Logikai </a:t>
            </a:r>
            <a:r>
              <a:rPr lang="hu-HU" altLang="hu-HU" sz="1800" dirty="0" smtClean="0"/>
              <a:t>alapú: </a:t>
            </a:r>
            <a:r>
              <a:rPr lang="hu-HU" altLang="hu-HU" sz="1800" dirty="0" err="1" smtClean="0"/>
              <a:t>Bool</a:t>
            </a:r>
            <a:endParaRPr lang="hu-HU" altLang="hu-HU" sz="1800" dirty="0" smtClean="0"/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1800" dirty="0"/>
              <a:t>	</a:t>
            </a:r>
            <a:endParaRPr lang="hu-HU" altLang="hu-HU" sz="1800" dirty="0" smtClean="0"/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Ciklusok: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1800" dirty="0" err="1" smtClean="0"/>
              <a:t>Számlálos</a:t>
            </a:r>
            <a:r>
              <a:rPr lang="hu-HU" altLang="hu-HU" sz="1800" dirty="0" smtClean="0"/>
              <a:t> </a:t>
            </a:r>
            <a:r>
              <a:rPr lang="hu-HU" altLang="hu-HU" sz="1800" dirty="0" smtClean="0"/>
              <a:t>ciklus : </a:t>
            </a:r>
            <a:endParaRPr lang="hu-HU" altLang="hu-HU" sz="1800" dirty="0" smtClean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u-HU" altLang="hu-HU" sz="1800" dirty="0" err="1" smtClean="0"/>
              <a:t>For</a:t>
            </a:r>
            <a:r>
              <a:rPr lang="hu-HU" altLang="hu-HU" sz="1800" dirty="0" smtClean="0"/>
              <a:t> ciklus</a:t>
            </a:r>
            <a:endParaRPr lang="hu-HU" altLang="hu-HU" sz="1800" dirty="0" smtClean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u-HU" altLang="hu-HU" sz="1800" dirty="0" err="1" smtClean="0"/>
              <a:t>While</a:t>
            </a:r>
            <a:r>
              <a:rPr lang="hu-HU" altLang="hu-HU" sz="1800" dirty="0" smtClean="0"/>
              <a:t> </a:t>
            </a:r>
            <a:r>
              <a:rPr lang="hu-HU" altLang="hu-HU" sz="1800" dirty="0" smtClean="0"/>
              <a:t>ciklus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8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800" dirty="0"/>
              <a:t>E</a:t>
            </a:r>
            <a:r>
              <a:rPr lang="hu-HU" altLang="hu-HU" sz="1800" dirty="0" smtClean="0"/>
              <a:t>lágazás: </a:t>
            </a:r>
            <a:endParaRPr lang="hu-HU" altLang="hu-HU" sz="18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800" dirty="0" err="1" smtClean="0"/>
              <a:t>if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elif</a:t>
            </a:r>
            <a:r>
              <a:rPr lang="hu-HU" altLang="hu-HU" sz="1800" dirty="0" smtClean="0"/>
              <a:t>, </a:t>
            </a:r>
            <a:r>
              <a:rPr lang="hu-HU" altLang="hu-HU" sz="1800" dirty="0" err="1" smtClean="0"/>
              <a:t>else</a:t>
            </a:r>
            <a:endParaRPr lang="hu-HU" altLang="hu-HU" sz="18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Egyenlő: a == b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Nem egyenlő: a! = B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Kevesebb, mint: a &lt;b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Kevesebb vagy egyenlő: a &lt;= b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Nagyobb, mint: a&gt; b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Nagyobb vagy egyenlő: a&gt; = b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Ezeket a feltételeket többféle módon, többféle kombinációban lehet használni,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leggyakrabban a döntéshozatal és a ciklusok</a:t>
            </a:r>
            <a:r>
              <a:rPr kumimoji="0" lang="hu-HU" altLang="hu-H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esetében</a:t>
            </a:r>
            <a:r>
              <a:rPr kumimoji="0" lang="hu-HU" altLang="hu-H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és elágazások esetén.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5888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Rendezések, Tételek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97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hu-HU" sz="2400" dirty="0" smtClean="0"/>
              <a:t>A nevéből adódóan is ezeket különböző elemek rendesére használjuk. </a:t>
            </a:r>
          </a:p>
          <a:p>
            <a:pPr algn="just"/>
            <a:r>
              <a:rPr lang="hu-HU" sz="2400" dirty="0" smtClean="0"/>
              <a:t>Az hogy ehhez melyik rendezést használjuk az a helyzettől és céltól  függ.</a:t>
            </a:r>
          </a:p>
          <a:p>
            <a:pPr algn="just"/>
            <a:r>
              <a:rPr lang="hu-HU" sz="2400" dirty="0" smtClean="0"/>
              <a:t>A különbség a rendezések között a futási idejük és a bonyolultságuk</a:t>
            </a:r>
            <a:r>
              <a:rPr lang="hu-HU" sz="2400" dirty="0" smtClean="0"/>
              <a:t>.</a:t>
            </a:r>
            <a:endParaRPr lang="hu-HU" sz="2400" dirty="0"/>
          </a:p>
          <a:p>
            <a:pPr algn="just"/>
            <a:r>
              <a:rPr lang="hu-HU" sz="2400" dirty="0" smtClean="0"/>
              <a:t>A tételek bizonyos feladatok elvégzésre kitalált program leírások. Mind a tételek és a rendezések arra valók hogy a programozói gondolkodást megértsük és tudjuk alkalmazni.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196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0505" y="8031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Tételek: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Eldöntés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Keresés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Kiválasztás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Minimum és maximum kiválasztás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Megszámlálás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Összegzés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Szétválogatás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Kiválogatás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Másolás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smtClean="0"/>
              <a:t>Metszet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 err="1" smtClean="0"/>
              <a:t>Unio</a:t>
            </a:r>
            <a:endParaRPr lang="hu-HU" sz="1400" dirty="0" smtClean="0"/>
          </a:p>
          <a:p>
            <a:pPr marL="457200" lvl="1" indent="0">
              <a:buNone/>
            </a:pP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295592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Tételekre Pár példa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8" y="1834131"/>
            <a:ext cx="5358771" cy="368313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64" y="1864340"/>
            <a:ext cx="5805671" cy="36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" y="525173"/>
            <a:ext cx="4919006" cy="212658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" y="3423430"/>
            <a:ext cx="4932912" cy="264880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28" y="525173"/>
            <a:ext cx="4673397" cy="55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1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4" y="232755"/>
            <a:ext cx="5337943" cy="284295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4" y="3188277"/>
            <a:ext cx="5334605" cy="317229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75" y="232755"/>
            <a:ext cx="6268576" cy="255974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10" y="3000143"/>
            <a:ext cx="6246841" cy="33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66624"/>
            <a:ext cx="8001000" cy="57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6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0381" y="756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Rendezések</a:t>
            </a:r>
            <a:r>
              <a:rPr lang="hu-HU" dirty="0" smtClean="0"/>
              <a:t>:</a:t>
            </a:r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r>
              <a:rPr lang="hu-HU" sz="2400" dirty="0" smtClean="0"/>
              <a:t>Shell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 smtClean="0"/>
              <a:t>Beillesztése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 smtClean="0"/>
              <a:t>Rendezés minimum és maximum kiválasztással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 smtClean="0"/>
              <a:t>Cserés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 smtClean="0"/>
              <a:t>Buborék </a:t>
            </a:r>
          </a:p>
        </p:txBody>
      </p:sp>
    </p:spTree>
    <p:extLst>
      <p:ext uri="{BB962C8B-B14F-4D97-AF65-F5344CB8AC3E}">
        <p14:creationId xmlns:p14="http://schemas.microsoft.com/office/powerpoint/2010/main" val="337311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9714" y="8792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Rendezésekre pár példa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4" y="1325563"/>
            <a:ext cx="3283719" cy="479305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58" y="1325563"/>
            <a:ext cx="3220363" cy="480499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47" y="1318184"/>
            <a:ext cx="3135866" cy="4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4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is az a </a:t>
            </a:r>
            <a:r>
              <a:rPr lang="hu-HU" dirty="0" err="1"/>
              <a:t>python</a:t>
            </a:r>
            <a:r>
              <a:rPr lang="hu-HU" dirty="0"/>
              <a:t> ?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hu-HU" dirty="0"/>
              <a:t>A Python egy általános célú, magas szintű, interaktív, objektum orientált programozási nyelv, melyet Guido van </a:t>
            </a:r>
            <a:r>
              <a:rPr lang="hu-HU" dirty="0" err="1"/>
              <a:t>Rossum</a:t>
            </a:r>
            <a:r>
              <a:rPr lang="hu-HU" dirty="0"/>
              <a:t> holland programozó kezdett el fejleszteni 1989 végén, majd hozott nyilvánosságra 1991-ben. A nyelv tervezési filozófiája az „</a:t>
            </a:r>
            <a:r>
              <a:rPr lang="hu-HU" dirty="0" err="1"/>
              <a:t>olvashatóságot</a:t>
            </a:r>
            <a:r>
              <a:rPr lang="hu-HU" dirty="0"/>
              <a:t>” és a programozói munka megkönnyítését helyezi előtérbe a futási sebességgel szemben.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454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Függvények -  Eljárások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22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7133" y="420158"/>
            <a:ext cx="10515600" cy="4351338"/>
          </a:xfrm>
        </p:spPr>
        <p:txBody>
          <a:bodyPr>
            <a:noAutofit/>
          </a:bodyPr>
          <a:lstStyle/>
          <a:p>
            <a:r>
              <a:rPr lang="hu-HU" sz="1400" dirty="0" smtClean="0"/>
              <a:t>A függvények és az eljárások a programba a ,,</a:t>
            </a:r>
            <a:r>
              <a:rPr lang="hu-HU" sz="1400" i="1" dirty="0" err="1" smtClean="0"/>
              <a:t>def</a:t>
            </a:r>
            <a:r>
              <a:rPr lang="hu-HU" sz="1400" i="1" dirty="0" smtClean="0"/>
              <a:t>”-</a:t>
            </a:r>
            <a:r>
              <a:rPr lang="hu-HU" sz="1400" dirty="0" err="1" smtClean="0"/>
              <a:t>ek</a:t>
            </a:r>
            <a:r>
              <a:rPr lang="hu-HU" sz="1400" dirty="0" smtClean="0"/>
              <a:t>.</a:t>
            </a:r>
          </a:p>
          <a:p>
            <a:r>
              <a:rPr lang="hu-HU" sz="1400" dirty="0" smtClean="0"/>
              <a:t>Különbség a függvények és az eljárások között hogy a függvényeknek van visszatérési értéke és lehet őket rekurzívan használni.</a:t>
            </a:r>
          </a:p>
          <a:p>
            <a:r>
              <a:rPr lang="hu-HU" sz="1400" dirty="0" smtClean="0"/>
              <a:t>Ezek különböző feladatok megoldására használjuk </a:t>
            </a:r>
          </a:p>
          <a:p>
            <a:r>
              <a:rPr lang="hu-HU" sz="1400" dirty="0" smtClean="0"/>
              <a:t>Pár példa:</a:t>
            </a:r>
          </a:p>
          <a:p>
            <a:pPr lvl="1">
              <a:buFontTx/>
              <a:buChar char="-"/>
            </a:pPr>
            <a:endParaRPr lang="hu-HU" sz="1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1400" dirty="0" smtClean="0"/>
              <a:t>Függvény: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hu-HU" sz="1400" dirty="0"/>
          </a:p>
          <a:p>
            <a:pPr lvl="1">
              <a:buFont typeface="Wingdings" panose="05000000000000000000" pitchFamily="2" charset="2"/>
              <a:buChar char="v"/>
            </a:pPr>
            <a:endParaRPr lang="hu-HU" sz="14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hu-HU" sz="14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hu-HU" sz="1400" dirty="0"/>
          </a:p>
          <a:p>
            <a:pPr lvl="1">
              <a:buFont typeface="Wingdings" panose="05000000000000000000" pitchFamily="2" charset="2"/>
              <a:buChar char="v"/>
            </a:pPr>
            <a:endParaRPr lang="hu-HU" sz="14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hu-HU" sz="14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hu-HU" sz="1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1400" dirty="0" smtClean="0"/>
              <a:t>Eljárások</a:t>
            </a:r>
            <a:r>
              <a:rPr lang="hu-HU" sz="1400" dirty="0" smtClean="0"/>
              <a:t>:</a:t>
            </a:r>
            <a:endParaRPr lang="hu-HU" sz="1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15" y="2186796"/>
            <a:ext cx="7734748" cy="175215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15" y="4771495"/>
            <a:ext cx="6515023" cy="187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966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Objektum orientáltság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799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509" y="222864"/>
            <a:ext cx="9905998" cy="1478570"/>
          </a:xfrm>
        </p:spPr>
        <p:txBody>
          <a:bodyPr/>
          <a:lstStyle/>
          <a:p>
            <a:r>
              <a:rPr lang="hu-HU" dirty="0" smtClean="0"/>
              <a:t>Árpi feladat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13509" y="1310236"/>
            <a:ext cx="10515600" cy="5380710"/>
          </a:xfrm>
        </p:spPr>
        <p:txBody>
          <a:bodyPr>
            <a:normAutofit fontScale="25000" lnSpcReduction="20000"/>
          </a:bodyPr>
          <a:lstStyle/>
          <a:p>
            <a:r>
              <a:rPr lang="hu-HU" sz="4800" dirty="0" smtClean="0"/>
              <a:t>Kezdetekbe szükséges venni a </a:t>
            </a:r>
            <a:r>
              <a:rPr lang="hu-HU" sz="4800" dirty="0" err="1" smtClean="0"/>
              <a:t>legalapabb</a:t>
            </a:r>
            <a:r>
              <a:rPr lang="hu-HU" sz="4800" dirty="0" smtClean="0"/>
              <a:t> parancsokat, aminek az ismerete nélkül nem lehetséges a programozás a </a:t>
            </a:r>
            <a:r>
              <a:rPr lang="hu-HU" sz="4800" dirty="0" err="1" smtClean="0"/>
              <a:t>pythonba</a:t>
            </a:r>
            <a:r>
              <a:rPr lang="hu-HU" sz="4800" dirty="0" smtClean="0"/>
              <a:t>.</a:t>
            </a:r>
          </a:p>
          <a:p>
            <a:r>
              <a:rPr lang="hu-HU" sz="4800" dirty="0" smtClean="0"/>
              <a:t>Ilyen például a "</a:t>
            </a:r>
            <a:r>
              <a:rPr lang="hu-HU" sz="4800" dirty="0" err="1" smtClean="0"/>
              <a:t>len","int","input","import</a:t>
            </a:r>
            <a:r>
              <a:rPr lang="hu-HU" sz="4800" dirty="0" smtClean="0"/>
              <a:t> </a:t>
            </a:r>
            <a:r>
              <a:rPr lang="hu-HU" sz="4800" dirty="0" err="1" smtClean="0"/>
              <a:t>parancsok","listák</a:t>
            </a:r>
            <a:r>
              <a:rPr lang="hu-HU" sz="4800" dirty="0" smtClean="0"/>
              <a:t>/tömbök létrehozása"(és a parancsai),"</a:t>
            </a:r>
            <a:r>
              <a:rPr lang="hu-HU" sz="4800" dirty="0" err="1" smtClean="0"/>
              <a:t>True</a:t>
            </a:r>
            <a:r>
              <a:rPr lang="hu-HU" sz="4800" dirty="0" smtClean="0"/>
              <a:t> és a </a:t>
            </a:r>
            <a:r>
              <a:rPr lang="hu-HU" sz="4800" dirty="0" err="1" smtClean="0"/>
              <a:t>False</a:t>
            </a:r>
            <a:r>
              <a:rPr lang="hu-HU" sz="4800" dirty="0" smtClean="0"/>
              <a:t> </a:t>
            </a:r>
            <a:r>
              <a:rPr lang="hu-HU" sz="4800" dirty="0" err="1" smtClean="0"/>
              <a:t>változó","Betűknek</a:t>
            </a:r>
            <a:r>
              <a:rPr lang="hu-HU" sz="4800" dirty="0" smtClean="0"/>
              <a:t> való értékadás". Ezek ismeretébe már 1-el fejlettebb programokat írhatunk amit feltételhez tudunk kötni. </a:t>
            </a:r>
          </a:p>
          <a:p>
            <a:r>
              <a:rPr lang="hu-HU" sz="4800" dirty="0" smtClean="0"/>
              <a:t>Ezeknek a programoknak a lefutása megtörténhet "</a:t>
            </a:r>
            <a:r>
              <a:rPr lang="hu-HU" sz="4800" dirty="0" err="1" smtClean="0"/>
              <a:t>for</a:t>
            </a:r>
            <a:r>
              <a:rPr lang="hu-HU" sz="4800" dirty="0" smtClean="0"/>
              <a:t>" illetve "</a:t>
            </a:r>
            <a:r>
              <a:rPr lang="hu-HU" sz="4800" dirty="0" err="1" smtClean="0"/>
              <a:t>while</a:t>
            </a:r>
            <a:r>
              <a:rPr lang="hu-HU" sz="4800" dirty="0" smtClean="0"/>
              <a:t>" ciklussal van esetleg egy sima "</a:t>
            </a:r>
            <a:r>
              <a:rPr lang="hu-HU" sz="4800" dirty="0" err="1" smtClean="0"/>
              <a:t>if</a:t>
            </a:r>
            <a:r>
              <a:rPr lang="hu-HU" sz="4800" dirty="0" smtClean="0"/>
              <a:t>" </a:t>
            </a:r>
            <a:r>
              <a:rPr lang="hu-HU" sz="4800" dirty="0" err="1" smtClean="0"/>
              <a:t>parancsal</a:t>
            </a:r>
            <a:r>
              <a:rPr lang="hu-HU" sz="4800" dirty="0" smtClean="0"/>
              <a:t> is.</a:t>
            </a:r>
          </a:p>
          <a:p>
            <a:r>
              <a:rPr lang="hu-HU" sz="4800" dirty="0" smtClean="0"/>
              <a:t>a </a:t>
            </a:r>
            <a:r>
              <a:rPr lang="hu-HU" sz="4800" dirty="0" err="1" smtClean="0"/>
              <a:t>for</a:t>
            </a:r>
            <a:r>
              <a:rPr lang="hu-HU" sz="4800" dirty="0" smtClean="0"/>
              <a:t> parancsnak 2 ismertebb típusa van:</a:t>
            </a:r>
          </a:p>
          <a:p>
            <a:r>
              <a:rPr lang="hu-HU" sz="4800" dirty="0" smtClean="0"/>
              <a:t>"</a:t>
            </a:r>
            <a:r>
              <a:rPr lang="hu-HU" sz="4800" dirty="0" err="1" smtClean="0"/>
              <a:t>for</a:t>
            </a:r>
            <a:r>
              <a:rPr lang="hu-HU" sz="4800" dirty="0" smtClean="0"/>
              <a:t> i in </a:t>
            </a:r>
            <a:r>
              <a:rPr lang="hu-HU" sz="4800" dirty="0" err="1" smtClean="0"/>
              <a:t>range</a:t>
            </a:r>
            <a:r>
              <a:rPr lang="hu-HU" sz="4800" dirty="0" smtClean="0"/>
              <a:t>(0,10)" - Ezzel a </a:t>
            </a:r>
            <a:r>
              <a:rPr lang="hu-HU" sz="4800" dirty="0" err="1" smtClean="0"/>
              <a:t>parancsal</a:t>
            </a:r>
            <a:r>
              <a:rPr lang="hu-HU" sz="4800" dirty="0" smtClean="0"/>
              <a:t> a megadott számok értéke miatt 10-szer fog lefutni a program.</a:t>
            </a:r>
          </a:p>
          <a:p>
            <a:r>
              <a:rPr lang="hu-HU" sz="4800" dirty="0" smtClean="0"/>
              <a:t>A másik esett az hogy amikor a </a:t>
            </a:r>
            <a:r>
              <a:rPr lang="hu-HU" sz="4800" dirty="0" err="1" smtClean="0"/>
              <a:t>range</a:t>
            </a:r>
            <a:r>
              <a:rPr lang="hu-HU" sz="4800" dirty="0" smtClean="0"/>
              <a:t> helyére a lista nevét írjuk. </a:t>
            </a:r>
          </a:p>
          <a:p>
            <a:r>
              <a:rPr lang="hu-HU" sz="4800" dirty="0" smtClean="0"/>
              <a:t>"</a:t>
            </a:r>
            <a:r>
              <a:rPr lang="hu-HU" sz="4800" dirty="0" err="1" smtClean="0"/>
              <a:t>for</a:t>
            </a:r>
            <a:r>
              <a:rPr lang="hu-HU" sz="4800" dirty="0" smtClean="0"/>
              <a:t> i in </a:t>
            </a:r>
            <a:r>
              <a:rPr lang="hu-HU" sz="4800" dirty="0" err="1" smtClean="0"/>
              <a:t>range</a:t>
            </a:r>
            <a:r>
              <a:rPr lang="hu-HU" sz="4800" dirty="0" smtClean="0"/>
              <a:t> lista" - Így a lista minden </a:t>
            </a:r>
            <a:r>
              <a:rPr lang="hu-HU" sz="4800" dirty="0" err="1" smtClean="0"/>
              <a:t>ellemén</a:t>
            </a:r>
            <a:r>
              <a:rPr lang="hu-HU" sz="4800" dirty="0" smtClean="0"/>
              <a:t> végig fog menni a ciklus. Átalában kellenek a </a:t>
            </a:r>
            <a:r>
              <a:rPr lang="hu-HU" sz="4800" dirty="0" err="1" smtClean="0"/>
              <a:t>for</a:t>
            </a:r>
            <a:r>
              <a:rPr lang="hu-HU" sz="4800" dirty="0" smtClean="0"/>
              <a:t> ciklusok végére </a:t>
            </a:r>
            <a:r>
              <a:rPr lang="hu-HU" sz="4800" dirty="0" err="1" smtClean="0"/>
              <a:t>if-ek</a:t>
            </a:r>
            <a:r>
              <a:rPr lang="hu-HU" sz="4800" dirty="0" smtClean="0"/>
              <a:t> vagy </a:t>
            </a:r>
            <a:r>
              <a:rPr lang="hu-HU" sz="4800" dirty="0" err="1" smtClean="0"/>
              <a:t>whileok</a:t>
            </a:r>
            <a:r>
              <a:rPr lang="hu-HU" sz="4800" dirty="0" smtClean="0"/>
              <a:t>.</a:t>
            </a:r>
          </a:p>
          <a:p>
            <a:r>
              <a:rPr lang="hu-HU" sz="4800" dirty="0" smtClean="0"/>
              <a:t>Ezeknek az ismeretébe tudunk fájl beolvasni a </a:t>
            </a:r>
            <a:r>
              <a:rPr lang="hu-HU" sz="4800" dirty="0" err="1" smtClean="0"/>
              <a:t>pythonból</a:t>
            </a:r>
            <a:r>
              <a:rPr lang="hu-HU" sz="4800" dirty="0" smtClean="0"/>
              <a:t>. Fontos hogy megnyitandó fájlt úgy érjük el a </a:t>
            </a:r>
            <a:r>
              <a:rPr lang="hu-HU" sz="4800" dirty="0" err="1" smtClean="0"/>
              <a:t>legegyszerübben</a:t>
            </a:r>
            <a:r>
              <a:rPr lang="hu-HU" sz="4800" dirty="0" smtClean="0"/>
              <a:t> ha már a meglevő </a:t>
            </a:r>
            <a:r>
              <a:rPr lang="hu-HU" sz="4800" dirty="0" err="1" smtClean="0"/>
              <a:t>python</a:t>
            </a:r>
            <a:r>
              <a:rPr lang="hu-HU" sz="4800" dirty="0" smtClean="0"/>
              <a:t> mappájába mentjük a </a:t>
            </a:r>
            <a:r>
              <a:rPr lang="hu-HU" sz="4800" dirty="0" err="1" smtClean="0"/>
              <a:t>txt</a:t>
            </a:r>
            <a:r>
              <a:rPr lang="hu-HU" sz="4800" dirty="0" smtClean="0"/>
              <a:t>-t. Ezeknek az </a:t>
            </a:r>
            <a:r>
              <a:rPr lang="hu-HU" sz="4800" dirty="0" err="1" smtClean="0"/>
              <a:t>ellemeit</a:t>
            </a:r>
            <a:r>
              <a:rPr lang="hu-HU" sz="4800" dirty="0" smtClean="0"/>
              <a:t> elmentjük 1 tömbbe vagy 1 listába és végül </a:t>
            </a:r>
            <a:r>
              <a:rPr lang="hu-HU" sz="4800" dirty="0" err="1" smtClean="0"/>
              <a:t>close-val</a:t>
            </a:r>
            <a:r>
              <a:rPr lang="hu-HU" sz="4800" dirty="0" smtClean="0"/>
              <a:t> bezárjuk a </a:t>
            </a:r>
            <a:r>
              <a:rPr lang="hu-HU" sz="4800" dirty="0" err="1" smtClean="0"/>
              <a:t>txt</a:t>
            </a:r>
            <a:r>
              <a:rPr lang="hu-HU" sz="4800" dirty="0" smtClean="0"/>
              <a:t>-t, de a szét "</a:t>
            </a:r>
            <a:r>
              <a:rPr lang="hu-HU" sz="4800" dirty="0" err="1" smtClean="0"/>
              <a:t>split</a:t>
            </a:r>
            <a:r>
              <a:rPr lang="hu-HU" sz="4800" dirty="0" smtClean="0"/>
              <a:t>"-</a:t>
            </a:r>
            <a:r>
              <a:rPr lang="hu-HU" sz="4800" dirty="0" err="1" smtClean="0"/>
              <a:t>elt</a:t>
            </a:r>
            <a:r>
              <a:rPr lang="hu-HU" sz="4800" dirty="0" smtClean="0"/>
              <a:t>/szétvágott </a:t>
            </a:r>
            <a:r>
              <a:rPr lang="hu-HU" sz="4800" dirty="0" err="1" smtClean="0"/>
              <a:t>ellemekkel</a:t>
            </a:r>
            <a:r>
              <a:rPr lang="hu-HU" sz="4800" dirty="0" smtClean="0"/>
              <a:t> amiket elmentettünk a tömbökbe, az mindig hozzáférhetők maradnak.</a:t>
            </a:r>
          </a:p>
          <a:p>
            <a:r>
              <a:rPr lang="hu-HU" sz="4800" dirty="0" smtClean="0"/>
              <a:t>Emellett még </a:t>
            </a:r>
            <a:r>
              <a:rPr lang="hu-HU" sz="4800" dirty="0" err="1" smtClean="0"/>
              <a:t>megismerhetkedünk</a:t>
            </a:r>
            <a:r>
              <a:rPr lang="hu-HU" sz="4800" dirty="0" smtClean="0"/>
              <a:t> az </a:t>
            </a:r>
            <a:r>
              <a:rPr lang="hu-HU" sz="4800" dirty="0" err="1" smtClean="0"/>
              <a:t>open,readline,replace</a:t>
            </a:r>
            <a:r>
              <a:rPr lang="hu-HU" sz="4800" dirty="0" smtClean="0"/>
              <a:t> paranccsal a </a:t>
            </a:r>
            <a:r>
              <a:rPr lang="hu-HU" sz="4800" dirty="0" err="1" smtClean="0"/>
              <a:t>close</a:t>
            </a:r>
            <a:r>
              <a:rPr lang="hu-HU" sz="4800" dirty="0" smtClean="0"/>
              <a:t>-n </a:t>
            </a:r>
            <a:r>
              <a:rPr lang="hu-HU" sz="4800" dirty="0" err="1" smtClean="0"/>
              <a:t>kivül</a:t>
            </a:r>
            <a:r>
              <a:rPr lang="hu-HU" sz="4800" dirty="0" smtClean="0"/>
              <a:t>.</a:t>
            </a:r>
          </a:p>
          <a:p>
            <a:r>
              <a:rPr lang="hu-HU" sz="4800" dirty="0" smtClean="0"/>
              <a:t>Opennel meghívjuk a </a:t>
            </a:r>
            <a:r>
              <a:rPr lang="hu-HU" sz="4800" dirty="0" err="1" smtClean="0"/>
              <a:t>txt</a:t>
            </a:r>
            <a:r>
              <a:rPr lang="hu-HU" sz="4800" dirty="0" smtClean="0"/>
              <a:t>-t, </a:t>
            </a:r>
            <a:r>
              <a:rPr lang="hu-HU" sz="4800" dirty="0" err="1" smtClean="0"/>
              <a:t>readline-val</a:t>
            </a:r>
            <a:r>
              <a:rPr lang="hu-HU" sz="4800" dirty="0" smtClean="0"/>
              <a:t> üres sors írunk bele, </a:t>
            </a:r>
            <a:r>
              <a:rPr lang="hu-HU" sz="4800" dirty="0" err="1" smtClean="0"/>
              <a:t>replaceval</a:t>
            </a:r>
            <a:r>
              <a:rPr lang="hu-HU" sz="4800" dirty="0" smtClean="0"/>
              <a:t> </a:t>
            </a:r>
            <a:r>
              <a:rPr lang="hu-HU" sz="4800" dirty="0" err="1" smtClean="0"/>
              <a:t>ellemet</a:t>
            </a:r>
            <a:r>
              <a:rPr lang="hu-HU" sz="4800" dirty="0" smtClean="0"/>
              <a:t> cserélünk a behívott </a:t>
            </a:r>
            <a:r>
              <a:rPr lang="hu-HU" sz="4800" dirty="0" err="1" smtClean="0"/>
              <a:t>txt</a:t>
            </a:r>
            <a:r>
              <a:rPr lang="hu-HU" sz="4800" dirty="0" smtClean="0"/>
              <a:t>-be végül a </a:t>
            </a:r>
            <a:r>
              <a:rPr lang="hu-HU" sz="4800" dirty="0" err="1" smtClean="0"/>
              <a:t>close-val</a:t>
            </a:r>
            <a:r>
              <a:rPr lang="hu-HU" sz="4800" dirty="0" smtClean="0"/>
              <a:t> zárjuk.</a:t>
            </a:r>
          </a:p>
          <a:p>
            <a:r>
              <a:rPr lang="hu-HU" sz="4800" dirty="0" smtClean="0"/>
              <a:t>Ezeknek ismeretébe alkalmassá vált a tudásunk arra, hogy a programozás tételeit gyakorolhassuk és készülődhessünk a vizsgára.</a:t>
            </a:r>
          </a:p>
          <a:p>
            <a:r>
              <a:rPr lang="hu-HU" sz="4800" dirty="0" smtClean="0"/>
              <a:t>De mind mindennek ennek is van egy jobb vagy könnyebb </a:t>
            </a:r>
            <a:r>
              <a:rPr lang="hu-HU" sz="4800" dirty="0" err="1" smtClean="0"/>
              <a:t>verzíója</a:t>
            </a:r>
            <a:r>
              <a:rPr lang="hu-HU" sz="4800" dirty="0" smtClean="0"/>
              <a:t>. </a:t>
            </a:r>
            <a:r>
              <a:rPr lang="hu-HU" sz="4800" dirty="0" err="1" smtClean="0"/>
              <a:t>Programozoként</a:t>
            </a:r>
            <a:r>
              <a:rPr lang="hu-HU" sz="4800" dirty="0" smtClean="0"/>
              <a:t> gyakran előfordulhat, hogy ugyan arra a programra többször van szükségünk és jobb </a:t>
            </a:r>
            <a:r>
              <a:rPr lang="hu-HU" sz="4800" dirty="0" err="1" smtClean="0"/>
              <a:t>hijján</a:t>
            </a:r>
            <a:r>
              <a:rPr lang="hu-HU" sz="4800" dirty="0" smtClean="0"/>
              <a:t> a </a:t>
            </a:r>
            <a:r>
              <a:rPr lang="hu-HU" sz="4800" dirty="0" err="1" smtClean="0"/>
              <a:t>defek</a:t>
            </a:r>
            <a:r>
              <a:rPr lang="hu-HU" sz="4800" dirty="0" smtClean="0"/>
              <a:t>/</a:t>
            </a:r>
            <a:r>
              <a:rPr lang="hu-HU" sz="4800" dirty="0" err="1" smtClean="0"/>
              <a:t>classok</a:t>
            </a:r>
            <a:r>
              <a:rPr lang="hu-HU" sz="4800" dirty="0" smtClean="0"/>
              <a:t> ismerete nélkül, mindig átkellene </a:t>
            </a:r>
            <a:r>
              <a:rPr lang="hu-HU" sz="4800" dirty="0" err="1" smtClean="0"/>
              <a:t>írní</a:t>
            </a:r>
            <a:r>
              <a:rPr lang="hu-HU" sz="4800" dirty="0" smtClean="0"/>
              <a:t> a programot, illetve másolni és ezek mind sok plusz sorral járnának. Ez fölöslegesen sok erőforrást pazarol nekünk, Erre megoldás a </a:t>
            </a:r>
            <a:r>
              <a:rPr lang="hu-HU" sz="4800" dirty="0" err="1" smtClean="0"/>
              <a:t>defek</a:t>
            </a:r>
            <a:r>
              <a:rPr lang="hu-HU" sz="4800" dirty="0" smtClean="0"/>
              <a:t> illetve a </a:t>
            </a:r>
            <a:r>
              <a:rPr lang="hu-HU" sz="4800" dirty="0" err="1" smtClean="0"/>
              <a:t>classok</a:t>
            </a:r>
            <a:r>
              <a:rPr lang="hu-HU" sz="4800" dirty="0" smtClean="0"/>
              <a:t>. Egyszer megcsináljuk a </a:t>
            </a:r>
            <a:r>
              <a:rPr lang="hu-HU" sz="4800" dirty="0" err="1" smtClean="0"/>
              <a:t>defeknél</a:t>
            </a:r>
            <a:r>
              <a:rPr lang="hu-HU" sz="4800" dirty="0" smtClean="0"/>
              <a:t> az eljárást, és plusz 1-2sorral a (10-20sor helyett ha egy feladatot nézünk) használni kezdjük az előre megírt </a:t>
            </a:r>
            <a:r>
              <a:rPr lang="hu-HU" sz="4800" dirty="0" err="1" smtClean="0"/>
              <a:t>def</a:t>
            </a:r>
            <a:r>
              <a:rPr lang="hu-HU" sz="4800" dirty="0" smtClean="0"/>
              <a:t> függvényünk, ami ugyanúgy </a:t>
            </a:r>
            <a:r>
              <a:rPr lang="hu-HU" sz="4800" dirty="0" err="1" smtClean="0"/>
              <a:t>lefutt</a:t>
            </a:r>
            <a:r>
              <a:rPr lang="hu-HU" sz="4800" dirty="0" smtClean="0"/>
              <a:t> mint előtte. Csak meg kell adnunk majd az értékeket hogy mikkel dolgozzon.</a:t>
            </a:r>
          </a:p>
          <a:p>
            <a:r>
              <a:rPr lang="hu-HU" sz="4800" dirty="0" smtClean="0"/>
              <a:t>Ezek után megismerkedhettünk a </a:t>
            </a:r>
            <a:r>
              <a:rPr lang="hu-HU" sz="4800" dirty="0" err="1" smtClean="0"/>
              <a:t>classokkal</a:t>
            </a:r>
            <a:r>
              <a:rPr lang="hu-HU" sz="4800" dirty="0" smtClean="0"/>
              <a:t>, amibe lehetséges írni </a:t>
            </a:r>
            <a:r>
              <a:rPr lang="hu-HU" sz="4800" dirty="0" err="1" smtClean="0"/>
              <a:t>defeket</a:t>
            </a:r>
            <a:r>
              <a:rPr lang="hu-HU" sz="4800" dirty="0" smtClean="0"/>
              <a:t>. Ezzel is erőforrásokat spórolunk, illetve hatékonyabbá tehetjük a programjaink. A többi számos előnyéről nem is beszélve.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803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Példák a objektum orientált példa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70606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7" y="314446"/>
            <a:ext cx="4839404" cy="374216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330" y="314446"/>
            <a:ext cx="4972744" cy="630643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7" y="4216714"/>
            <a:ext cx="4839404" cy="24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Köszönjük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852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effectLst/>
              </a:rPr>
              <a:t>Telepítés </a:t>
            </a:r>
            <a:br>
              <a:rPr lang="hu-HU" b="1" dirty="0" smtClean="0">
                <a:effectLst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99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1141410" y="545123"/>
            <a:ext cx="5934511" cy="5246077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hu-HU" sz="1800" dirty="0" smtClean="0"/>
              <a:t>Lépés</a:t>
            </a:r>
            <a:r>
              <a:rPr lang="hu-HU" sz="1800" dirty="0"/>
              <a:t>: A Windows operációs rendszer alá külön lehet letölteni és telepíteni a </a:t>
            </a:r>
            <a:r>
              <a:rPr lang="hu-HU" sz="1800" dirty="0">
                <a:hlinkClick r:id="rId3"/>
              </a:rPr>
              <a:t>https://www.python.org</a:t>
            </a:r>
            <a:r>
              <a:rPr lang="hu-HU" sz="1800" dirty="0"/>
              <a:t> </a:t>
            </a:r>
            <a:r>
              <a:rPr lang="hu-HU" sz="1800" dirty="0" smtClean="0"/>
              <a:t>oldalról.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sz="1800" dirty="0" smtClean="0"/>
              <a:t>Lépés: Python </a:t>
            </a:r>
            <a:r>
              <a:rPr lang="hu-HU" sz="1800" dirty="0"/>
              <a:t>3 verzió a </a:t>
            </a:r>
            <a:r>
              <a:rPr lang="hu-HU" sz="1800" dirty="0" smtClean="0"/>
              <a:t>javasolt.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sz="1800" dirty="0" smtClean="0"/>
              <a:t>Lépés</a:t>
            </a:r>
            <a:r>
              <a:rPr lang="hu-HU" sz="1800" dirty="0"/>
              <a:t>: Add Python 3.8 </a:t>
            </a:r>
            <a:r>
              <a:rPr lang="hu-HU" sz="1800" dirty="0" err="1"/>
              <a:t>to</a:t>
            </a:r>
            <a:r>
              <a:rPr lang="hu-HU" sz="1800" dirty="0"/>
              <a:t> PATH ki kell </a:t>
            </a:r>
            <a:r>
              <a:rPr lang="hu-HU" sz="1800" dirty="0" smtClean="0"/>
              <a:t>pipálni.</a:t>
            </a:r>
            <a:endParaRPr lang="hu-H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hu-HU" dirty="0" smtClean="0"/>
              <a:t>Lépés: </a:t>
            </a:r>
            <a:r>
              <a:rPr lang="hu-HU" sz="1800" dirty="0" smtClean="0"/>
              <a:t>Kell </a:t>
            </a:r>
            <a:r>
              <a:rPr lang="hu-HU" sz="1800" dirty="0"/>
              <a:t>telepíteni a </a:t>
            </a:r>
            <a:r>
              <a:rPr lang="hu-HU" sz="1800" dirty="0" err="1"/>
              <a:t>Git</a:t>
            </a:r>
            <a:r>
              <a:rPr lang="hu-HU" sz="1800" dirty="0"/>
              <a:t>-et minden beállítást </a:t>
            </a:r>
            <a:r>
              <a:rPr lang="hu-HU" sz="1800" dirty="0" err="1"/>
              <a:t>defaulton</a:t>
            </a:r>
            <a:r>
              <a:rPr lang="hu-HU" sz="1800" dirty="0"/>
              <a:t> </a:t>
            </a:r>
            <a:r>
              <a:rPr lang="hu-HU" sz="1800" dirty="0" smtClean="0"/>
              <a:t>hagyni.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sz="1800" dirty="0" smtClean="0"/>
              <a:t>Lépés: </a:t>
            </a:r>
            <a:r>
              <a:rPr lang="hu-HU" sz="1800" dirty="0" err="1" smtClean="0"/>
              <a:t>Telepiteni</a:t>
            </a:r>
            <a:r>
              <a:rPr lang="hu-HU" sz="1800" dirty="0" smtClean="0"/>
              <a:t> </a:t>
            </a:r>
            <a:r>
              <a:rPr lang="hu-HU" sz="1800" dirty="0"/>
              <a:t>kell a </a:t>
            </a:r>
            <a:r>
              <a:rPr lang="hu-HU" sz="1800" dirty="0" err="1"/>
              <a:t>pycharm-ot</a:t>
            </a:r>
            <a:r>
              <a:rPr lang="hu-HU" sz="1800" dirty="0"/>
              <a:t>.</a:t>
            </a:r>
            <a:br>
              <a:rPr lang="hu-HU" sz="1800" dirty="0"/>
            </a:br>
            <a:endParaRPr lang="hu-HU" sz="18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9" y="545122"/>
            <a:ext cx="4855240" cy="52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0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8"/>
          <p:cNvSpPr>
            <a:spLocks noGrp="1"/>
          </p:cNvSpPr>
          <p:nvPr>
            <p:ph type="body" sz="half" idx="2"/>
          </p:nvPr>
        </p:nvSpPr>
        <p:spPr>
          <a:xfrm>
            <a:off x="2323442" y="1000522"/>
            <a:ext cx="7545117" cy="485695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hu-HU" sz="9600" dirty="0" smtClean="0"/>
              <a:t>6.Lépés</a:t>
            </a:r>
            <a:r>
              <a:rPr lang="hu-HU" sz="9600" dirty="0"/>
              <a:t>: </a:t>
            </a:r>
            <a:r>
              <a:rPr lang="hu-HU" sz="9600" dirty="0" err="1"/>
              <a:t>new</a:t>
            </a:r>
            <a:r>
              <a:rPr lang="hu-HU" sz="9600" dirty="0"/>
              <a:t> </a:t>
            </a:r>
            <a:r>
              <a:rPr lang="hu-HU" sz="9600" dirty="0" smtClean="0"/>
              <a:t>project</a:t>
            </a:r>
          </a:p>
          <a:p>
            <a:pPr algn="just"/>
            <a:r>
              <a:rPr lang="hu-HU" sz="9600" dirty="0" smtClean="0"/>
              <a:t>7.Lépés:CTRL+ALT+S -&gt; </a:t>
            </a:r>
            <a:r>
              <a:rPr lang="hu-HU" sz="9600" dirty="0" err="1" smtClean="0"/>
              <a:t>GitHub</a:t>
            </a:r>
            <a:r>
              <a:rPr lang="hu-HU" sz="9600" dirty="0" smtClean="0"/>
              <a:t> account hozzáadása</a:t>
            </a:r>
          </a:p>
          <a:p>
            <a:pPr algn="just"/>
            <a:r>
              <a:rPr lang="hu-HU" sz="9600" dirty="0" smtClean="0"/>
              <a:t>8.Lépés:VCS-&gt;Import </a:t>
            </a:r>
            <a:r>
              <a:rPr lang="hu-HU" sz="9600" dirty="0" err="1" smtClean="0"/>
              <a:t>Into</a:t>
            </a:r>
            <a:r>
              <a:rPr lang="hu-HU" sz="9600" dirty="0" smtClean="0"/>
              <a:t> </a:t>
            </a:r>
            <a:r>
              <a:rPr lang="hu-HU" sz="9600" dirty="0" err="1" smtClean="0"/>
              <a:t>VersionControl</a:t>
            </a:r>
            <a:r>
              <a:rPr lang="hu-HU" sz="9600" dirty="0" smtClean="0"/>
              <a:t>-&gt; </a:t>
            </a:r>
            <a:r>
              <a:rPr lang="hu-HU" sz="9600" dirty="0" err="1" smtClean="0"/>
              <a:t>Create</a:t>
            </a:r>
            <a:r>
              <a:rPr lang="hu-HU" sz="9600" dirty="0" smtClean="0"/>
              <a:t> </a:t>
            </a:r>
            <a:r>
              <a:rPr lang="hu-HU" sz="9600" dirty="0" err="1" smtClean="0"/>
              <a:t>Git</a:t>
            </a:r>
            <a:r>
              <a:rPr lang="hu-HU" sz="9600" dirty="0" smtClean="0"/>
              <a:t> </a:t>
            </a:r>
            <a:r>
              <a:rPr lang="hu-HU" sz="9600" dirty="0" err="1" smtClean="0"/>
              <a:t>Repository</a:t>
            </a:r>
            <a:r>
              <a:rPr lang="hu-HU" sz="9600" dirty="0" smtClean="0"/>
              <a:t> </a:t>
            </a:r>
            <a:r>
              <a:rPr lang="hu-HU" sz="9600" dirty="0" err="1" smtClean="0"/>
              <a:t>kijellöljük</a:t>
            </a:r>
            <a:r>
              <a:rPr lang="hu-HU" sz="9600" dirty="0" smtClean="0"/>
              <a:t> a mappánkat</a:t>
            </a:r>
          </a:p>
          <a:p>
            <a:pPr algn="just"/>
            <a:r>
              <a:rPr lang="hu-HU" sz="9600" dirty="0" smtClean="0"/>
              <a:t>9.Lépés:Git CMD </a:t>
            </a:r>
            <a:r>
              <a:rPr lang="hu-HU" sz="9600" dirty="0" err="1" smtClean="0"/>
              <a:t>elinditása</a:t>
            </a:r>
            <a:endParaRPr lang="hu-HU" sz="9600" dirty="0" smtClean="0"/>
          </a:p>
          <a:p>
            <a:pPr lvl="1" algn="just"/>
            <a:r>
              <a:rPr lang="hu-HU" sz="9600" dirty="0" err="1" smtClean="0"/>
              <a:t>git</a:t>
            </a:r>
            <a:r>
              <a:rPr lang="hu-HU" sz="9600" dirty="0" smtClean="0"/>
              <a:t> </a:t>
            </a:r>
            <a:r>
              <a:rPr lang="hu-HU" sz="9600" dirty="0"/>
              <a:t>config --</a:t>
            </a:r>
            <a:r>
              <a:rPr lang="hu-HU" sz="9600" dirty="0" err="1"/>
              <a:t>global</a:t>
            </a:r>
            <a:r>
              <a:rPr lang="hu-HU" sz="9600" dirty="0"/>
              <a:t> </a:t>
            </a:r>
            <a:r>
              <a:rPr lang="hu-HU" sz="9600" dirty="0" err="1"/>
              <a:t>user.email</a:t>
            </a:r>
            <a:r>
              <a:rPr lang="hu-HU" sz="9600" dirty="0"/>
              <a:t> "you@example.com"	</a:t>
            </a:r>
          </a:p>
          <a:p>
            <a:pPr lvl="1" algn="just"/>
            <a:r>
              <a:rPr lang="hu-HU" sz="9600" dirty="0" err="1"/>
              <a:t>git</a:t>
            </a:r>
            <a:r>
              <a:rPr lang="hu-HU" sz="9600" dirty="0"/>
              <a:t> config --</a:t>
            </a:r>
            <a:r>
              <a:rPr lang="hu-HU" sz="9600" dirty="0" err="1"/>
              <a:t>global</a:t>
            </a:r>
            <a:r>
              <a:rPr lang="hu-HU" sz="9600" dirty="0"/>
              <a:t> user.name "</a:t>
            </a:r>
            <a:r>
              <a:rPr lang="hu-HU" sz="9600" dirty="0" err="1"/>
              <a:t>Your</a:t>
            </a:r>
            <a:r>
              <a:rPr lang="hu-HU" sz="9600" dirty="0"/>
              <a:t> </a:t>
            </a:r>
            <a:r>
              <a:rPr lang="hu-HU" sz="9600" dirty="0" err="1" smtClean="0"/>
              <a:t>Name</a:t>
            </a:r>
            <a:r>
              <a:rPr lang="hu-HU" sz="9600" dirty="0" smtClean="0"/>
              <a:t>"</a:t>
            </a:r>
          </a:p>
          <a:p>
            <a:pPr algn="just"/>
            <a:r>
              <a:rPr lang="hu-HU" sz="9600" dirty="0" smtClean="0"/>
              <a:t>10.Lépés:Pycharm-ban</a:t>
            </a:r>
          </a:p>
          <a:p>
            <a:pPr lvl="1" algn="just"/>
            <a:r>
              <a:rPr lang="hu-HU" sz="9600" dirty="0" smtClean="0"/>
              <a:t>VCS </a:t>
            </a:r>
            <a:r>
              <a:rPr lang="hu-HU" sz="9600" dirty="0"/>
              <a:t>-&gt;Import </a:t>
            </a:r>
            <a:r>
              <a:rPr lang="hu-HU" sz="9600" dirty="0" err="1"/>
              <a:t>Into</a:t>
            </a:r>
            <a:r>
              <a:rPr lang="hu-HU" sz="9600" dirty="0"/>
              <a:t> </a:t>
            </a:r>
            <a:r>
              <a:rPr lang="hu-HU" sz="9600" dirty="0" err="1"/>
              <a:t>VersionControl</a:t>
            </a:r>
            <a:r>
              <a:rPr lang="hu-HU" sz="9600" dirty="0"/>
              <a:t>-&gt;</a:t>
            </a:r>
            <a:r>
              <a:rPr lang="hu-HU" sz="9600" dirty="0" err="1"/>
              <a:t>Share</a:t>
            </a:r>
            <a:r>
              <a:rPr lang="hu-HU" sz="9600" dirty="0"/>
              <a:t> Project </a:t>
            </a:r>
            <a:r>
              <a:rPr lang="hu-HU" sz="9600" dirty="0" err="1"/>
              <a:t>on</a:t>
            </a:r>
            <a:r>
              <a:rPr lang="hu-HU" sz="9600" dirty="0"/>
              <a:t> </a:t>
            </a:r>
            <a:r>
              <a:rPr lang="hu-HU" sz="9600" dirty="0" err="1"/>
              <a:t>GitHub</a:t>
            </a:r>
            <a:endParaRPr lang="hu-HU" sz="9600" dirty="0"/>
          </a:p>
          <a:p>
            <a:endParaRPr lang="hu-HU" sz="48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dirty="0"/>
          </a:p>
          <a:p>
            <a:r>
              <a:rPr lang="hu-HU" sz="1200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249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25061" y="269630"/>
            <a:ext cx="9741878" cy="63187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455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8818" y="107430"/>
            <a:ext cx="10515600" cy="1325563"/>
          </a:xfrm>
        </p:spPr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charm</a:t>
            </a:r>
            <a:r>
              <a:rPr lang="hu-HU" dirty="0" smtClean="0"/>
              <a:t> kinézete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84" y="986430"/>
            <a:ext cx="8992033" cy="48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8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Tanulási sorrend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u-HU" sz="2400" dirty="0" smtClean="0"/>
              <a:t>Elsőnek közösen letöltöttük minden szükséges programot </a:t>
            </a:r>
            <a:r>
              <a:rPr lang="en-GB" sz="2400" dirty="0" smtClean="0"/>
              <a:t>a p</a:t>
            </a:r>
            <a:r>
              <a:rPr lang="hu-HU" sz="2400" dirty="0" err="1" smtClean="0"/>
              <a:t>ythonhoz</a:t>
            </a:r>
            <a:endParaRPr lang="hu-HU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400" dirty="0" smtClean="0"/>
              <a:t>Elkezdtünk ismerkedni a szoftverrel, alap parancsokat írtunk bele és megfigyeltük azoknak a fútatását.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400" dirty="0" smtClean="0"/>
              <a:t>Ezek után feladatul kaptuk a rendezések és tételek önállóan feldolgozását egy segéd anyag segítségével ezeknek használatát több </a:t>
            </a:r>
            <a:r>
              <a:rPr lang="hu-HU" sz="2400" dirty="0" err="1" smtClean="0"/>
              <a:t>alkalomon</a:t>
            </a:r>
            <a:r>
              <a:rPr lang="hu-HU" sz="2400" dirty="0" smtClean="0"/>
              <a:t> át gyakoroltuk.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400" dirty="0" smtClean="0"/>
              <a:t>A rendezésekhez( tételekhez) hasonlóan a függvényeket és eljárásokat szintén segéd anyag segítségével feldolgoztuk és gyakoroltuk.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400" dirty="0" smtClean="0"/>
              <a:t>Elérkeztünk a jelen állásunkhoz ahol is az objektum orientált programozással foglalkozunk.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14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Alap Felépítése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4821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Turbulenci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422</TotalTime>
  <Words>828</Words>
  <Application>Microsoft Office PowerPoint</Application>
  <PresentationFormat>Szélesvásznú</PresentationFormat>
  <Paragraphs>118</Paragraphs>
  <Slides>26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Tw Cen MT</vt:lpstr>
      <vt:lpstr>Wingdings</vt:lpstr>
      <vt:lpstr>Áramkör</vt:lpstr>
      <vt:lpstr>Python tutoriál</vt:lpstr>
      <vt:lpstr>Mi is az a python ?</vt:lpstr>
      <vt:lpstr>Telepítés  </vt:lpstr>
      <vt:lpstr>PowerPoint-bemutató</vt:lpstr>
      <vt:lpstr>PowerPoint-bemutató</vt:lpstr>
      <vt:lpstr>PowerPoint-bemutató</vt:lpstr>
      <vt:lpstr>Python charm kinézete</vt:lpstr>
      <vt:lpstr>Tanulási sorrend</vt:lpstr>
      <vt:lpstr>Alap Felépítése</vt:lpstr>
      <vt:lpstr>PowerPoint-bemutató</vt:lpstr>
      <vt:lpstr>Rendezések, Tételek</vt:lpstr>
      <vt:lpstr>PowerPoint-bemutató</vt:lpstr>
      <vt:lpstr>PowerPoint-bemutató</vt:lpstr>
      <vt:lpstr>Tételekre Pár példa</vt:lpstr>
      <vt:lpstr>PowerPoint-bemutató</vt:lpstr>
      <vt:lpstr>PowerPoint-bemutató</vt:lpstr>
      <vt:lpstr>PowerPoint-bemutató</vt:lpstr>
      <vt:lpstr>PowerPoint-bemutató</vt:lpstr>
      <vt:lpstr>Rendezésekre pár példa </vt:lpstr>
      <vt:lpstr>Függvények -  Eljárások</vt:lpstr>
      <vt:lpstr>PowerPoint-bemutató</vt:lpstr>
      <vt:lpstr>Objektum orientáltság</vt:lpstr>
      <vt:lpstr>Árpi feladat rész</vt:lpstr>
      <vt:lpstr>Példák a objektum orientált példa</vt:lpstr>
      <vt:lpstr>PowerPoint-bemutató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tutoriál</dc:title>
  <dc:creator>Emma</dc:creator>
  <cp:lastModifiedBy>Benji</cp:lastModifiedBy>
  <cp:revision>33</cp:revision>
  <dcterms:created xsi:type="dcterms:W3CDTF">2020-12-14T11:30:46Z</dcterms:created>
  <dcterms:modified xsi:type="dcterms:W3CDTF">2020-12-14T22:57:29Z</dcterms:modified>
</cp:coreProperties>
</file>