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5" autoAdjust="0"/>
    <p:restoredTop sz="86548"/>
  </p:normalViewPr>
  <p:slideViewPr>
    <p:cSldViewPr>
      <p:cViewPr varScale="1">
        <p:scale>
          <a:sx n="91" d="100"/>
          <a:sy n="91" d="100"/>
        </p:scale>
        <p:origin x="736" y="184"/>
      </p:cViewPr>
      <p:guideLst>
        <p:guide orient="horz" pos="219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D53C-0B11-4009-A8DE-410AD5B07B24}" type="datetimeFigureOut">
              <a:rPr lang="zh-CN" altLang="en-US" smtClean="0"/>
              <a:t>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5400" smtClean="0">
                <a:latin typeface="华文琥珀" pitchFamily="2" charset="-122"/>
                <a:ea typeface="华文琥珀" pitchFamily="2" charset="-122"/>
              </a:rPr>
              <a:t>架构图</a:t>
            </a:r>
            <a:endParaRPr lang="en-US" altLang="zh-CN" sz="54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流程图: 文档 2"/>
          <p:cNvSpPr/>
          <p:nvPr/>
        </p:nvSpPr>
        <p:spPr>
          <a:xfrm rot="10800000">
            <a:off x="0" y="5895340"/>
            <a:ext cx="9144000" cy="905510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0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3688" y="1772816"/>
            <a:ext cx="5544616" cy="403244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 smtClean="0"/>
          </a:p>
          <a:p>
            <a:pPr algn="ctr"/>
            <a:endParaRPr lang="zh-CN" altLang="en-US" sz="2000" dirty="0"/>
          </a:p>
          <a:p>
            <a:pPr algn="ctr"/>
            <a:endParaRPr lang="zh-CN" altLang="en-US" sz="2000" dirty="0" smtClean="0"/>
          </a:p>
          <a:p>
            <a:pPr algn="ctr"/>
            <a:endParaRPr lang="zh-CN" altLang="en-US" sz="2000" dirty="0"/>
          </a:p>
          <a:p>
            <a:pPr algn="ctr"/>
            <a:endParaRPr lang="zh-CN" altLang="en-US" sz="2000" dirty="0" smtClean="0"/>
          </a:p>
          <a:p>
            <a:pPr algn="ctr"/>
            <a:endParaRPr lang="zh-CN" altLang="en-US" sz="2000" dirty="0"/>
          </a:p>
          <a:p>
            <a:pPr algn="ctr"/>
            <a:endParaRPr lang="zh-CN" altLang="en-US" sz="2000" dirty="0" smtClean="0"/>
          </a:p>
          <a:p>
            <a:pPr algn="ctr"/>
            <a:endParaRPr lang="zh-CN" altLang="en-US" sz="2000" dirty="0"/>
          </a:p>
          <a:p>
            <a:pPr algn="ctr"/>
            <a:endParaRPr lang="zh-CN" altLang="en-US" sz="2000" dirty="0" smtClean="0"/>
          </a:p>
          <a:p>
            <a:pPr algn="ctr"/>
            <a:endParaRPr lang="zh-CN" altLang="en-US" sz="2000" dirty="0" smtClean="0"/>
          </a:p>
          <a:p>
            <a:pPr algn="ctr"/>
            <a:endParaRPr lang="zh-CN" altLang="en-US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xxl-rpc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8170" y="6165215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XXL-RPC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2073235" y="4077335"/>
            <a:ext cx="4893945" cy="122428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network communication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4653240" y="2061210"/>
            <a:ext cx="2302510" cy="76962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Registry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2076410" y="2985135"/>
            <a:ext cx="4897755" cy="90297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2438360" y="4577715"/>
            <a:ext cx="1862455" cy="584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sync-over-async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6105485" y="4581525"/>
            <a:ext cx="600710" cy="573405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rpc</a:t>
            </a:r>
          </a:p>
        </p:txBody>
      </p:sp>
      <p:sp>
        <p:nvSpPr>
          <p:cNvPr id="13" name="流程图: 可选过程 12"/>
          <p:cNvSpPr/>
          <p:nvPr/>
        </p:nvSpPr>
        <p:spPr>
          <a:xfrm>
            <a:off x="4592915" y="4581525"/>
            <a:ext cx="1169035" cy="561975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codec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2073870" y="2061845"/>
            <a:ext cx="2306320" cy="79184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proxy</a:t>
            </a:r>
          </a:p>
        </p:txBody>
      </p:sp>
      <p:sp>
        <p:nvSpPr>
          <p:cNvPr id="17" name="流程图: 可选过程 16"/>
          <p:cNvSpPr/>
          <p:nvPr/>
        </p:nvSpPr>
        <p:spPr>
          <a:xfrm>
            <a:off x="2289135" y="3141980"/>
            <a:ext cx="2012950" cy="561975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ym typeface="+mn-ea"/>
              </a:rPr>
              <a:t>request-response</a:t>
            </a:r>
            <a:endParaRPr lang="en-US" altLang="zh-CN"/>
          </a:p>
        </p:txBody>
      </p:sp>
      <p:sp>
        <p:nvSpPr>
          <p:cNvPr id="18" name="流程图: 可选过程 17"/>
          <p:cNvSpPr/>
          <p:nvPr/>
        </p:nvSpPr>
        <p:spPr>
          <a:xfrm>
            <a:off x="4561165" y="3142615"/>
            <a:ext cx="1976120" cy="561975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+mn-ea"/>
              </a:rPr>
              <a:t>serializer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390207" y="6021288"/>
            <a:ext cx="2779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black"/>
                </a:solidFill>
              </a:rPr>
              <a:t>XXL-RPC</a:t>
            </a:r>
            <a:r>
              <a:rPr lang="zh-CN" altLang="en-US" sz="2400" b="1" dirty="0">
                <a:solidFill>
                  <a:prstClr val="black"/>
                </a:solidFill>
              </a:rPr>
              <a:t>架构图 </a:t>
            </a:r>
            <a:r>
              <a:rPr lang="en-US" altLang="zh-CN" sz="2400" b="1" dirty="0">
                <a:solidFill>
                  <a:prstClr val="black"/>
                </a:solidFill>
              </a:rPr>
              <a:t>v1.2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624559" y="4109763"/>
            <a:ext cx="1621633" cy="416068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sync-over-</a:t>
            </a:r>
            <a:r>
              <a:rPr kumimoji="1" lang="en-US" altLang="zh-CN" sz="1400" kern="0" dirty="0" err="1" smtClean="0">
                <a:latin typeface="Microsoft YaHei" charset="0"/>
                <a:ea typeface="Microsoft YaHei" charset="0"/>
                <a:cs typeface="Microsoft YaHei" charset="0"/>
              </a:rPr>
              <a:t>async</a:t>
            </a:r>
            <a:endParaRPr kumimoji="1" lang="en-US" altLang="zh-CN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81735" y="1552941"/>
            <a:ext cx="1927503" cy="98967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smtClean="0"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400" b="1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可选流程 24"/>
          <p:cNvSpPr/>
          <p:nvPr/>
        </p:nvSpPr>
        <p:spPr>
          <a:xfrm>
            <a:off x="6026120" y="1692899"/>
            <a:ext cx="1567464" cy="416068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monitor</a:t>
            </a:r>
            <a:endParaRPr kumimoji="1" lang="zh-CN" altLang="en-US" sz="1400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9" y="2766044"/>
            <a:ext cx="4205589" cy="93682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err="1" smtClean="0">
                <a:latin typeface="Microsoft YaHei" charset="0"/>
                <a:ea typeface="Microsoft YaHei" charset="0"/>
                <a:cs typeface="Microsoft YaHei" charset="0"/>
              </a:rPr>
              <a:t>Serializer</a:t>
            </a:r>
            <a:endParaRPr kumimoji="1" lang="zh-CN" altLang="en-US" sz="1400" b="1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可选流程 26"/>
          <p:cNvSpPr/>
          <p:nvPr/>
        </p:nvSpPr>
        <p:spPr>
          <a:xfrm>
            <a:off x="1624559" y="2907581"/>
            <a:ext cx="1770535" cy="416068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latin typeface="Microsoft YaHei" charset="0"/>
                <a:ea typeface="Microsoft YaHei" charset="0"/>
                <a:cs typeface="Microsoft YaHei" charset="0"/>
              </a:rPr>
              <a:t>request-response</a:t>
            </a:r>
          </a:p>
        </p:txBody>
      </p:sp>
      <p:sp>
        <p:nvSpPr>
          <p:cNvPr id="28" name="可选流程 27"/>
          <p:cNvSpPr/>
          <p:nvPr/>
        </p:nvSpPr>
        <p:spPr>
          <a:xfrm>
            <a:off x="3815054" y="2880448"/>
            <a:ext cx="1563592" cy="416068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latin typeface="Microsoft YaHei" charset="0"/>
                <a:ea typeface="Microsoft YaHei" charset="0"/>
                <a:cs typeface="Microsoft YaHei" charset="0"/>
              </a:rPr>
              <a:t>data </a:t>
            </a: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protocol</a:t>
            </a:r>
            <a:endParaRPr kumimoji="1" lang="en-US" altLang="zh-CN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03649" y="1565099"/>
            <a:ext cx="2048514" cy="98967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smtClean="0">
                <a:latin typeface="Microsoft YaHei" charset="0"/>
                <a:ea typeface="Microsoft YaHei" charset="0"/>
                <a:cs typeface="Microsoft YaHei" charset="0"/>
              </a:rPr>
              <a:t>Consumer</a:t>
            </a:r>
            <a:endParaRPr kumimoji="1" lang="zh-CN" altLang="en-US" sz="1400" b="1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3815053" y="1680749"/>
            <a:ext cx="1567464" cy="416068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可选流程 30"/>
          <p:cNvSpPr/>
          <p:nvPr/>
        </p:nvSpPr>
        <p:spPr>
          <a:xfrm>
            <a:off x="1624559" y="1692899"/>
            <a:ext cx="1567464" cy="416068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latin typeface="Microsoft YaHei" charset="0"/>
                <a:ea typeface="Microsoft YaHei" charset="0"/>
                <a:cs typeface="Microsoft YaHei" charset="0"/>
              </a:rPr>
              <a:t>proxy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03648" y="3933056"/>
            <a:ext cx="6350428" cy="9941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latin typeface="Microsoft YaHei" charset="0"/>
                <a:ea typeface="Microsoft YaHei" charset="0"/>
                <a:cs typeface="Microsoft YaHei" charset="0"/>
              </a:rPr>
              <a:t>network </a:t>
            </a: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communication</a:t>
            </a:r>
            <a:endParaRPr kumimoji="1" lang="en-US" altLang="zh-CN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564623" y="4109763"/>
            <a:ext cx="959232" cy="416068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latin typeface="Microsoft YaHei" charset="0"/>
                <a:ea typeface="Microsoft YaHei" charset="0"/>
                <a:cs typeface="Microsoft YaHei" charset="0"/>
              </a:rPr>
              <a:t>codec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842286" y="4109763"/>
            <a:ext cx="2731769" cy="416068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latin typeface="Microsoft YaHei" charset="0"/>
                <a:ea typeface="Microsoft YaHei" charset="0"/>
                <a:cs typeface="Microsoft YaHei" charset="0"/>
              </a:rPr>
              <a:t>r</a:t>
            </a: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emote procedure call</a:t>
            </a:r>
            <a:endParaRPr kumimoji="1" lang="en-US" altLang="zh-CN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26573" y="2731808"/>
            <a:ext cx="1927503" cy="93682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>
                <a:latin typeface="Microsoft YaHei" charset="0"/>
                <a:ea typeface="Microsoft YaHei" charset="0"/>
                <a:cs typeface="Microsoft YaHei" charset="0"/>
              </a:rPr>
              <a:t>Registry</a:t>
            </a:r>
            <a:endParaRPr kumimoji="1" lang="zh-CN" altLang="en-US" sz="1400" b="1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可选流程 36"/>
          <p:cNvSpPr/>
          <p:nvPr/>
        </p:nvSpPr>
        <p:spPr>
          <a:xfrm>
            <a:off x="6058420" y="2907581"/>
            <a:ext cx="1515636" cy="416068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namespace</a:t>
            </a:r>
            <a:endParaRPr kumimoji="1" lang="en-US" altLang="zh-CN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26573" y="1552941"/>
            <a:ext cx="1927503" cy="98967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>
                <a:latin typeface="Microsoft YaHei" charset="0"/>
                <a:ea typeface="Microsoft YaHei" charset="0"/>
                <a:cs typeface="Microsoft YaHei" charset="0"/>
              </a:rPr>
              <a:t>Admin</a:t>
            </a:r>
            <a:endParaRPr kumimoji="1" lang="zh-CN" altLang="en-US" sz="1400" b="1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9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43</Words>
  <Application>Microsoft Macintosh PowerPoint</Application>
  <PresentationFormat>全屏显示(4:3)</PresentationFormat>
  <Paragraphs>39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Calibri</vt:lpstr>
      <vt:lpstr>Heiti SC Light</vt:lpstr>
      <vt:lpstr>Microsoft YaHei</vt:lpstr>
      <vt:lpstr>华文琥珀</vt:lpstr>
      <vt:lpstr>宋体</vt:lpstr>
      <vt:lpstr>微软雅黑</vt:lpstr>
      <vt:lpstr>Arial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Sky123.Org</dc:creator>
  <cp:lastModifiedBy>Microsoft Office 用户</cp:lastModifiedBy>
  <cp:revision>274</cp:revision>
  <dcterms:created xsi:type="dcterms:W3CDTF">2013-03-14T02:30:00Z</dcterms:created>
  <dcterms:modified xsi:type="dcterms:W3CDTF">2018-05-07T12:56:07Z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