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9" r:id="rId8"/>
    <p:sldId id="265" r:id="rId9"/>
    <p:sldId id="268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07" autoAdjust="0"/>
    <p:restoredTop sz="94660"/>
  </p:normalViewPr>
  <p:slideViewPr>
    <p:cSldViewPr>
      <p:cViewPr varScale="1">
        <p:scale>
          <a:sx n="52" d="100"/>
          <a:sy n="52" d="100"/>
        </p:scale>
        <p:origin x="-1310" y="-96"/>
      </p:cViewPr>
      <p:guideLst>
        <p:guide orient="horz" pos="21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 smtClean="0">
                <a:latin typeface="华文琥珀" pitchFamily="2" charset="-122"/>
                <a:ea typeface="华文琥珀" pitchFamily="2" charset="-122"/>
              </a:rPr>
              <a:t>分布式服务框架</a:t>
            </a:r>
            <a:endParaRPr lang="en-US" altLang="zh-CN" sz="5400" dirty="0" smtClean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728" y="1928802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428728" y="3216271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28728" y="4503740"/>
            <a:ext cx="3429024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51825" y="2060882"/>
            <a:ext cx="2357454" cy="1357322"/>
          </a:xfrm>
          <a:prstGeom prst="roundRect">
            <a:avLst/>
          </a:prstGeom>
          <a:noFill/>
          <a:ln w="603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Sparrow2.0</a:t>
            </a:r>
            <a:endParaRPr lang="en-US" altLang="zh-CN" sz="3200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流程图: 文档 3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8170" y="6165215"/>
            <a:ext cx="1324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许雪里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3.33333E-6 L 5.55112E-17 -3.33333E-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11146 3.33333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bldLvl="0" animBg="1"/>
      <p:bldP spid="19" grpId="0" bldLvl="0" animBg="1"/>
      <p:bldP spid="19" grpId="1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what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35560" y="5949315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625" y="2000885"/>
            <a:ext cx="8462010" cy="328612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dirty="0" smtClean="0"/>
              <a:t>Pigeon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Dubbo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（分布式服务框架）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why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流程图: 文档 1"/>
          <p:cNvSpPr/>
          <p:nvPr/>
        </p:nvSpPr>
        <p:spPr>
          <a:xfrm rot="10800000">
            <a:off x="35560" y="5949315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5170" y="6292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8625" y="2000885"/>
            <a:ext cx="8462010" cy="328612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 smtClean="0">
                <a:sym typeface="+mn-ea"/>
              </a:rPr>
              <a:t>密集</a:t>
            </a:r>
            <a:r>
              <a:rPr lang="zh-CN" altLang="en-US" sz="3600" dirty="0" smtClean="0"/>
              <a:t>集群、</a:t>
            </a:r>
            <a:r>
              <a:rPr lang="en-US" altLang="zh-CN" sz="3600" dirty="0" smtClean="0"/>
              <a:t>SOA</a:t>
            </a:r>
            <a:endParaRPr lang="zh-CN" altLang="en-US" sz="3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631565" y="4077335"/>
            <a:ext cx="275018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1.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服务透明；</a:t>
            </a:r>
            <a:endParaRPr lang="zh-CN" altLang="en-US" sz="1200" dirty="0" smtClean="0">
              <a:solidFill>
                <a:schemeClr val="bg1"/>
              </a:solidFill>
              <a:latin typeface="新宋体" charset="0"/>
              <a:ea typeface="新宋体" charset="0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2.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服务注册</a:t>
            </a:r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动态发现</a:t>
            </a:r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;</a:t>
            </a:r>
            <a:endParaRPr lang="zh-CN" altLang="en-US" sz="1200" dirty="0" smtClean="0">
              <a:solidFill>
                <a:schemeClr val="bg1"/>
              </a:solidFill>
              <a:latin typeface="新宋体" charset="0"/>
              <a:ea typeface="新宋体" charset="0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3.软负载均衡及容错;</a:t>
            </a:r>
            <a:endParaRPr lang="en-US" altLang="zh-CN" sz="1200" dirty="0" smtClean="0">
              <a:solidFill>
                <a:schemeClr val="bg1"/>
              </a:solidFill>
              <a:latin typeface="新宋体" charset="0"/>
              <a:ea typeface="新宋体" charset="0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4.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解决</a:t>
            </a:r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1+1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问题；</a:t>
            </a:r>
            <a:endParaRPr lang="zh-CN" altLang="en-US" sz="1200" dirty="0" smtClean="0">
              <a:solidFill>
                <a:schemeClr val="bg1"/>
              </a:solidFill>
              <a:latin typeface="新宋体" charset="0"/>
              <a:ea typeface="新宋体" charset="0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5. </a:t>
            </a:r>
            <a:r>
              <a:rPr lang="zh-CN" altLang="en-US" sz="1200" dirty="0" smtClean="0">
                <a:solidFill>
                  <a:schemeClr val="bg1"/>
                </a:solidFill>
                <a:latin typeface="新宋体" charset="0"/>
                <a:ea typeface="新宋体" charset="0"/>
                <a:sym typeface="+mn-ea"/>
              </a:rPr>
              <a:t>高性能通讯；</a:t>
            </a:r>
            <a:endParaRPr lang="en-US" altLang="zh-CN" sz="1200" dirty="0" smtClean="0">
              <a:solidFill>
                <a:schemeClr val="bg1"/>
              </a:solidFill>
              <a:latin typeface="新宋体" charset="0"/>
              <a:ea typeface="新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how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9895" y="1718310"/>
            <a:ext cx="5848985" cy="3942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6" name="图片 5" descr="2M$BPJZ4{O32(KV_1Z_SYGJ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16370" y="1412875"/>
            <a:ext cx="2550795" cy="439864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899795" y="4077335"/>
            <a:ext cx="4893945" cy="122428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network communication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3479800" y="2061210"/>
            <a:ext cx="2302510" cy="76962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Registry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902970" y="2985135"/>
            <a:ext cx="4897755" cy="90297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1264920" y="4577715"/>
            <a:ext cx="1862455" cy="584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sync-over-async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4932045" y="4581525"/>
            <a:ext cx="600710" cy="57340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rpc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3419475" y="4581525"/>
            <a:ext cx="1169035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codec</a:t>
            </a:r>
            <a:endParaRPr lang="en-US" altLang="zh-CN"/>
          </a:p>
        </p:txBody>
      </p:sp>
      <p:sp>
        <p:nvSpPr>
          <p:cNvPr id="15" name="流程图: 可选过程 14"/>
          <p:cNvSpPr/>
          <p:nvPr/>
        </p:nvSpPr>
        <p:spPr>
          <a:xfrm>
            <a:off x="900430" y="2061845"/>
            <a:ext cx="2306320" cy="791845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proxy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1115695" y="3141980"/>
            <a:ext cx="2012950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ym typeface="+mn-ea"/>
              </a:rPr>
              <a:t>request-response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3387725" y="3142615"/>
            <a:ext cx="1976120" cy="561975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ym typeface="+mn-ea"/>
              </a:rPr>
              <a:t>serializer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5400" dirty="0">
                <a:latin typeface="华文琥珀" pitchFamily="2" charset="-122"/>
                <a:ea typeface="华文琥珀" pitchFamily="2" charset="-122"/>
              </a:rPr>
              <a:t>底层模型</a:t>
            </a:r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C_</a:t>
            </a:r>
            <a:r>
              <a:rPr lang="en-US" sz="5400" dirty="0" smtClean="0">
                <a:sym typeface="+mn-ea"/>
              </a:rPr>
              <a:t>rpc</a:t>
            </a:r>
            <a:endParaRPr lang="en-US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38480" y="1628775"/>
            <a:ext cx="7929880" cy="42354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rp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0565" y="1701165"/>
            <a:ext cx="5311775" cy="411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5400" dirty="0">
                <a:latin typeface="华文琥珀" pitchFamily="2" charset="-122"/>
                <a:ea typeface="华文琥珀" pitchFamily="2" charset="-122"/>
                <a:sym typeface="+mn-ea"/>
              </a:rPr>
              <a:t>底层</a:t>
            </a:r>
            <a:r>
              <a:rPr lang="zh-CN" altLang="en-US" sz="5400" dirty="0">
                <a:latin typeface="华文琥珀" pitchFamily="2" charset="-122"/>
                <a:ea typeface="华文琥珀" pitchFamily="2" charset="-122"/>
              </a:rPr>
              <a:t>模型</a:t>
            </a:r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A_remote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38480" y="1628775"/>
            <a:ext cx="7929880" cy="42354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remot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4030" y="1701165"/>
            <a:ext cx="5607685" cy="408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5400" dirty="0">
                <a:latin typeface="华文琥珀" pitchFamily="2" charset="-122"/>
                <a:ea typeface="华文琥珀" pitchFamily="2" charset="-122"/>
                <a:sym typeface="+mn-ea"/>
              </a:rPr>
              <a:t>底层</a:t>
            </a:r>
            <a:r>
              <a:rPr lang="zh-CN" altLang="en-US" sz="5400" dirty="0">
                <a:latin typeface="华文琥珀" pitchFamily="2" charset="-122"/>
                <a:ea typeface="华文琥珀" pitchFamily="2" charset="-122"/>
              </a:rPr>
              <a:t>模型</a:t>
            </a:r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B_</a:t>
            </a:r>
            <a:r>
              <a:rPr lang="zh-CN" altLang="en-US" sz="5400" dirty="0" smtClean="0">
                <a:sym typeface="+mn-ea"/>
              </a:rPr>
              <a:t>sync-over-async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38480" y="1628775"/>
            <a:ext cx="7929880" cy="42354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sync-over-asyn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59840" y="1701165"/>
            <a:ext cx="6283325" cy="409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5400" dirty="0">
                <a:latin typeface="华文琥珀" pitchFamily="2" charset="-122"/>
                <a:ea typeface="华文琥珀" pitchFamily="2" charset="-122"/>
                <a:sym typeface="+mn-ea"/>
              </a:rPr>
              <a:t>底层</a:t>
            </a:r>
            <a:r>
              <a:rPr lang="zh-CN" altLang="en-US" sz="5400" dirty="0">
                <a:latin typeface="华文琥珀" pitchFamily="2" charset="-122"/>
                <a:ea typeface="华文琥珀" pitchFamily="2" charset="-122"/>
              </a:rPr>
              <a:t>模型</a:t>
            </a:r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D_registry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8170" y="6165215"/>
            <a:ext cx="1392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Sparrow2.0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538480" y="1628775"/>
            <a:ext cx="7929880" cy="42354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 descr="新建位图图像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740" y="1700530"/>
            <a:ext cx="5947410" cy="408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0" y="0"/>
            <a:ext cx="9144000" cy="1500174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5400" dirty="0">
                <a:latin typeface="华文琥珀" pitchFamily="2" charset="-122"/>
                <a:ea typeface="华文琥珀" pitchFamily="2" charset="-122"/>
              </a:rPr>
              <a:t>Sparrow2.0</a:t>
            </a:r>
            <a:endParaRPr lang="en-US" altLang="zh-CN" sz="54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流程图: 文档 2"/>
          <p:cNvSpPr/>
          <p:nvPr/>
        </p:nvSpPr>
        <p:spPr>
          <a:xfrm rot="10800000">
            <a:off x="0" y="5895340"/>
            <a:ext cx="9144000" cy="905510"/>
          </a:xfrm>
          <a:prstGeom prst="flowChartDocumen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lvl="1"/>
            <a:endParaRPr lang="en-US" altLang="zh-CN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2565" y="2971800"/>
            <a:ext cx="1581785" cy="1014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yyy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8170" y="6165215"/>
            <a:ext cx="1324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许雪里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585" y="4869180"/>
            <a:ext cx="577088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github地址：https://github.com/xuxueli/xxl-rpc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git.osc地址：http://git.oschina.net/xuxueli0323/xxl-rpc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200">
                <a:latin typeface="微软雅黑" charset="0"/>
                <a:ea typeface="微软雅黑" charset="0"/>
              </a:rPr>
              <a:t>博客地址(内附使用教程)：http://www.cnblogs.com/xuxueli/p/4845111.html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Kingsoft Office WPP</Application>
  <PresentationFormat>全屏显示(4:3)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Administrator</cp:lastModifiedBy>
  <cp:revision>251</cp:revision>
  <dcterms:created xsi:type="dcterms:W3CDTF">2013-03-14T02:30:00Z</dcterms:created>
  <dcterms:modified xsi:type="dcterms:W3CDTF">2016-01-18T11:27:37Z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