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1996" cy="6858000" type="custom"/>
  <p:notesSz cx="6858000" cy="12191996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10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11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12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13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4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5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6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7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8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9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  <Relationship Id="rId2" Target="../slideLayouts/slideLayout2.xml" Type="http://schemas.openxmlformats.org/officeDocument/2006/relationships/slideLayout"/>
  <Relationship Id="rId3" Target="../slideLayouts/slideLayout3.xml" Type="http://schemas.openxmlformats.org/officeDocument/2006/relationships/slideLayout"/>
  <Relationship Id="rId4" Target="../slideLayouts/slideLayout4.xml" Type="http://schemas.openxmlformats.org/officeDocument/2006/relationships/slideLayout"/>
  <Relationship Id="rId5" Target="../slideLayouts/slideLayout5.xml" Type="http://schemas.openxmlformats.org/officeDocument/2006/relationships/slideLayout"/>
  <Relationship Id="rId6" Target="../slideLayouts/slideLayout6.xml" Type="http://schemas.openxmlformats.org/officeDocument/2006/relationships/slideLayout"/>
  <Relationship Id="rId7" Target="../slideLayouts/slideLayout7.xml" Type="http://schemas.openxmlformats.org/officeDocument/2006/relationships/slideLayout"/>
  <Relationship Id="rId8" Target="../slideLayouts/slideLayout8.xml" Type="http://schemas.openxmlformats.org/officeDocument/2006/relationships/slideLayout"/>
  <Relationship Id="rId9" Target="../slideLayouts/slideLayout9.xml" Type="http://schemas.openxmlformats.org/officeDocument/2006/relationships/slideLayout"/>
  <Relationship Id="rId10" Target="../slideLayouts/slideLayout10.xml" Type="http://schemas.openxmlformats.org/officeDocument/2006/relationships/slideLayout"/>
  <Relationship Id="rId11" Target="../slideLayouts/slideLayout11.xml" Type="http://schemas.openxmlformats.org/officeDocument/2006/relationships/slideLayout"/>
  <Relationship Id="rId12" Target="../slideLayouts/slideLayout12.xml" Type="http://schemas.openxmlformats.org/officeDocument/2006/relationships/slideLayout"/>
  <Relationship Id="rId13" Target="../slideLayouts/slideLayout13.xml" Type="http://schemas.openxmlformats.org/officeDocument/2006/relationships/slideLayout"/>
  <Relationship Id="rId14" Target="../theme/theme1.xml" Type="http://schemas.openxmlformats.org/officeDocument/2006/relationships/theme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
</file>

<file path=ppt/slides/_rels/slide10.xml.rels><?xml version="1.0" encoding="UTF-8" standalone="yes"?>
<Relationships xmlns="http://schemas.openxmlformats.org/package/2006/relationships">
  <Relationship Id="rId1" Target="../slideLayouts/slideLayout10.xml" Type="http://schemas.openxmlformats.org/officeDocument/2006/relationships/slideLayout"/>
  <Relationship Id="rId12" Target="../media/image11.png" Type="http://schemas.openxmlformats.org/officeDocument/2006/relationships/image"/>
  <Relationship Id="rId13" Target="../media/image12.png" Type="http://schemas.openxmlformats.org/officeDocument/2006/relationships/image"/>
</Relationships>
</file>

<file path=ppt/slides/_rels/slide11.xml.rels><?xml version="1.0" encoding="UTF-8" standalone="yes"?>
<Relationships xmlns="http://schemas.openxmlformats.org/package/2006/relationships">
  <Relationship Id="rId1" Target="../slideLayouts/slideLayout11.xml" Type="http://schemas.openxmlformats.org/officeDocument/2006/relationships/slideLayout"/>
  <Relationship Id="rId14" Target="../media/image13.png" Type="http://schemas.openxmlformats.org/officeDocument/2006/relationships/image"/>
</Relationships>
</file>

<file path=ppt/slides/_rels/slide12.xml.rels><?xml version="1.0" encoding="UTF-8" standalone="yes"?>
<Relationships xmlns="http://schemas.openxmlformats.org/package/2006/relationships">
  <Relationship Id="rId1" Target="../slideLayouts/slideLayout12.xml" Type="http://schemas.openxmlformats.org/officeDocument/2006/relationships/slideLayout"/>
  <Relationship Id="rId15" Target="../media/image14.png" Type="http://schemas.openxmlformats.org/officeDocument/2006/relationships/image"/>
  <Relationship Id="rId16" Target="../media/image15.png" Type="http://schemas.openxmlformats.org/officeDocument/2006/relationships/image"/>
</Relationships>
</file>

<file path=ppt/slides/_rels/slide13.xml.rels><?xml version="1.0" encoding="UTF-8" standalone="yes"?>
<Relationships xmlns="http://schemas.openxmlformats.org/package/2006/relationships">
  <Relationship Id="rId1" Target="../slideLayouts/slideLayout13.xml" Type="http://schemas.openxmlformats.org/officeDocument/2006/relationships/slideLayout"/>
  <Relationship Id="rId17" Target="../media/image16.png" Type="http://schemas.openxmlformats.org/officeDocument/2006/relationships/image"/>
</Relationships>
</file>

<file path=ppt/slides/_rels/slide2.xml.rels><?xml version="1.0" encoding="UTF-8" standalone="yes"?>
<Relationships xmlns="http://schemas.openxmlformats.org/package/2006/relationships">
  <Relationship Id="rId1" Target="../slideLayouts/slideLayout2.xml" Type="http://schemas.openxmlformats.org/officeDocument/2006/relationships/slideLayout"/>
</Relationships>
</file>

<file path=ppt/slides/_rels/slide3.xml.rels><?xml version="1.0" encoding="UTF-8" standalone="yes"?>
<Relationships xmlns="http://schemas.openxmlformats.org/package/2006/relationships">
  <Relationship Id="rId1" Target="../slideLayouts/slideLayout3.xml" Type="http://schemas.openxmlformats.org/officeDocument/2006/relationships/slideLayout"/>
</Relationships>
</file>

<file path=ppt/slides/_rels/slide4.xml.rels><?xml version="1.0" encoding="UTF-8" standalone="yes"?>
<Relationships xmlns="http://schemas.openxmlformats.org/package/2006/relationships">
  <Relationship Id="rId1" Target="../slideLayouts/slideLayout4.xml" Type="http://schemas.openxmlformats.org/officeDocument/2006/relationships/slideLayout"/>
  <Relationship Id="rId2" Target="../media/image1.png" Type="http://schemas.openxmlformats.org/officeDocument/2006/relationships/image"/>
  <Relationship Id="rId3" Target="../media/image2.png" Type="http://schemas.openxmlformats.org/officeDocument/2006/relationships/image"/>
  <Relationship Id="rId4" Target="../media/image3.png" Type="http://schemas.openxmlformats.org/officeDocument/2006/relationships/image"/>
  <Relationship Id="rId5" Target="../media/image4.png" Type="http://schemas.openxmlformats.org/officeDocument/2006/relationships/image"/>
  <Relationship Id="rId6" Target="../media/image5.png" Type="http://schemas.openxmlformats.org/officeDocument/2006/relationships/image"/>
  <Relationship Id="rId7" Target="../media/image6.png" Type="http://schemas.openxmlformats.org/officeDocument/2006/relationships/image"/>
  <Relationship Id="rId8" Target="../media/image7.png" Type="http://schemas.openxmlformats.org/officeDocument/2006/relationships/image"/>
  <Relationship Id="rId9" Target="../media/image8.png" Type="http://schemas.openxmlformats.org/officeDocument/2006/relationships/image"/>
</Relationships>
</file>

<file path=ppt/slides/_rels/slide5.xml.rels><?xml version="1.0" encoding="UTF-8" standalone="yes"?>
<Relationships xmlns="http://schemas.openxmlformats.org/package/2006/relationships">
  <Relationship Id="rId1" Target="../slideLayouts/slideLayout5.xml" Type="http://schemas.openxmlformats.org/officeDocument/2006/relationships/slideLayout"/>
</Relationships>
</file>

<file path=ppt/slides/_rels/slide6.xml.rels><?xml version="1.0" encoding="UTF-8" standalone="yes"?>
<Relationships xmlns="http://schemas.openxmlformats.org/package/2006/relationships">
  <Relationship Id="rId1" Target="../slideLayouts/slideLayout6.xml" Type="http://schemas.openxmlformats.org/officeDocument/2006/relationships/slideLayout"/>
</Relationships>
</file>

<file path=ppt/slides/_rels/slide7.xml.rels><?xml version="1.0" encoding="UTF-8" standalone="yes"?>
<Relationships xmlns="http://schemas.openxmlformats.org/package/2006/relationships">
  <Relationship Id="rId1" Target="../slideLayouts/slideLayout7.xml" Type="http://schemas.openxmlformats.org/officeDocument/2006/relationships/slideLayout"/>
</Relationships>
</file>

<file path=ppt/slides/_rels/slide8.xml.rels><?xml version="1.0" encoding="UTF-8" standalone="yes"?>
<Relationships xmlns="http://schemas.openxmlformats.org/package/2006/relationships">
  <Relationship Id="rId1" Target="../slideLayouts/slideLayout8.xml" Type="http://schemas.openxmlformats.org/officeDocument/2006/relationships/slideLayout"/>
</Relationships>
</file>

<file path=ppt/slides/_rels/slide9.xml.rels><?xml version="1.0" encoding="UTF-8" standalone="yes"?>
<Relationships xmlns="http://schemas.openxmlformats.org/package/2006/relationships">
  <Relationship Id="rId1" Target="../slideLayouts/slideLayout9.xml" Type="http://schemas.openxmlformats.org/officeDocument/2006/relationships/slideLayout"/>
  <Relationship Id="rId10" Target="../media/image9.png" Type="http://schemas.openxmlformats.org/officeDocument/2006/relationships/image"/>
  <Relationship Id="rId11" Target="../media/image10.png" Type="http://schemas.openxmlformats.org/officeDocument/2006/relationships/image"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dirty="0" smtClean="0">
                          <a:solidFill>
                            <a:srgbClr val="9F9F9F"/>
                          </a:solidFill>
                        </a:rPr>
                        <a:t>Simple Example</a:t>
                      </a:r>
                      <a:endParaRPr lang="en-US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640080"/>
            <a:ext cx="54864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dirty="0" smtClean="0">
                <a:solidFill>
                  <a:srgbClr val="0000FF"/>
                </a:solidFill>
              </a:rPr>
              <a:t>Hello World!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57200" y="1828800"/>
            <a:ext cx="6095998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0000DE"/>
                </a:solidFill>
              </a:rPr>
              <a:t>999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57200" y="2286000"/>
            <a:ext cx="6095998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00AA00"/>
                </a:solidFill>
              </a:rPr>
              <a:t>Bullet text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57200" y="3200400"/>
            <a:ext cx="6095998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AACD00"/>
                </a:solidFill>
              </a:rPr>
              <a:t>Line 1</a:t>
            </a:r>
          </a:p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AACD00"/>
                </a:solidFill>
              </a:rPr>
              <a:t>Line 2</a:t>
            </a:r>
          </a:p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AACD00"/>
                </a:solidFill>
              </a:rPr>
              <a:t>Line 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Num" sz="quarter" idx="4294967295"/>
          </p:nvPr>
        </p:nvSpPr>
        <p:spPr>
          <a:xfrm>
            <a:off x="274320" y="4754880"/>
            <a:ext cx="4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/>
          <a:p>
            <a:pPr/>
            <a:fld id="{F7021451-1387-4CA6-816F-3879F97B5CBC}" type="slidenum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03920" y="4480560"/>
            <a:ext cx="457200" cy="457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72400" y="457200"/>
            <a:ext cx="640080" cy="64008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4727448"/>
            <a:ext cx="12191996" cy="274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800" b="1" dirty="0" smtClean="0">
                <a:solidFill>
                  <a:srgbClr val="7F7F7F"/>
                </a:solidFill>
              </a:rPr>
              <a:t>Star Labs - Confidential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images/starlabs_logo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43200" y="3200400"/>
            <a:ext cx="3657600" cy="164592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468880" y="822960"/>
            <a:ext cx="41148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Thank You!</a:t>
            </a:r>
            <a:endParaRPr 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Num" sz="quarter" idx="4294967295"/>
          </p:nvPr>
        </p:nvSpPr>
        <p:spPr>
          <a:xfrm>
            <a:off x="274320" y="4754880"/>
            <a:ext cx="4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/>
          <a:p>
            <a:pPr/>
            <a:fld id="{F7021451-1387-4CA6-816F-3879F97B5CBC}" type="slidenum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03920" y="4480560"/>
            <a:ext cx="457200" cy="457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72400" y="457200"/>
            <a:ext cx="640080" cy="64008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4727448"/>
            <a:ext cx="12191996" cy="274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800" b="1" dirty="0" smtClean="0">
                <a:solidFill>
                  <a:srgbClr val="7F7F7F"/>
                </a:solidFill>
              </a:rPr>
              <a:t>Star Labs - Confidential</a:t>
            </a:r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a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images/starlabs_logo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43200" y="3200400"/>
            <a:ext cx="3657600" cy="164592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468880" y="822960"/>
            <a:ext cx="41148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Thank You!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dirty="0" smtClean="0">
                          <a:solidFill>
                            <a:srgbClr val="9F9F9F"/>
                          </a:solidFill>
                        </a:rPr>
                        <a:t>Text Examples 1</a:t>
                      </a:r>
                      <a:endParaRPr lang="en-US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640080"/>
            <a:ext cx="116586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200" dirty="0" smtClean="0">
                <a:solidFill>
                  <a:srgbClr val="FF0000"/>
                </a:solidFill>
                <a:latin typeface="Courier New" pitchFamily="34" charset="0"/>
                <a:cs typeface="Courier New" pitchFamily="34" charset="0"/>
              </a:rPr>
              <a:t>Misc font/color, size = 12</a:t>
            </a:r>
            <a:endParaRPr lang="en-US" sz="1200" dirty="0"/>
          </a:p>
        </p:txBody>
      </p:sp>
      <p:sp>
        <p:nvSpPr>
          <p:cNvPr id="4" name="Object 3"/>
          <p:cNvSpPr/>
          <p:nvPr/>
        </p:nvSpPr>
        <p:spPr>
          <a:xfrm>
            <a:off x="457200" y="1371600"/>
            <a:ext cx="116586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800" dirty="0" smtClean="0">
                <a:solidFill>
                  <a:srgbClr val="AB00CD"/>
                </a:solidFill>
                <a:latin typeface="Verdana" pitchFamily="34" charset="0"/>
                <a:cs typeface="Verdana" pitchFamily="34" charset="0"/>
              </a:rPr>
              <a:t>Misc font/color, size = 18</a:t>
            </a:r>
            <a:endParaRPr lang="en-US" sz="1800" dirty="0"/>
          </a:p>
        </p:txBody>
      </p:sp>
      <p:sp>
        <p:nvSpPr>
          <p:cNvPr id="5" name="Object 4"/>
          <p:cNvSpPr/>
          <p:nvPr/>
        </p:nvSpPr>
        <p:spPr>
          <a:xfrm>
            <a:off x="457200" y="2103120"/>
            <a:ext cx="116586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200" dirty="0" smtClean="0">
                <a:solidFill>
                  <a:srgbClr val="00FF00"/>
                </a:solidFill>
              </a:rPr>
              <a:t>Misc font/color, size = 22</a:t>
            </a:r>
            <a:endParaRPr lang="en-US" sz="2200" dirty="0"/>
          </a:p>
        </p:txBody>
      </p:sp>
      <p:sp>
        <p:nvSpPr>
          <p:cNvPr id="6" name="Object 5"/>
          <p:cNvSpPr/>
          <p:nvPr/>
        </p:nvSpPr>
        <p:spPr>
          <a:xfrm>
            <a:off x="457200" y="2834640"/>
            <a:ext cx="116586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800" dirty="0" smtClean="0">
                <a:solidFill>
                  <a:srgbClr val="00AA00"/>
                </a:solidFill>
                <a:latin typeface="Times" pitchFamily="34" charset="0"/>
                <a:cs typeface="Times" pitchFamily="34" charset="0"/>
              </a:rPr>
              <a:t>Misc font/color, size = 28</a:t>
            </a:r>
            <a:endParaRPr lang="en-US" sz="2800" dirty="0"/>
          </a:p>
        </p:txBody>
      </p:sp>
      <p:sp>
        <p:nvSpPr>
          <p:cNvPr id="7" name="Object 6"/>
          <p:cNvSpPr/>
          <p:nvPr/>
        </p:nvSpPr>
        <p:spPr>
          <a:xfrm>
            <a:off x="457200" y="3566160"/>
            <a:ext cx="116586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200" dirty="0" smtClean="0">
                <a:solidFill>
                  <a:srgbClr val="003300"/>
                </a:solidFill>
                <a:latin typeface="Courier New" pitchFamily="34" charset="0"/>
                <a:cs typeface="Courier New" pitchFamily="34" charset="0"/>
              </a:rPr>
              <a:t>Misc font/color, size = 32</a:t>
            </a:r>
            <a:endParaRPr lang="en-US" sz="3200" dirty="0"/>
          </a:p>
        </p:txBody>
      </p:sp>
      <p:sp>
        <p:nvSpPr>
          <p:cNvPr id="8" name="Object 7"/>
          <p:cNvSpPr/>
          <p:nvPr/>
        </p:nvSpPr>
        <p:spPr>
          <a:xfrm>
            <a:off x="457200" y="4297680"/>
            <a:ext cx="116586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200" dirty="0" smtClean="0">
                <a:solidFill>
                  <a:srgbClr val="330033"/>
                </a:solidFill>
                <a:latin typeface="Times" pitchFamily="34" charset="0"/>
                <a:cs typeface="Times" pitchFamily="34" charset="0"/>
              </a:rPr>
              <a:t>Misc font/color, size = 42</a:t>
            </a:r>
            <a:endParaRPr lang="en-US" sz="4200" dirty="0"/>
          </a:p>
        </p:txBody>
      </p:sp>
      <p:sp>
        <p:nvSpPr>
          <p:cNvPr id="9" name="Object 8"/>
          <p:cNvSpPr/>
          <p:nvPr/>
        </p:nvSpPr>
        <p:spPr>
          <a:xfrm>
            <a:off x="457200" y="5029200"/>
            <a:ext cx="116586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dirty="0" smtClean="0">
                <a:solidFill>
                  <a:srgbClr val="990099"/>
                </a:solidFill>
                <a:latin typeface="Verdana" pitchFamily="34" charset="0"/>
                <a:cs typeface="Verdana" pitchFamily="34" charset="0"/>
              </a:rPr>
              <a:t>Misc font/color, size = 48</a:t>
            </a:r>
            <a:endParaRPr lang="en-US" sz="4800" dirty="0"/>
          </a:p>
        </p:txBody>
      </p:sp>
      <p:sp>
        <p:nvSpPr>
          <p:cNvPr id="10" name="Object 9"/>
          <p:cNvSpPr/>
          <p:nvPr/>
        </p:nvSpPr>
        <p:spPr>
          <a:xfrm>
            <a:off x="457200" y="5760720"/>
            <a:ext cx="116586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 smtClean="0">
                <a:solidFill>
                  <a:srgbClr val="33FFFF"/>
                </a:solidFill>
                <a:latin typeface="Times" pitchFamily="34" charset="0"/>
                <a:cs typeface="Times" pitchFamily="34" charset="0"/>
              </a:rPr>
              <a:t>Misc font/color, size = 60</a:t>
            </a:r>
            <a:endParaRPr lang="en-US" sz="6000" dirty="0"/>
          </a:p>
        </p:txBody>
      </p:sp>
      <p:sp>
        <p:nvSpPr>
          <p:cNvPr id="11" name="Object 10"/>
          <p:cNvSpPr/>
          <p:nvPr/>
        </p:nvSpPr>
        <p:spPr>
          <a:xfrm>
            <a:off x="8229600" y="731520"/>
            <a:ext cx="2438399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0000DE"/>
                </a:solidFill>
              </a:rPr>
              <a:t>999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8229600" y="1371600"/>
            <a:ext cx="3657599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00AA00"/>
                </a:solidFill>
              </a:rPr>
              <a:t>Bullet text (int above)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8229600" y="2286000"/>
            <a:ext cx="3657599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AACD00"/>
                </a:solidFill>
              </a:rPr>
              <a:t>Line 1</a:t>
            </a:r>
          </a:p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AACD00"/>
                </a:solidFill>
              </a:rPr>
              <a:t>Line 2</a:t>
            </a:r>
          </a:p>
          <a:p>
            <a:pPr marL="228600" indent="-228600">
              <a:buSzPct val="100000"/>
              <a:buChar char="•"/>
            </a:pPr>
            <a:r>
              <a:rPr lang="en-US" dirty="0" smtClean="0">
                <a:solidFill>
                  <a:srgbClr val="AACD00"/>
                </a:solidFill>
              </a:rPr>
              <a:t>Line 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dirty="0" smtClean="0">
                          <a:solidFill>
                            <a:srgbClr val="9F9F9F"/>
                          </a:solidFill>
                        </a:rPr>
                        <a:t>Text Examples 2</a:t>
                      </a:r>
                      <a:endParaRPr lang="en-US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 txBox="1"/>
          <p:nvPr/>
        </p:nvSpPr>
        <p:spPr>
          <a:xfrm>
            <a:off x="457200" y="685800"/>
            <a:ext cx="7772400" cy="2286000"/>
          </a:xfrm>
          <a:prstGeom prst="rect">
            <a:avLst/>
          </a:prstGeom>
          <a:solidFill>
            <a:srgbClr val="0000FF"/>
          </a:solidFill>
        </p:spPr>
        <p:txBody>
          <a:bodyPr wrap="square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Textbox (ctr/ctr)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9144000" y="685800"/>
            <a:ext cx="2743200" cy="914400"/>
          </a:xfrm>
          <a:prstGeom prst="rect">
            <a:avLst/>
          </a:prstGeom>
          <a:solidFill>
            <a:srgbClr val="00CC00"/>
          </a:solidFill>
        </p:spPr>
        <p:txBody>
          <a:bodyPr wrap="square" rtlCol="0" anchor="t"/>
          <a:lstStyle/>
          <a:p>
            <a:r>
              <a:rPr lang="en-US" dirty="0" smtClean="0">
                <a:solidFill>
                  <a:srgbClr val="FFFFFF"/>
                </a:solidFill>
              </a:rPr>
              <a:t>Textbox (top/lft)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b"/>
          <a:lstStyle/>
          <a:p>
            <a:pPr algn="r"/>
            <a:r>
              <a:rPr lang="en-US" dirty="0" smtClean="0">
                <a:solidFill>
                  <a:srgbClr val="FFFFFF"/>
                </a:solidFill>
              </a:rPr>
              <a:t>Textbox (btm/rgt)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9144000" y="320040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dirty="0" smtClean="0">
                <a:solidFill>
                  <a:srgbClr val="9F9F9F"/>
                </a:solidFill>
              </a:rPr>
              <a:t>Plain x/y coords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9144000" y="411480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dirty="0" smtClean="0">
                <a:solidFill>
                  <a:srgbClr val="9F9F9F"/>
                </a:solidFill>
              </a:rPr>
              <a:t>Escaped chars: ' " &amp; &lt; &gt;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095998" y="342900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dirty="0" smtClean="0">
                <a:solidFill>
                  <a:srgbClr val="9F9F9F"/>
                </a:solidFill>
              </a:rPr>
              <a:t>^ (50%/50%)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57200" y="2286000"/>
            <a:ext cx="2286000" cy="2743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dirty="0" smtClean="0">
                <a:solidFill>
                  <a:srgbClr val="0000CC"/>
                </a:solidFill>
                <a:latin typeface="Courier New" pitchFamily="34" charset="0"/>
                <a:cs typeface="Courier New" pitchFamily="34" charset="0"/>
              </a:rPr>
              <a:t>Hello </a:t>
            </a:r>
            <a:r>
              <a:rPr lang="en-US" sz="4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457200" y="5029200"/>
            <a:ext cx="10972796" cy="27432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r>
              <a:rPr lang="en-US" sz="4200" b="1" i="1" u="sng" dirty="0" smtClean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Arial (42pt, green, bold, italic, underline), [0 inset]</a:t>
            </a:r>
            <a:endParaRPr lang="en-US" sz="4200" dirty="0"/>
          </a:p>
        </p:txBody>
      </p:sp>
      <p:sp>
        <p:nvSpPr>
          <p:cNvPr id="11" name="Object 10"/>
          <p:cNvSpPr/>
          <p:nvPr/>
        </p:nvSpPr>
        <p:spPr>
          <a:xfrm>
            <a:off x="0" y="5943600"/>
            <a:ext cx="12191996" cy="685800"/>
          </a:xfrm>
          <a:prstGeom prst="rect">
            <a:avLst/>
          </a:prstGeom>
          <a:solidFill>
            <a:srgbClr val="f7f7f7"/>
          </a:solidFill>
        </p:spPr>
        <p:txBody>
          <a:bodyPr wrap="square" rtlCol="0" anchor="ctr"/>
          <a:lstStyle/>
          <a:p>
            <a:pPr algn="ctr"/>
            <a:r>
              <a:rPr lang="en-US" dirty="0" smtClean="0">
                <a:solidFill>
                  <a:srgbClr val="666666"/>
                </a:solidFill>
              </a:rPr>
              <a:t>Footer Bar: PptxGenJS version 1.1.5 (width:100%, valign:ctr)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dirty="0" smtClean="0">
                          <a:solidFill>
                            <a:srgbClr val="9F9F9F"/>
                          </a:solidFill>
                        </a:rPr>
                        <a:t>Image Examples: Misc Image Types</a:t>
                      </a:r>
                      <a:endParaRPr lang="en-US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3" name="Object 2" descr="images/cc_copyremi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685800"/>
            <a:ext cx="914400" cy="914400"/>
          </a:xfrm>
          <a:prstGeom prst="rect">
            <a:avLst/>
          </a:prstGeom>
        </p:spPr>
      </p:pic>
      <p:pic>
        <p:nvPicPr>
          <p:cNvPr id="4" name="Object 3" descr="images/cc_license_comp_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5040" y="685800"/>
            <a:ext cx="5760720" cy="3383280"/>
          </a:xfrm>
          <a:prstGeom prst="rect">
            <a:avLst/>
          </a:prstGeom>
        </p:spPr>
      </p:pic>
      <p:pic>
        <p:nvPicPr>
          <p:cNvPr id="5" name="Object 4" descr="images/cc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200400"/>
            <a:ext cx="4572000" cy="3383280"/>
          </a:xfrm>
          <a:prstGeom prst="rect">
            <a:avLst/>
          </a:prstGeom>
        </p:spPr>
      </p:pic>
      <p:pic>
        <p:nvPicPr>
          <p:cNvPr id="6" name="Object 5" descr="images/cc_symbols_tran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5040" y="4389120"/>
            <a:ext cx="5760720" cy="210312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3200" y="731520"/>
            <a:ext cx="457200" cy="45720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83280" y="1188720"/>
            <a:ext cx="548640" cy="54864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23360" y="1737360"/>
            <a:ext cx="640080" cy="64008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54880" y="2377440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dirty="0" smtClean="0">
                          <a:solidFill>
                            <a:srgbClr val="9F9F9F"/>
                          </a:solidFill>
                        </a:rPr>
                        <a:t>Shape Examples: Misc Shape Types (no text)</a:t>
                      </a:r>
                      <a:endParaRPr lang="en-US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7315200" y="685800"/>
            <a:ext cx="4572000" cy="2971800"/>
          </a:xfrm>
          <a:prstGeom prst="roundRect">
            <a:avLst/>
          </a:prstGeom>
          <a:solidFill>
            <a:srgbClr val="00FF00"/>
          </a:solidFill>
        </p:spPr>
      </p:sp>
      <p:sp>
        <p:nvSpPr>
          <p:cNvPr id="4" name="Object 3"/>
          <p:cNvSpPr/>
          <p:nvPr/>
        </p:nvSpPr>
        <p:spPr>
          <a:xfrm>
            <a:off x="3794760" y="685800"/>
            <a:ext cx="4572000" cy="1828800"/>
          </a:xfrm>
          <a:prstGeom prst="ellipse">
            <a:avLst/>
          </a:prstGeom>
          <a:solidFill>
            <a:srgbClr val="0088CC">
              <a:alpha val="75000"/>
            </a:srgbClr>
          </a:solidFill>
        </p:spPr>
      </p:sp>
      <p:sp>
        <p:nvSpPr>
          <p:cNvPr id="5" name="Object 4"/>
          <p:cNvSpPr/>
          <p:nvPr/>
        </p:nvSpPr>
        <p:spPr>
          <a:xfrm>
            <a:off x="457200" y="685800"/>
            <a:ext cx="4572000" cy="2971800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6" name="Object 5"/>
          <p:cNvSpPr/>
          <p:nvPr/>
        </p:nvSpPr>
        <p:spPr>
          <a:xfrm>
            <a:off x="3794760" y="4023360"/>
            <a:ext cx="457200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</p:sp>
      <p:sp>
        <p:nvSpPr>
          <p:cNvPr id="7" name="Object 6"/>
          <p:cNvSpPr/>
          <p:nvPr/>
        </p:nvSpPr>
        <p:spPr>
          <a:xfrm>
            <a:off x="3794760" y="4389120"/>
            <a:ext cx="4572000" cy="0"/>
          </a:xfrm>
          <a:prstGeom prst="line">
            <a:avLst/>
          </a:prstGeom>
          <a:noFill/>
          <a:ln w="25400">
            <a:solidFill>
              <a:srgbClr val="FF0000"/>
            </a:solidFill>
            <a:headEnd type="triangle"/>
          </a:ln>
        </p:spPr>
      </p:sp>
      <p:sp>
        <p:nvSpPr>
          <p:cNvPr id="8" name="Object 7"/>
          <p:cNvSpPr/>
          <p:nvPr/>
        </p:nvSpPr>
        <p:spPr>
          <a:xfrm>
            <a:off x="3794760" y="4754880"/>
            <a:ext cx="4572000" cy="0"/>
          </a:xfrm>
          <a:prstGeom prst="line">
            <a:avLst/>
          </a:prstGeom>
          <a:noFill/>
          <a:ln w="38100">
            <a:solidFill>
              <a:srgbClr val="FF0000"/>
            </a:solidFill>
            <a:tailEnd type="triangle"/>
          </a:ln>
        </p:spPr>
      </p:sp>
      <p:sp>
        <p:nvSpPr>
          <p:cNvPr id="9" name="Object 8"/>
          <p:cNvSpPr/>
          <p:nvPr/>
        </p:nvSpPr>
        <p:spPr>
          <a:xfrm>
            <a:off x="3794760" y="5120640"/>
            <a:ext cx="4572000" cy="0"/>
          </a:xfrm>
          <a:prstGeom prst="line">
            <a:avLst/>
          </a:prstGeom>
          <a:noFill/>
          <a:ln w="50800">
            <a:solidFill>
              <a:srgbClr val="FF0000"/>
            </a:solidFill>
            <a:headEnd type="triangle"/>
            <a:tailEnd type="triangle"/>
          </a:ln>
        </p:spPr>
      </p:sp>
      <p:sp>
        <p:nvSpPr>
          <p:cNvPr id="10" name="Object 9"/>
          <p:cNvSpPr/>
          <p:nvPr/>
        </p:nvSpPr>
        <p:spPr>
          <a:xfrm>
            <a:off x="365760" y="3931920"/>
            <a:ext cx="5486400" cy="2743200"/>
          </a:xfrm>
          <a:prstGeom prst="rtTriangle">
            <a:avLst/>
          </a:prstGeom>
          <a:solidFill>
            <a:srgbClr val="0088CC"/>
          </a:solidFill>
          <a:ln w="38100">
            <a:solidFill>
              <a:srgbClr val="000000"/>
            </a:solidFill>
          </a:ln>
        </p:spPr>
      </p:sp>
      <p:sp>
        <p:nvSpPr>
          <p:cNvPr id="11" name="Object 10"/>
          <p:cNvSpPr/>
          <p:nvPr/>
        </p:nvSpPr>
        <p:spPr>
          <a:xfrm flipH="1">
            <a:off x="6400800" y="3931920"/>
            <a:ext cx="5486400" cy="2743200"/>
          </a:xfrm>
          <a:prstGeom prst="rtTriangle">
            <a:avLst/>
          </a:prstGeom>
          <a:solidFill>
            <a:srgbClr val="0088CC"/>
          </a:solidFill>
          <a:ln>
            <a:solidFill>
              <a:srgbClr val="000000"/>
            </a:solidFill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dirty="0" smtClean="0">
                          <a:solidFill>
                            <a:srgbClr val="9F9F9F"/>
                          </a:solidFill>
                        </a:rPr>
                        <a:t>Shape Examples: Misc Shape Types (with text)</a:t>
                      </a:r>
                      <a:endParaRPr lang="en-US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7315200" y="685800"/>
            <a:ext cx="4572000" cy="2971800"/>
          </a:xfrm>
          <a:prstGeom prst="roundRect">
            <a:avLst/>
          </a:prstGeom>
          <a:solidFill>
            <a:srgbClr val="00FF00"/>
          </a:solidFill>
        </p:spPr>
        <p:txBody>
          <a:bodyPr wrap="square" rtlCol="0" anchor="ctr"/>
          <a:lstStyle/>
          <a:p>
            <a:r>
              <a:rPr lang="en-US" dirty="0" smtClean="0"/>
              <a:t>ROUNDED-RECTANGLE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794760" y="685800"/>
            <a:ext cx="4572000" cy="1828800"/>
          </a:xfrm>
          <a:prstGeom prst="ellipse">
            <a:avLst/>
          </a:prstGeom>
          <a:solidFill>
            <a:srgbClr val="0088CC">
              <a:alpha val="75000"/>
            </a:srgbClr>
          </a:solidFill>
        </p:spPr>
        <p:txBody>
          <a:bodyPr wrap="square" rtlCol="0" anchor="ctr"/>
          <a:lstStyle/>
          <a:p>
            <a:pPr algn="ctr"/>
            <a:r>
              <a:rPr lang="en-US" dirty="0" smtClean="0"/>
              <a:t>OVAL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57200" y="685800"/>
            <a:ext cx="4572000" cy="297180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/>
          <a:lstStyle/>
          <a:p>
            <a:pPr algn="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794760" y="4023360"/>
            <a:ext cx="457200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3794760" y="4389120"/>
            <a:ext cx="4572000" cy="0"/>
          </a:xfrm>
          <a:prstGeom prst="line">
            <a:avLst/>
          </a:prstGeom>
          <a:noFill/>
          <a:ln w="25400">
            <a:solidFill>
              <a:srgbClr val="FF0000"/>
            </a:solidFill>
            <a:headEnd type="triangle"/>
          </a:ln>
        </p:spPr>
        <p:txBody>
          <a:bodyPr wrap="square" rtlCol="0" anchor="ctr"/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794760" y="4754880"/>
            <a:ext cx="4572000" cy="0"/>
          </a:xfrm>
          <a:prstGeom prst="line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txBody>
          <a:bodyPr wrap="square" rtlCol="0" anchor="ctr"/>
          <a:lstStyle/>
          <a:p>
            <a:pPr algn="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3794760" y="5120640"/>
            <a:ext cx="4572000" cy="0"/>
          </a:xfrm>
          <a:prstGeom prst="line">
            <a:avLst/>
          </a:prstGeom>
          <a:noFill/>
          <a:ln w="50800">
            <a:solidFill>
              <a:srgbClr val="FF0000"/>
            </a:solidFill>
            <a:headEnd type="triangle"/>
            <a:tailEnd type="triangle"/>
          </a:ln>
        </p:spPr>
        <p:txBody>
          <a:bodyPr wrap="square"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" y="3931920"/>
            <a:ext cx="5486400" cy="2743200"/>
          </a:xfrm>
          <a:prstGeom prst="rtTriangle">
            <a:avLst/>
          </a:prstGeom>
          <a:solidFill>
            <a:srgbClr val="0088CC"/>
          </a:solidFill>
          <a:ln w="38100">
            <a:solidFill>
              <a:srgbClr val="000000"/>
            </a:solidFill>
          </a:ln>
        </p:spPr>
        <p:txBody>
          <a:bodyPr wrap="square" rtlCol="0" anchor="ctr"/>
          <a:lstStyle/>
          <a:p>
            <a:pPr algn="ctr"/>
            <a:r>
              <a:rPr lang="en-US" dirty="0" smtClean="0"/>
              <a:t>RIGHT-TRIANGLE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 flipH="1">
            <a:off x="6400800" y="3931920"/>
            <a:ext cx="5486400" cy="2743200"/>
          </a:xfrm>
          <a:prstGeom prst="rtTriangle">
            <a:avLst/>
          </a:prstGeom>
          <a:solidFill>
            <a:srgbClr val="0088CC"/>
          </a:solidFill>
          <a:ln>
            <a:solidFill>
              <a:srgbClr val="000000"/>
            </a:solidFill>
          </a:ln>
        </p:spPr>
        <p:txBody>
          <a:bodyPr wrap="square" rtlCol="0" anchor="ctr"/>
          <a:lstStyle/>
          <a:p>
            <a:pPr algn="ctr"/>
            <a:r>
              <a:rPr lang="en-US" dirty="0" smtClean="0"/>
              <a:t>RIGHT-TRIANGLE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dirty="0" smtClean="0">
                          <a:solidFill>
                            <a:srgbClr val="9F9F9F"/>
                          </a:solidFill>
                        </a:rPr>
                        <a:t>Table Examples 1</a:t>
                      </a:r>
                      <a:endParaRPr lang="en-US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64008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800" dirty="0" smtClean="0">
                <a:solidFill>
                  <a:srgbClr val="0088CC"/>
                </a:solidFill>
                <a:latin typeface="Arial" pitchFamily="34" charset="0"/>
                <a:cs typeface="Arial" pitchFamily="34" charset="0"/>
              </a:rPr>
              <a:t>Cell Text Alignment:</a:t>
            </a:r>
            <a:endParaRPr lang="en-US" sz="1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005840"/>
          <a:ext cx="5486400" cy="9144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</a:tblGrid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1400">
                          <a:solidFill>
                            <a:srgbClr val="363636"/>
                          </a:solidFill>
                          <a:latin typeface="Arial"/>
                        </a:rPr>
                        <a:t>Top Lft</a:t>
                      </a:r>
                      <a:endParaRPr lang="en-US" dirty="0"/>
                    </a:p>
                  </a:txBody>
                  <a:tcPr anchor="t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363636"/>
                          </a:solidFill>
                          <a:latin typeface="Courier"/>
                        </a:rPr>
                        <a:t>Top Ctr</a:t>
                      </a:r>
                      <a:endParaRPr lang="en-US" dirty="0"/>
                    </a:p>
                  </a:txBody>
                  <a:tcPr anchor="t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1400">
                          <a:solidFill>
                            <a:srgbClr val="363636"/>
                          </a:solidFill>
                          <a:latin typeface="Verdana"/>
                        </a:rPr>
                        <a:t>Top Rgt</a:t>
                      </a:r>
                      <a:endParaRPr lang="en-US" dirty="0"/>
                    </a:p>
                  </a:txBody>
                  <a:tcPr anchor="t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1400">
                          <a:solidFill>
                            <a:srgbClr val="363636"/>
                          </a:solidFill>
                        </a:rPr>
                        <a:t>Ctr Lft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363636"/>
                          </a:solidFill>
                        </a:rPr>
                        <a:t>Ctr Ctr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1400">
                          <a:solidFill>
                            <a:srgbClr val="363636"/>
                          </a:solidFill>
                        </a:rPr>
                        <a:t>Ctr Rgt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1400">
                          <a:solidFill>
                            <a:srgbClr val="363636"/>
                          </a:solidFill>
                        </a:rPr>
                        <a:t>Btm Lft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363636"/>
                          </a:solidFill>
                        </a:rPr>
                        <a:t>Btm Ctr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1400">
                          <a:solidFill>
                            <a:srgbClr val="363636"/>
                          </a:solidFill>
                        </a:rPr>
                        <a:t>Btm Rgt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Object 4"/>
          <p:cNvSpPr/>
          <p:nvPr/>
        </p:nvSpPr>
        <p:spPr>
          <a:xfrm>
            <a:off x="6400800" y="64008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800" dirty="0" smtClean="0">
                <a:solidFill>
                  <a:srgbClr val="0088CC"/>
                </a:solidFill>
                <a:latin typeface="Arial" pitchFamily="34" charset="0"/>
                <a:cs typeface="Arial" pitchFamily="34" charset="0"/>
              </a:rPr>
              <a:t>Cell Styles:</a:t>
            </a:r>
            <a:endParaRPr lang="en-US" sz="18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0" y="1005840"/>
          <a:ext cx="5486400" cy="9144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600">
                          <a:solidFill>
                            <a:srgbClr val="FFFFFF"/>
                          </a:solidFill>
                        </a:rPr>
                        <a:t>White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600">
                          <a:solidFill>
                            <a:srgbClr val="FFFFAA"/>
                          </a:solidFill>
                        </a:rPr>
                        <a:t>Yellow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A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600">
                          <a:solidFill>
                            <a:srgbClr val="E140FE"/>
                          </a:solidFill>
                        </a:rPr>
                        <a:t>Pink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C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200">
                          <a:solidFill>
                            <a:srgbClr val="FFFFFF"/>
                          </a:solidFill>
                        </a:rPr>
                        <a:t>12pt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<a:solidFill>
                            <a:srgbClr val="FFFFFF"/>
                          </a:solidFill>
                        </a:rPr>
                        <a:t>20pt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800">
                          <a:solidFill>
                            <a:srgbClr val="FFFFFF"/>
                          </a:solidFill>
                        </a:rPr>
                        <a:t>28pt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600" b="1">
                          <a:solidFill>
                            <a:srgbClr val="FFFFFF"/>
                          </a:solidFill>
                        </a:rPr>
                        <a:t>Bold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600" u="sng">
                          <a:solidFill>
                            <a:srgbClr val="FFFFFF"/>
                          </a:solidFill>
                        </a:rPr>
                        <a:t>Underline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600">
                          <a:solidFill>
                            <a:srgbClr val="FFFFFF"/>
                          </a:solidFill>
                        </a:rPr>
                        <a:t>10pt Pad</a:t>
                      </a:r>
                      <a:endParaRPr lang="en-US" dirty="0"/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CC"/>
                    </a:solidFill>
                  </a:tcPr>
                </a:tc>
              </a:tr>
            </a:tbl>
          </a:graphicData>
        </a:graphic>
      </p:graphicFrame>
      <p:sp>
        <p:nvSpPr>
          <p:cNvPr id="7" name="Object 6"/>
          <p:cNvSpPr/>
          <p:nvPr/>
        </p:nvSpPr>
        <p:spPr>
          <a:xfrm>
            <a:off x="457200" y="329184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800" dirty="0" smtClean="0">
                <a:solidFill>
                  <a:srgbClr val="0088CC"/>
                </a:solidFill>
                <a:latin typeface="Arial" pitchFamily="34" charset="0"/>
                <a:cs typeface="Arial" pitchFamily="34" charset="0"/>
              </a:rPr>
              <a:t>Row/Col Heights/Widths:</a:t>
            </a:r>
            <a:endParaRPr lang="en-US" sz="18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3657600"/>
          <a:ext cx="11734796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1828800"/>
                <a:gridCol w="2286000"/>
                <a:gridCol w="2743200"/>
                <a:gridCol w="36576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1x1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2x1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2.5x1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3x1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4x1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1x2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2x2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2.5x2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3x2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1400">
                          <a:solidFill>
                            <a:srgbClr val="6c6c6c"/>
                          </a:solidFill>
                        </a:rPr>
                        <a:t>4x2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dirty="0" smtClean="0">
                          <a:solidFill>
                            <a:srgbClr val="9F9F9F"/>
                          </a:solidFill>
                        </a:rPr>
                        <a:t>Table Examples 2</a:t>
                      </a:r>
                      <a:endParaRPr lang="en-US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640080"/>
            <a:ext cx="3657600" cy="2743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/>
          <a:lstStyle/>
          <a:p>
            <a:r>
              <a:rPr lang="en-US" sz="1800" dirty="0" smtClean="0">
                <a:solidFill>
                  <a:srgbClr val="0088CC"/>
                </a:solidFill>
                <a:latin typeface="Arial" pitchFamily="34" charset="0"/>
                <a:cs typeface="Arial" pitchFamily="34" charset="0"/>
              </a:rPr>
              <a:t>Row/Col-spans:</a:t>
            </a:r>
            <a:endParaRPr lang="en-US" sz="18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005840"/>
          <a:ext cx="11247120" cy="914400"/>
        </p:xfrm>
        <a:graphic>
          <a:graphicData uri="http://schemas.openxmlformats.org/drawingml/2006/table">
            <a:tbl>
              <a:tblPr/>
              <a:tblGrid>
                <a:gridCol w="1874520"/>
                <a:gridCol w="1874520"/>
                <a:gridCol w="1874520"/>
                <a:gridCol w="1874520"/>
                <a:gridCol w="1874520"/>
                <a:gridCol w="1874520"/>
              </a:tblGrid>
              <a:tr h="6858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A1 and A2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B1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C1 and D1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00CC0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E1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F1/F2/F3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00CC00"/>
                    </a:solidFill>
                  </a:tcPr>
                </a:tc>
              </a:tr>
              <a:tr h="68580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B2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C2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D2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E2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 vMerge="1"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A3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B3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C3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D3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E3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3291840"/>
          <a:ext cx="11247120" cy="914400"/>
        </p:xfrm>
        <a:graphic>
          <a:graphicData uri="http://schemas.openxmlformats.org/drawingml/2006/table">
            <a:tbl>
              <a:tblPr/>
              <a:tblGrid>
                <a:gridCol w="3749040"/>
                <a:gridCol w="3749040"/>
                <a:gridCol w="3749040"/>
              </a:tblGrid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A1/B1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00CC0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C1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A2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B2/C2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00cc00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Object 5"/>
          <p:cNvSpPr/>
          <p:nvPr/>
        </p:nvSpPr>
        <p:spPr>
          <a:xfrm>
            <a:off x="457200" y="4389120"/>
            <a:ext cx="3657600" cy="2743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/>
          <a:lstStyle/>
          <a:p>
            <a:r>
              <a:rPr lang="en-US" sz="1800" dirty="0" smtClean="0">
                <a:solidFill>
                  <a:srgbClr val="0088CC"/>
                </a:solidFill>
                <a:latin typeface="Arial" pitchFamily="34" charset="0"/>
                <a:cs typeface="Arial" pitchFamily="34" charset="0"/>
              </a:rPr>
              <a:t>Complex Cell Border:</a:t>
            </a:r>
            <a:endParaRPr lang="en-US" sz="18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754880"/>
          <a:ext cx="11247120" cy="914400"/>
        </p:xfrm>
        <a:graphic>
          <a:graphicData uri="http://schemas.openxmlformats.org/drawingml/2006/table">
            <a:tbl>
              <a:tblPr/>
              <a:tblGrid>
                <a:gridCol w="1124712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Borders!</a:t>
                      </a:r>
                      <a:endParaRPr lang="en-US" dirty="0"/>
                    </a:p>
                  </a:txBody>
                  <a:tcPr anchor="ctr">
                    <a:lnL w="88900" cap="flat" cmpd="sng" algn="ctr">
                      <a:solidFill>
                        <a:srgbClr val="9e9e9e"/>
                      </a:solidFill>
                    </a:lnL>
                    <a:lnR w="38100" cap="flat" cmpd="sng" algn="ctr">
                      <a:solidFill>
                        <a:srgbClr val="00ff00"/>
                      </a:solidFill>
                    </a:lnR>
                    <a:lnT w="12700" cap="flat" cmpd="sng" algn="ctr">
                      <a:solidFill>
                        <a:srgbClr val="FF0000"/>
                      </a:solidFill>
                    </a:lnT>
                    <a:lnB w="63500" cap="flat" cmpd="sng" algn="ctr">
                      <a:solidFill>
                        <a:srgbClr val="0000ff"/>
                      </a:solidFill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8" name="Object 7"/>
          <p:cNvSpPr/>
          <p:nvPr/>
        </p:nvSpPr>
        <p:spPr>
          <a:xfrm>
            <a:off x="457200" y="5577840"/>
            <a:ext cx="3657600" cy="2743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/>
          <a:lstStyle/>
          <a:p>
            <a:r>
              <a:rPr lang="en-US" sz="1800" dirty="0" smtClean="0">
                <a:solidFill>
                  <a:srgbClr val="0088CC"/>
                </a:solidFill>
                <a:latin typeface="Arial" pitchFamily="34" charset="0"/>
                <a:cs typeface="Arial" pitchFamily="34" charset="0"/>
              </a:rPr>
              <a:t>Escaped Invalid Chars:</a:t>
            </a:r>
            <a:endParaRPr lang="en-US" sz="1800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5943600"/>
          <a:ext cx="11247120" cy="914400"/>
        </p:xfrm>
        <a:graphic>
          <a:graphicData uri="http://schemas.openxmlformats.org/drawingml/2006/table">
            <a:tbl>
              <a:tblPr/>
              <a:tblGrid>
                <a:gridCol w="1874520"/>
                <a:gridCol w="1874520"/>
                <a:gridCol w="1874520"/>
                <a:gridCol w="1874520"/>
                <a:gridCol w="1874520"/>
                <a:gridCol w="1874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&lt;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&gt;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"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'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&amp;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D3D3D"/>
                          </a:solidFill>
                        </a:rPr>
                        <a:t>plain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images/sample_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66560" y="3749040"/>
            <a:ext cx="1828800" cy="9144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4" name="Object 3"/>
          <p:cNvSpPr/>
          <p:nvPr/>
        </p:nvSpPr>
        <p:spPr>
          <a:xfrm>
            <a:off x="274320" y="3017520"/>
            <a:ext cx="50292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000" dirty="0" smtClean="0">
                <a:solidFill>
                  <a:srgbClr val="888888"/>
                </a:solidFill>
                <a:latin typeface="Arial" pitchFamily="34" charset="0"/>
                <a:cs typeface="Arial" pitchFamily="34" charset="0"/>
              </a:rPr>
              <a:t>Global IT Team</a:t>
            </a:r>
            <a:endParaRPr lang="en-US" sz="2000" dirty="0"/>
          </a:p>
        </p:txBody>
      </p:sp>
      <p:sp>
        <p:nvSpPr>
          <p:cNvPr id="5" name="Object 4"/>
          <p:cNvSpPr/>
          <p:nvPr/>
        </p:nvSpPr>
        <p:spPr>
          <a:xfrm>
            <a:off x="274320" y="3520440"/>
            <a:ext cx="5212080" cy="0"/>
          </a:xfrm>
          <a:prstGeom prst="line">
            <a:avLst/>
          </a:prstGeom>
          <a:noFill/>
          <a:ln>
            <a:solidFill>
              <a:srgbClr val="007AAA"/>
            </a:solidFill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Node.js Demo</dc:title>
  <dc:creator>PptxGenJS</dc:creator>
  <cp:lastModifiedBy>PptxGenJS</cp:lastModifiedBy>
  <cp:revision>1</cp:revision>
  <dcterms:created xsi:type="dcterms:W3CDTF">2017-01-18T05:37:14.256Z</dcterms:created>
  <dcterms:modified xsi:type="dcterms:W3CDTF">2017-01-18T05:37:14.256Z</dcterms:modified>
</cp:coreProperties>
</file>