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84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9E546-7FF7-41DC-BD86-5ED24A0E73F9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E1C8E-3CA3-4882-ADA7-8EEF506254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918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63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06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115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57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5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1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81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52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34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58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15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2090-F287-4D97-9765-54E560B6601A}" type="datetimeFigureOut">
              <a:rPr lang="tr-TR" smtClean="0"/>
              <a:t>4.07.2025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C7C6D-B187-493F-8865-26A37603EA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67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DF5DF7-6758-AFAA-4B74-6F253137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Burada ve kodlarda </a:t>
            </a:r>
            <a:r>
              <a:rPr lang="tr-TR" dirty="0" err="1"/>
              <a:t>kullanılar</a:t>
            </a:r>
            <a:r>
              <a:rPr lang="tr-TR" dirty="0"/>
              <a:t> her </a:t>
            </a:r>
            <a:r>
              <a:rPr lang="tr-TR" dirty="0" err="1"/>
              <a:t>sey</a:t>
            </a:r>
            <a:r>
              <a:rPr lang="tr-TR" dirty="0"/>
              <a:t> kaynak olarak bu </a:t>
            </a:r>
            <a:r>
              <a:rPr lang="tr-TR" dirty="0" err="1"/>
              <a:t>lınk</a:t>
            </a:r>
            <a:r>
              <a:rPr lang="tr-TR" dirty="0"/>
              <a:t> </a:t>
            </a:r>
            <a:r>
              <a:rPr lang="tr-TR" dirty="0" err="1"/>
              <a:t>uzerınden</a:t>
            </a:r>
            <a:r>
              <a:rPr lang="tr-TR" dirty="0"/>
              <a:t>  </a:t>
            </a:r>
            <a:r>
              <a:rPr lang="tr-TR" dirty="0" err="1"/>
              <a:t>ıncelenmıstır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7DD9AA-6B3B-E405-05D7-5CC10275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https://media.kellycontroller.com/new/Kelly-KAC-8080NUserManual.pdf</a:t>
            </a:r>
          </a:p>
        </p:txBody>
      </p:sp>
    </p:spTree>
    <p:extLst>
      <p:ext uri="{BB962C8B-B14F-4D97-AF65-F5344CB8AC3E}">
        <p14:creationId xmlns:p14="http://schemas.microsoft.com/office/powerpoint/2010/main" val="3569346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	KABLOLAMANIN AÇIKLAMALARI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734" y="1900270"/>
            <a:ext cx="6346372" cy="4351338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/>
              <a:t> Güç Girişi ve Anahtar Devresi</a:t>
            </a:r>
          </a:p>
          <a:p>
            <a:r>
              <a:rPr lang="tr-TR" sz="1800" dirty="0"/>
              <a:t>Batarya paketi, B+ ve B− uçlarıyla kontrolcüye bağlanır.</a:t>
            </a:r>
          </a:p>
          <a:p>
            <a:r>
              <a:rPr lang="tr-TR" sz="1800" dirty="0"/>
              <a:t>B+ hattına </a:t>
            </a:r>
            <a:r>
              <a:rPr lang="tr-TR" sz="1800" b="1" dirty="0"/>
              <a:t>12V </a:t>
            </a:r>
            <a:r>
              <a:rPr lang="tr-TR" sz="1800" b="1" dirty="0" err="1"/>
              <a:t>kontaktör</a:t>
            </a:r>
            <a:r>
              <a:rPr lang="tr-TR" sz="1800" dirty="0"/>
              <a:t> ve </a:t>
            </a:r>
            <a:r>
              <a:rPr lang="tr-TR" sz="1800" b="1" dirty="0"/>
              <a:t>25</a:t>
            </a:r>
            <a:r>
              <a:rPr lang="el-GR" sz="1800" b="1" dirty="0"/>
              <a:t>Ω/20</a:t>
            </a:r>
            <a:r>
              <a:rPr lang="tr-TR" sz="1800" b="1" dirty="0"/>
              <a:t>W ön şarj direnci</a:t>
            </a:r>
            <a:r>
              <a:rPr lang="tr-TR" sz="1800" dirty="0"/>
              <a:t> seri bağlanır.</a:t>
            </a:r>
          </a:p>
          <a:p>
            <a:r>
              <a:rPr lang="tr-TR" sz="1800" dirty="0"/>
              <a:t>Ön şarj direnci, ilk açılışta aşırı akımı engeller.</a:t>
            </a:r>
          </a:p>
          <a:p>
            <a:r>
              <a:rPr lang="tr-TR" sz="1800" dirty="0"/>
              <a:t>Anahtar + 5A sigorta ile </a:t>
            </a:r>
            <a:r>
              <a:rPr lang="tr-TR" sz="1800" b="1" dirty="0"/>
              <a:t>12VDC veya DC-DC dönüştürücü</a:t>
            </a:r>
            <a:r>
              <a:rPr lang="tr-TR" sz="1800" dirty="0"/>
              <a:t>, </a:t>
            </a:r>
          </a:p>
          <a:p>
            <a:pPr marL="0" indent="0">
              <a:buNone/>
            </a:pPr>
            <a:r>
              <a:rPr lang="tr-TR" sz="1800" dirty="0"/>
              <a:t>kontrolcünün </a:t>
            </a:r>
            <a:r>
              <a:rPr lang="tr-TR" sz="1800" b="1" dirty="0"/>
              <a:t>PWR girişini (</a:t>
            </a:r>
            <a:r>
              <a:rPr lang="tr-TR" sz="1800" b="1" dirty="0" err="1"/>
              <a:t>Pin</a:t>
            </a:r>
            <a:r>
              <a:rPr lang="tr-TR" sz="1800" b="1" dirty="0"/>
              <a:t> 7)</a:t>
            </a:r>
            <a:r>
              <a:rPr lang="tr-TR" sz="1800" dirty="0"/>
              <a:t> besler.</a:t>
            </a:r>
          </a:p>
          <a:p>
            <a:r>
              <a:rPr lang="tr-TR" sz="1800" dirty="0"/>
              <a:t>GND </a:t>
            </a:r>
            <a:r>
              <a:rPr lang="tr-TR" sz="1800" b="1" dirty="0"/>
              <a:t>(</a:t>
            </a:r>
            <a:r>
              <a:rPr lang="tr-TR" sz="1800" b="1" dirty="0" err="1"/>
              <a:t>Pin</a:t>
            </a:r>
            <a:r>
              <a:rPr lang="tr-TR" sz="1800" b="1" dirty="0"/>
              <a:t> 20) </a:t>
            </a:r>
            <a:r>
              <a:rPr lang="tr-TR" sz="1800" dirty="0"/>
              <a:t>üzerinden toprak bağlantısı sağlanır.</a:t>
            </a:r>
          </a:p>
          <a:p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6167535" y="1900270"/>
            <a:ext cx="50105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/>
              <a:t>Sürüş ve Fren Kontrol Girişleri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FWD (</a:t>
            </a:r>
            <a:r>
              <a:rPr lang="tr-TR" b="1" dirty="0" err="1"/>
              <a:t>Pin</a:t>
            </a:r>
            <a:r>
              <a:rPr lang="tr-TR" b="1" dirty="0"/>
              <a:t> 12)</a:t>
            </a:r>
            <a:r>
              <a:rPr lang="tr-TR" dirty="0"/>
              <a:t> ve </a:t>
            </a:r>
            <a:r>
              <a:rPr lang="tr-TR" b="1" dirty="0"/>
              <a:t>REV (</a:t>
            </a:r>
            <a:r>
              <a:rPr lang="tr-TR" b="1" dirty="0" err="1"/>
              <a:t>Pin</a:t>
            </a:r>
            <a:r>
              <a:rPr lang="tr-TR" b="1" dirty="0"/>
              <a:t> 14)</a:t>
            </a:r>
            <a:r>
              <a:rPr lang="tr-TR" dirty="0"/>
              <a:t> girişlerine çift yön anahtarı bağlanır.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Brake</a:t>
            </a:r>
            <a:r>
              <a:rPr lang="tr-TR" b="1" dirty="0"/>
              <a:t> Switch (</a:t>
            </a:r>
            <a:r>
              <a:rPr lang="tr-TR" b="1" dirty="0" err="1"/>
              <a:t>Pin</a:t>
            </a:r>
            <a:r>
              <a:rPr lang="tr-TR" b="1" dirty="0"/>
              <a:t> 13)</a:t>
            </a:r>
            <a:r>
              <a:rPr lang="tr-TR" dirty="0"/>
              <a:t> ile fren fonksiyonu aktif/pasif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PWR (</a:t>
            </a:r>
            <a:r>
              <a:rPr lang="tr-TR" b="1" dirty="0" err="1"/>
              <a:t>Pin</a:t>
            </a:r>
            <a:r>
              <a:rPr lang="tr-TR" b="1" dirty="0"/>
              <a:t> 7)</a:t>
            </a:r>
            <a:r>
              <a:rPr lang="tr-TR" dirty="0"/>
              <a:t> hattı üzerinden kontrolcü etkinleştirilir.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329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3224" y="289250"/>
            <a:ext cx="5924939" cy="6820677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/>
              <a:t>Gaz Pedalı (</a:t>
            </a:r>
            <a:r>
              <a:rPr lang="tr-TR" sz="2400" b="1" dirty="0" err="1"/>
              <a:t>Throttle</a:t>
            </a:r>
            <a:r>
              <a:rPr lang="tr-TR" sz="2400" b="1" dirty="0"/>
              <a:t>) Girişi</a:t>
            </a:r>
          </a:p>
          <a:p>
            <a:r>
              <a:rPr lang="tr-TR" sz="1800" b="1" dirty="0" err="1"/>
              <a:t>Throttle</a:t>
            </a:r>
            <a:r>
              <a:rPr lang="tr-TR" sz="1800" b="1" dirty="0"/>
              <a:t> sinyali (</a:t>
            </a:r>
            <a:r>
              <a:rPr lang="tr-TR" sz="1800" b="1" dirty="0" err="1"/>
              <a:t>Pin</a:t>
            </a:r>
            <a:r>
              <a:rPr lang="tr-TR" sz="1800" b="1" dirty="0"/>
              <a:t> 3)</a:t>
            </a:r>
            <a:r>
              <a:rPr lang="tr-TR" sz="1800" dirty="0"/>
              <a:t> → 0–5 V analog giriş.</a:t>
            </a:r>
          </a:p>
          <a:p>
            <a:r>
              <a:rPr lang="tr-TR" sz="1800" b="1" dirty="0"/>
              <a:t>+5V referans (</a:t>
            </a:r>
            <a:r>
              <a:rPr lang="tr-TR" sz="1800" b="1" dirty="0" err="1"/>
              <a:t>Pin</a:t>
            </a:r>
            <a:r>
              <a:rPr lang="tr-TR" sz="1800" b="1" dirty="0"/>
              <a:t> 4)</a:t>
            </a:r>
            <a:r>
              <a:rPr lang="tr-TR" sz="1800" dirty="0"/>
              <a:t> ve </a:t>
            </a:r>
            <a:r>
              <a:rPr lang="tr-TR" sz="1800" b="1" dirty="0"/>
              <a:t>GND (</a:t>
            </a:r>
            <a:r>
              <a:rPr lang="tr-TR" sz="1800" b="1" dirty="0" err="1"/>
              <a:t>Pin</a:t>
            </a:r>
            <a:r>
              <a:rPr lang="tr-TR" sz="1800" b="1" dirty="0"/>
              <a:t> 20)</a:t>
            </a:r>
            <a:r>
              <a:rPr lang="tr-TR" sz="1800" dirty="0"/>
              <a:t> bağlantıları ile </a:t>
            </a:r>
            <a:r>
              <a:rPr lang="tr-TR" sz="1800" dirty="0" err="1"/>
              <a:t>potansiyometre</a:t>
            </a:r>
            <a:r>
              <a:rPr lang="tr-TR" sz="1800" dirty="0"/>
              <a:t> beslenir.</a:t>
            </a:r>
          </a:p>
          <a:p>
            <a:r>
              <a:rPr lang="tr-TR" sz="1800" dirty="0"/>
              <a:t>Genellikle 3 telli gaz pedalı ya da pot kullanılır.</a:t>
            </a:r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2400" dirty="0"/>
              <a:t>Motor Sıcaklık </a:t>
            </a:r>
            <a:r>
              <a:rPr lang="tr-TR" sz="2400" dirty="0" err="1"/>
              <a:t>Sensörü</a:t>
            </a:r>
            <a:endParaRPr lang="tr-TR" sz="2400" dirty="0"/>
          </a:p>
          <a:p>
            <a:r>
              <a:rPr lang="tr-TR" sz="1800" dirty="0" err="1"/>
              <a:t>Pin</a:t>
            </a:r>
            <a:r>
              <a:rPr lang="tr-TR" sz="1800" dirty="0"/>
              <a:t> 1: Motor sıcaklık </a:t>
            </a:r>
            <a:r>
              <a:rPr lang="tr-TR" sz="1800" dirty="0" err="1"/>
              <a:t>sensöründen</a:t>
            </a:r>
            <a:r>
              <a:rPr lang="tr-TR" sz="1800" dirty="0"/>
              <a:t> sinyal alır.</a:t>
            </a:r>
          </a:p>
          <a:p>
            <a:r>
              <a:rPr lang="tr-TR" sz="1800" dirty="0" err="1"/>
              <a:t>Pin</a:t>
            </a:r>
            <a:r>
              <a:rPr lang="tr-TR" sz="1800" dirty="0"/>
              <a:t> 19: GND (ortak geri dönüş hattı).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6207967" y="507460"/>
            <a:ext cx="56173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Motor Faz ve Güç Bağlantıları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U, V, W çıkışları, 3 fazlı AC motora bağlanır.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çıkışlar yüksek akım taşır; sağlam bağlantı gereklidir.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AC motorun yönü, faz sırası değiştirilerek ayarlanabilir.</a:t>
            </a:r>
          </a:p>
          <a:p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298163" y="4310742"/>
            <a:ext cx="49546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err="1"/>
              <a:t>Enkoder</a:t>
            </a:r>
            <a:r>
              <a:rPr lang="tr-TR" sz="2400" b="1" dirty="0"/>
              <a:t> Bağlantıları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Pin</a:t>
            </a:r>
            <a:r>
              <a:rPr lang="tr-TR" b="1" dirty="0"/>
              <a:t> 11</a:t>
            </a:r>
            <a:r>
              <a:rPr lang="tr-TR" dirty="0"/>
              <a:t>: +12 V besleme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Pin</a:t>
            </a:r>
            <a:r>
              <a:rPr lang="tr-TR" b="1" dirty="0"/>
              <a:t> 18</a:t>
            </a:r>
            <a:r>
              <a:rPr lang="tr-TR" dirty="0"/>
              <a:t>: A fazı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Pin</a:t>
            </a:r>
            <a:r>
              <a:rPr lang="tr-TR" b="1" dirty="0"/>
              <a:t> 17</a:t>
            </a:r>
            <a:r>
              <a:rPr lang="tr-TR" dirty="0"/>
              <a:t>: B fazı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/>
              <a:t>Pin</a:t>
            </a:r>
            <a:r>
              <a:rPr lang="tr-TR" b="1" dirty="0"/>
              <a:t> 21</a:t>
            </a:r>
            <a:r>
              <a:rPr lang="tr-TR" dirty="0"/>
              <a:t>: GND</a:t>
            </a:r>
          </a:p>
          <a:p>
            <a:r>
              <a:rPr lang="tr-TR" dirty="0"/>
              <a:t> </a:t>
            </a:r>
          </a:p>
          <a:p>
            <a:r>
              <a:rPr lang="tr-TR" dirty="0" err="1"/>
              <a:t>Enkoder</a:t>
            </a:r>
            <a:r>
              <a:rPr lang="tr-TR" dirty="0"/>
              <a:t>, motor hız ve konumunu kontrolcüye iletir.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952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26233" y="195943"/>
            <a:ext cx="10515600" cy="6018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/>
              <a:t>.</a:t>
            </a:r>
          </a:p>
          <a:p>
            <a:pPr marL="0" indent="0">
              <a:buNone/>
            </a:pPr>
            <a:r>
              <a:rPr lang="tr-TR" b="1" dirty="0"/>
              <a:t> 	CAN </a:t>
            </a:r>
            <a:r>
              <a:rPr lang="tr-TR" b="1" dirty="0" err="1"/>
              <a:t>Bus</a:t>
            </a:r>
            <a:r>
              <a:rPr lang="tr-TR" b="1" dirty="0"/>
              <a:t> (Controller </a:t>
            </a:r>
            <a:r>
              <a:rPr lang="tr-TR" b="1" dirty="0" err="1"/>
              <a:t>Area</a:t>
            </a:r>
            <a:r>
              <a:rPr lang="tr-TR" b="1" dirty="0"/>
              <a:t> Network) İletişimi</a:t>
            </a:r>
          </a:p>
          <a:p>
            <a:r>
              <a:rPr lang="tr-TR" sz="2200" b="1" dirty="0" err="1"/>
              <a:t>Pin</a:t>
            </a:r>
            <a:r>
              <a:rPr lang="tr-TR" sz="2200" b="1" dirty="0"/>
              <a:t> 33 (CAN_H)</a:t>
            </a:r>
            <a:r>
              <a:rPr lang="tr-TR" sz="2200" dirty="0"/>
              <a:t> ve </a:t>
            </a:r>
            <a:r>
              <a:rPr lang="tr-TR" sz="2200" b="1" dirty="0" err="1"/>
              <a:t>Pin</a:t>
            </a:r>
            <a:r>
              <a:rPr lang="tr-TR" sz="2200" b="1" dirty="0"/>
              <a:t> 34 (CAN_L)</a:t>
            </a:r>
            <a:r>
              <a:rPr lang="tr-TR" sz="2200" dirty="0"/>
              <a:t> üzerinden haberleşme sağlanır.</a:t>
            </a:r>
          </a:p>
          <a:p>
            <a:r>
              <a:rPr lang="tr-TR" sz="2200" dirty="0"/>
              <a:t>Diferansiyel sinyalleşme ile veri iletimi yapılır – parazitlere karşı dayanıklıdır.</a:t>
            </a:r>
          </a:p>
          <a:p>
            <a:r>
              <a:rPr lang="tr-TR" sz="2200" dirty="0" err="1"/>
              <a:t>Mikrodenetleyici</a:t>
            </a:r>
            <a:r>
              <a:rPr lang="tr-TR" sz="2200" dirty="0"/>
              <a:t> ve cihazlar arasında </a:t>
            </a:r>
            <a:r>
              <a:rPr lang="tr-TR" sz="2200" b="1" dirty="0"/>
              <a:t>seri, hızlı ve güvenilir</a:t>
            </a:r>
            <a:r>
              <a:rPr lang="tr-TR" sz="2200" dirty="0"/>
              <a:t> veri alışverişi sunar.</a:t>
            </a:r>
          </a:p>
          <a:p>
            <a:r>
              <a:rPr lang="tr-TR" sz="2200" b="1" dirty="0"/>
              <a:t>VCU (</a:t>
            </a:r>
            <a:r>
              <a:rPr lang="tr-TR" sz="2200" b="1" dirty="0" err="1"/>
              <a:t>Vehicle</a:t>
            </a:r>
            <a:r>
              <a:rPr lang="tr-TR" sz="2200" b="1" dirty="0"/>
              <a:t> Control </a:t>
            </a:r>
            <a:r>
              <a:rPr lang="tr-TR" sz="2200" b="1" dirty="0" err="1"/>
              <a:t>Unit</a:t>
            </a:r>
            <a:r>
              <a:rPr lang="tr-TR" sz="2200" b="1" dirty="0"/>
              <a:t>)</a:t>
            </a:r>
            <a:r>
              <a:rPr lang="tr-TR" sz="2200" dirty="0"/>
              <a:t> veya </a:t>
            </a:r>
            <a:r>
              <a:rPr lang="tr-TR" sz="2200" b="1" dirty="0"/>
              <a:t>izleme sistemleri</a:t>
            </a:r>
            <a:r>
              <a:rPr lang="tr-TR" sz="2200" dirty="0"/>
              <a:t> ile bağlantı kurmak için kullanılır.</a:t>
            </a:r>
          </a:p>
          <a:p>
            <a:r>
              <a:rPr lang="tr-TR" sz="2200" dirty="0"/>
              <a:t>Örnek iletiler: motor durumu, batarya seviyesi, sıcaklık, hız verileri.</a:t>
            </a:r>
          </a:p>
          <a:p>
            <a:endParaRPr lang="tr-TR" sz="2200" dirty="0"/>
          </a:p>
          <a:p>
            <a:r>
              <a:rPr lang="tr-TR" sz="2200" b="1" dirty="0"/>
              <a:t>Avantajları:</a:t>
            </a:r>
            <a:endParaRPr lang="tr-TR" sz="2200" dirty="0"/>
          </a:p>
          <a:p>
            <a:pPr lvl="1"/>
            <a:r>
              <a:rPr lang="tr-TR" sz="2000" dirty="0"/>
              <a:t>Elektromanyetik etkilere karşı korumalı iletişim</a:t>
            </a:r>
          </a:p>
          <a:p>
            <a:pPr lvl="1"/>
            <a:r>
              <a:rPr lang="tr-TR" sz="2000" dirty="0"/>
              <a:t>Aynı hatta birden fazla cihaz bağlanabilir (</a:t>
            </a:r>
            <a:r>
              <a:rPr lang="tr-TR" sz="2000" dirty="0" err="1"/>
              <a:t>multi-master</a:t>
            </a:r>
            <a:r>
              <a:rPr lang="tr-TR" sz="2000" dirty="0"/>
              <a:t>)</a:t>
            </a:r>
          </a:p>
          <a:p>
            <a:pPr lvl="1"/>
            <a:r>
              <a:rPr lang="tr-TR" sz="2000" dirty="0"/>
              <a:t>Hata kontrol mekanizmaları ile veri güvenliği sağlar</a:t>
            </a:r>
          </a:p>
          <a:p>
            <a:pPr lvl="1"/>
            <a:r>
              <a:rPr lang="tr-TR" sz="2000" dirty="0"/>
              <a:t>Karmaşık sistemlerde kablo karmaşasını azaltır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39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184572" y="671804"/>
            <a:ext cx="3483428" cy="597159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Alüminyum soğutucu </a:t>
            </a:r>
            <a:br>
              <a:rPr lang="tr-TR" dirty="0"/>
            </a:br>
            <a:r>
              <a:rPr lang="tr-TR" dirty="0"/>
              <a:t>(aşağıdaki)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/>
              <a:t>Montaj deliklerinin boyutu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dirty="0" err="1"/>
              <a:t>Kellynin</a:t>
            </a:r>
            <a:r>
              <a:rPr lang="tr-TR" dirty="0"/>
              <a:t> boyutu</a:t>
            </a:r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797" y="132416"/>
            <a:ext cx="6095067" cy="67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61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6298163" cy="6858000"/>
          </a:xfrm>
          <a:prstGeom prst="rect">
            <a:avLst/>
          </a:prstGeom>
        </p:spPr>
      </p:pic>
      <p:sp>
        <p:nvSpPr>
          <p:cNvPr id="8" name="Unvan 1"/>
          <p:cNvSpPr txBox="1">
            <a:spLocks/>
          </p:cNvSpPr>
          <p:nvPr/>
        </p:nvSpPr>
        <p:spPr>
          <a:xfrm>
            <a:off x="7175240" y="365125"/>
            <a:ext cx="4178559" cy="5681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/>
              <a:t>Sızdırma alüminyum kasa (aşağıdaki)</a:t>
            </a:r>
          </a:p>
          <a:p>
            <a:endParaRPr lang="tr-T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/>
              <a:t>Montaj deliklerinin Boyutu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err="1"/>
              <a:t>Kellynin</a:t>
            </a:r>
            <a:r>
              <a:rPr lang="tr-TR" sz="2400" dirty="0"/>
              <a:t> boyutu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4992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096000" cy="6858000"/>
          </a:xfrm>
          <a:prstGeom prst="rect">
            <a:avLst/>
          </a:prstGeom>
        </p:spPr>
      </p:pic>
      <p:sp>
        <p:nvSpPr>
          <p:cNvPr id="5" name="Unvan 1"/>
          <p:cNvSpPr txBox="1">
            <a:spLocks noGrp="1"/>
          </p:cNvSpPr>
          <p:nvPr>
            <p:ph idx="1"/>
          </p:nvPr>
        </p:nvSpPr>
        <p:spPr>
          <a:xfrm>
            <a:off x="6410325" y="365125"/>
            <a:ext cx="4943475" cy="5811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/>
              <a:t>Alüminyum sıvı soğutucu </a:t>
            </a:r>
            <a:br>
              <a:rPr lang="tr-TR" sz="2400" dirty="0"/>
            </a:br>
            <a:r>
              <a:rPr lang="tr-TR" sz="2400" dirty="0"/>
              <a:t>(aşağıdaki)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/>
              <a:t>Montaj deliklerinin Boyutu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err="1"/>
              <a:t>Kellynin</a:t>
            </a:r>
            <a:r>
              <a:rPr lang="tr-TR" sz="2400" dirty="0"/>
              <a:t> boyutu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301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473"/>
            <a:ext cx="6035563" cy="6538527"/>
          </a:xfrm>
          <a:prstGeom prst="rect">
            <a:avLst/>
          </a:prstGeom>
        </p:spPr>
      </p:pic>
      <p:sp>
        <p:nvSpPr>
          <p:cNvPr id="5" name="Unvan 1"/>
          <p:cNvSpPr txBox="1">
            <a:spLocks noGrp="1"/>
          </p:cNvSpPr>
          <p:nvPr>
            <p:ph idx="1"/>
          </p:nvPr>
        </p:nvSpPr>
        <p:spPr>
          <a:xfrm>
            <a:off x="6429375" y="149225"/>
            <a:ext cx="4924425" cy="6027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/>
              <a:t>Sızdırmaz Alüminyum Kasa ve Alüminyum Sıvı Soğutma ile</a:t>
            </a:r>
          </a:p>
          <a:p>
            <a:pPr marL="0" indent="0"/>
            <a:endParaRPr lang="tr-T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/>
              <a:t>Montaj deliklerinin Boyutu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tr-TR" sz="2400" dirty="0" err="1"/>
              <a:t>Kellynin</a:t>
            </a:r>
            <a:r>
              <a:rPr lang="tr-TR" sz="2400" dirty="0"/>
              <a:t> boyutu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921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32848" y="130629"/>
            <a:ext cx="5120951" cy="6046334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Renklere göre ve bağlantı numarasına göre hangi girişin ne işe yaradığını gösteren tablo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381684"/>
            <a:ext cx="4778154" cy="64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0"/>
            <a:ext cx="6096000" cy="382557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445828" y="4880121"/>
            <a:ext cx="31257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Üstteki tablonun Türkçe ve daha anlaşılır hali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258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167535" y="187845"/>
            <a:ext cx="5271796" cy="93182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Pin</a:t>
            </a:r>
            <a:r>
              <a:rPr lang="tr-TR" dirty="0"/>
              <a:t> girişlerinin açıklaması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653660" y="1829733"/>
            <a:ext cx="529885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NOTLAR VE UYARILAR!!</a:t>
            </a:r>
          </a:p>
          <a:p>
            <a:r>
              <a:rPr lang="tr-TR" dirty="0"/>
              <a:t>        Tüm RTN </a:t>
            </a:r>
            <a:r>
              <a:rPr lang="tr-TR" dirty="0" err="1"/>
              <a:t>pinleri</a:t>
            </a:r>
            <a:r>
              <a:rPr lang="tr-TR" dirty="0"/>
              <a:t> dahili olarak birbirine bağlıdır. GND, batarya eksi (B−) hattından izole edilmiştir.</a:t>
            </a:r>
          </a:p>
          <a:p>
            <a:r>
              <a:rPr lang="tr-TR" dirty="0"/>
              <a:t>        Anahtarlar 12 V ile aktif olur. Anahtar açık ise pasif kabul edilir.</a:t>
            </a:r>
          </a:p>
          <a:p>
            <a:r>
              <a:rPr lang="tr-TR" dirty="0"/>
              <a:t>       Hız kontrolü için çift kanallı A/B </a:t>
            </a:r>
            <a:r>
              <a:rPr lang="tr-TR" dirty="0" err="1"/>
              <a:t>enkoder</a:t>
            </a:r>
            <a:r>
              <a:rPr lang="tr-TR" dirty="0"/>
              <a:t> kullanılması zorunludur.</a:t>
            </a:r>
          </a:p>
          <a:p>
            <a:r>
              <a:rPr lang="tr-TR" dirty="0"/>
              <a:t>       Güç vermeden önce tüm bağlantılar iki kez kontrol edilmelidir.</a:t>
            </a:r>
          </a:p>
          <a:p>
            <a:r>
              <a:rPr lang="tr-TR" dirty="0"/>
              <a:t>        B− hattının sağlam ve doğru şekilde bağlandığından emin olun.</a:t>
            </a:r>
          </a:p>
          <a:p>
            <a:r>
              <a:rPr lang="tr-TR" dirty="0"/>
              <a:t>        Sistem </a:t>
            </a:r>
            <a:r>
              <a:rPr lang="tr-TR" dirty="0" err="1"/>
              <a:t>kontaktörü</a:t>
            </a:r>
            <a:r>
              <a:rPr lang="tr-TR" dirty="0"/>
              <a:t> B+ hattına seri bağlanmalıdır.</a:t>
            </a:r>
          </a:p>
          <a:p>
            <a:r>
              <a:rPr lang="tr-TR" dirty="0"/>
              <a:t>        B+ hattındaki </a:t>
            </a:r>
            <a:r>
              <a:rPr lang="tr-TR" dirty="0" err="1"/>
              <a:t>kontaktörlerin</a:t>
            </a:r>
            <a:r>
              <a:rPr lang="tr-TR" dirty="0"/>
              <a:t> uçlarında ön şarj dirençleri bulunmalıdır. Eksik olması hâlinde kontrolcü zarar görebilir.</a:t>
            </a:r>
          </a:p>
          <a:p>
            <a:r>
              <a:rPr lang="tr-T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1691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044611" y="2884390"/>
            <a:ext cx="4906347" cy="1920875"/>
          </a:xfrm>
        </p:spPr>
        <p:txBody>
          <a:bodyPr>
            <a:normAutofit/>
          </a:bodyPr>
          <a:lstStyle/>
          <a:p>
            <a:r>
              <a:rPr lang="tr-TR" sz="2400" dirty="0"/>
              <a:t>KAC -8080N CONTROLLER İCİN STANDART KABLOLAMA 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09" y="1706731"/>
            <a:ext cx="6622124" cy="446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8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578</Words>
  <Application>Microsoft Office PowerPoint</Application>
  <PresentationFormat>Geniş ekran</PresentationFormat>
  <Paragraphs>87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Burada ve kodlarda kullanılar her sey kaynak olarak bu lınk uzerınden  ıncelenmıstır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Pin girişlerinin açıklaması</vt:lpstr>
      <vt:lpstr>KAC -8080N CONTROLLER İCİN STANDART KABLOLAMA </vt:lpstr>
      <vt:lpstr> KABLOLAMANIN AÇIKLAMALARI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Emin Akgül</dc:creator>
  <cp:lastModifiedBy>necdet özdemir</cp:lastModifiedBy>
  <cp:revision>8</cp:revision>
  <dcterms:created xsi:type="dcterms:W3CDTF">2025-07-01T07:15:48Z</dcterms:created>
  <dcterms:modified xsi:type="dcterms:W3CDTF">2025-07-04T19:45:13Z</dcterms:modified>
</cp:coreProperties>
</file>