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321" r:id="rId5"/>
    <p:sldId id="322" r:id="rId6"/>
    <p:sldId id="301" r:id="rId7"/>
    <p:sldId id="302" r:id="rId8"/>
    <p:sldId id="304" r:id="rId9"/>
    <p:sldId id="303" r:id="rId10"/>
    <p:sldId id="266" r:id="rId11"/>
    <p:sldId id="305" r:id="rId12"/>
    <p:sldId id="308" r:id="rId13"/>
    <p:sldId id="306" r:id="rId14"/>
    <p:sldId id="307" r:id="rId15"/>
    <p:sldId id="313" r:id="rId16"/>
    <p:sldId id="267" r:id="rId17"/>
    <p:sldId id="279" r:id="rId18"/>
    <p:sldId id="319" r:id="rId19"/>
    <p:sldId id="324" r:id="rId20"/>
    <p:sldId id="323" r:id="rId21"/>
    <p:sldId id="312" r:id="rId22"/>
    <p:sldId id="320" r:id="rId23"/>
    <p:sldId id="325" r:id="rId24"/>
    <p:sldId id="326" r:id="rId25"/>
    <p:sldId id="318" r:id="rId26"/>
    <p:sldId id="317" r:id="rId27"/>
  </p:sldIdLst>
  <p:sldSz cx="9144000" cy="52197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993"/>
    <a:srgbClr val="573116"/>
    <a:srgbClr val="683915"/>
    <a:srgbClr val="623718"/>
    <a:srgbClr val="FFFFFF"/>
    <a:srgbClr val="DE314B"/>
    <a:srgbClr val="D2D2D0"/>
    <a:srgbClr val="FB4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EFFF0-9409-408C-B394-87DF1178C7CB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1143000"/>
            <a:ext cx="5407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6A81E-A4F1-4E45-99BF-1B897B2B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7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1pPr>
    <a:lvl2pPr marL="344729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2pPr>
    <a:lvl3pPr marL="689458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3pPr>
    <a:lvl4pPr marL="1034186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4pPr>
    <a:lvl5pPr marL="1378915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5pPr>
    <a:lvl6pPr marL="1723644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6pPr>
    <a:lvl7pPr marL="2068373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7pPr>
    <a:lvl8pPr marL="2413102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8pPr>
    <a:lvl9pPr marL="2757830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56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8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1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3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83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69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9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70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45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16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8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323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81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3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7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7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6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6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9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7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7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9233DE-FD64-4A1C-B361-00D381E8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813"/>
            <a:ext cx="7886700" cy="10096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07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D60D46-B37A-44CC-A778-D5F9FBB1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54243"/>
            <a:ext cx="6858000" cy="1817229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D315AA6-1B8A-4B1E-871B-8F1319513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41551"/>
            <a:ext cx="6858000" cy="12602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740D855-B5D3-4022-962D-08041487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7113"/>
            <a:ext cx="2057400" cy="279400"/>
          </a:xfrm>
          <a:prstGeom prst="rect">
            <a:avLst/>
          </a:prstGeom>
        </p:spPr>
        <p:txBody>
          <a:bodyPr/>
          <a:lstStyle/>
          <a:p>
            <a:fld id="{05FEF2E5-D4DA-4D58-8411-B268DB09191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1BF8559-BD3C-461E-BECA-11195554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837113"/>
            <a:ext cx="3086100" cy="279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A2A46AE-288A-42C5-992E-DEAEE908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37113"/>
            <a:ext cx="2057400" cy="279400"/>
          </a:xfrm>
          <a:prstGeom prst="rect">
            <a:avLst/>
          </a:prstGeom>
        </p:spPr>
        <p:txBody>
          <a:bodyPr/>
          <a:lstStyle/>
          <a:p>
            <a:fld id="{84C1E1D6-3CF6-42FF-BB27-741542878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8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06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2E5-D4DA-4D58-8411-B268DB09191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E1D6-3CF6-42FF-BB27-741542878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8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DAD4923-2F99-4EE2-9208-925F9A9A3CB4}"/>
              </a:ext>
            </a:extLst>
          </p:cNvPr>
          <p:cNvSpPr/>
          <p:nvPr/>
        </p:nvSpPr>
        <p:spPr>
          <a:xfrm>
            <a:off x="1425388" y="4762292"/>
            <a:ext cx="77186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感谢您下载包图网平台上提供的</a:t>
            </a:r>
            <a:r>
              <a:rPr lang="en-US" altLang="zh-CN" sz="1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zh-CN" sz="1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模板！包图网是正版商业图库，所有原创作品（含预览图）均受著作权法保护。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6AE267D-5098-404D-B569-AE4BBB7B5A83}"/>
              </a:ext>
            </a:extLst>
          </p:cNvPr>
          <p:cNvSpPr/>
          <p:nvPr/>
        </p:nvSpPr>
        <p:spPr>
          <a:xfrm>
            <a:off x="0" y="0"/>
            <a:ext cx="9144000" cy="521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5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tags" Target="../tags/tag20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4" Type="http://schemas.openxmlformats.org/officeDocument/2006/relationships/tags" Target="../tags/tag21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Sim&amp;tn=SE_PcZhidaonwhc_ngpagmjz&amp;rsv_dl=gh_pc_zhida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51BB33A-E9DE-4A25-B1E0-3E5A603537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0"/>
            <a:ext cx="9144000" cy="5219701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="" xmlns:a16="http://schemas.microsoft.com/office/drawing/2014/main" id="{2658FE6D-8055-4936-AFCA-073B18E9ADC2}"/>
              </a:ext>
            </a:extLst>
          </p:cNvPr>
          <p:cNvSpPr txBox="1"/>
          <p:nvPr/>
        </p:nvSpPr>
        <p:spPr>
          <a:xfrm>
            <a:off x="1412545" y="1845496"/>
            <a:ext cx="3808323" cy="1796702"/>
          </a:xfrm>
          <a:prstGeom prst="rect">
            <a:avLst/>
          </a:prstGeom>
          <a:noFill/>
        </p:spPr>
        <p:txBody>
          <a:bodyPr wrap="square" lIns="72446" tIns="36223" rIns="72446" bIns="36223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老师：</a:t>
            </a:r>
            <a:r>
              <a:rPr lang="zh-CN" altLang="en-US" sz="2800" b="1" dirty="0">
                <a:solidFill>
                  <a:srgbClr val="39372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杨</a:t>
            </a:r>
            <a:r>
              <a:rPr lang="zh-CN" altLang="en-US" sz="2800" b="1" dirty="0" smtClean="0">
                <a:solidFill>
                  <a:srgbClr val="39372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枨</a:t>
            </a:r>
            <a:endParaRPr lang="en-US" altLang="zh-CN" sz="2800" b="1" dirty="0" smtClean="0">
              <a:solidFill>
                <a:srgbClr val="C00000"/>
              </a:solidFill>
              <a:latin typeface="方正宋刻本秀楷简体" panose="02000000000000000000" charset="-122"/>
              <a:ea typeface="方正宋刻本秀楷简体" panose="02000000000000000000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小组：</a:t>
            </a:r>
            <a:r>
              <a:rPr lang="en-US" altLang="zh-CN" sz="2800" b="1" dirty="0" smtClean="0">
                <a:solidFill>
                  <a:srgbClr val="39372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G-16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组长：</a:t>
            </a:r>
            <a:r>
              <a:rPr lang="zh-CN" altLang="en-US" sz="2800" b="1" dirty="0" smtClean="0">
                <a:solidFill>
                  <a:srgbClr val="39372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王华怿</a:t>
            </a:r>
            <a:endParaRPr lang="zh-CN" altLang="en-US" sz="2800" b="1" dirty="0" smtClean="0">
              <a:solidFill>
                <a:srgbClr val="C00000"/>
              </a:solidFill>
              <a:latin typeface="方正宋刻本秀楷简体" panose="02000000000000000000" charset="-122"/>
              <a:ea typeface="方正宋刻本秀楷简体" panose="02000000000000000000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组员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800" b="1" dirty="0">
                <a:solidFill>
                  <a:srgbClr val="39372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吴帅毅、王仕杰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066F09DD-493B-4E83-9DB2-D7B3D54D037C}"/>
              </a:ext>
            </a:extLst>
          </p:cNvPr>
          <p:cNvCxnSpPr>
            <a:cxnSpLocks/>
          </p:cNvCxnSpPr>
          <p:nvPr/>
        </p:nvCxnSpPr>
        <p:spPr>
          <a:xfrm>
            <a:off x="1319324" y="4302162"/>
            <a:ext cx="444460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95F0144C-528A-44C2-B7A4-3807E686FACA}"/>
              </a:ext>
            </a:extLst>
          </p:cNvPr>
          <p:cNvSpPr/>
          <p:nvPr/>
        </p:nvSpPr>
        <p:spPr>
          <a:xfrm>
            <a:off x="1412545" y="232618"/>
            <a:ext cx="52293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8000" b="1" dirty="0"/>
              <a:t>详细设计</a:t>
            </a:r>
            <a:endParaRPr lang="zh-CN" altLang="zh-CN" sz="8000" dirty="0"/>
          </a:p>
        </p:txBody>
      </p:sp>
      <p:sp>
        <p:nvSpPr>
          <p:cNvPr id="2" name="矩形 1"/>
          <p:cNvSpPr/>
          <p:nvPr/>
        </p:nvSpPr>
        <p:spPr>
          <a:xfrm>
            <a:off x="1412545" y="3562305"/>
            <a:ext cx="50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cs typeface="Times New Roman" panose="02020603050405020304" pitchFamily="18" charset="0"/>
              </a:rPr>
              <a:t>参考标准：</a:t>
            </a:r>
            <a:r>
              <a:rPr lang="zh-CN" altLang="zh-CN" b="1" u="sng" dirty="0">
                <a:cs typeface="Times New Roman" panose="02020603050405020304" pitchFamily="18" charset="0"/>
              </a:rPr>
              <a:t>国标</a:t>
            </a:r>
            <a:r>
              <a:rPr lang="en-US" altLang="zh-CN" b="1" u="sng" dirty="0">
                <a:cs typeface="Times New Roman" panose="02020603050405020304" pitchFamily="18" charset="0"/>
              </a:rPr>
              <a:t>.</a:t>
            </a:r>
            <a:r>
              <a:rPr lang="zh-CN" altLang="zh-CN" b="1" u="sng" dirty="0">
                <a:cs typeface="Times New Roman" panose="02020603050405020304" pitchFamily="18" charset="0"/>
              </a:rPr>
              <a:t>计算机软件需求规格说明规范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470" y="3931637"/>
            <a:ext cx="3502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等线" panose="02010600030101010101" pitchFamily="2" charset="-122"/>
                <a:cs typeface="Times New Roman" panose="02020603050405020304" pitchFamily="18" charset="0"/>
              </a:rPr>
              <a:t>GB/T 8567-2006	GB/T 8567-88</a:t>
            </a:r>
            <a:endParaRPr lang="zh-CN" altLang="en-US" dirty="0"/>
          </a:p>
        </p:txBody>
      </p:sp>
      <p:pic>
        <p:nvPicPr>
          <p:cNvPr id="18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5583" y="1330754"/>
            <a:ext cx="1447126" cy="13022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194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391421" y="-158885"/>
            <a:ext cx="2651688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设计思路</a:t>
            </a:r>
          </a:p>
        </p:txBody>
      </p:sp>
      <p:sp>
        <p:nvSpPr>
          <p:cNvPr id="23" name="矩形 22"/>
          <p:cNvSpPr/>
          <p:nvPr/>
        </p:nvSpPr>
        <p:spPr>
          <a:xfrm>
            <a:off x="358601" y="705454"/>
            <a:ext cx="1672253" cy="837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064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800" b="1" kern="100" dirty="0">
                <a:latin typeface="等线" panose="02010600030101010101" pitchFamily="2" charset="-122"/>
              </a:rPr>
              <a:t>流程图</a:t>
            </a:r>
          </a:p>
        </p:txBody>
      </p:sp>
      <p:pic>
        <p:nvPicPr>
          <p:cNvPr id="32" name="图片 31"/>
          <p:cNvPicPr/>
          <p:nvPr/>
        </p:nvPicPr>
        <p:blipFill>
          <a:blip r:embed="rId3"/>
          <a:stretch>
            <a:fillRect/>
          </a:stretch>
        </p:blipFill>
        <p:spPr>
          <a:xfrm>
            <a:off x="1794681" y="1347145"/>
            <a:ext cx="5920986" cy="37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20705" y="-252327"/>
            <a:ext cx="3498073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设计实现限制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516080"/>
            <a:ext cx="90572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A.	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游戏有一定数量的玩家，可以在好友排行榜上进行比较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B.	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游戏可以按照既定的规则和机制进行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C.	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游戏存档与加载需同步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D.	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不同的历史人物需有不同的属性，各个历史人物同各个不同的势力需</a:t>
            </a:r>
            <a:r>
              <a:rPr lang="zh-CN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匹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配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好</a:t>
            </a:r>
          </a:p>
        </p:txBody>
      </p:sp>
      <p:sp>
        <p:nvSpPr>
          <p:cNvPr id="8" name="矩形 7"/>
          <p:cNvSpPr/>
          <p:nvPr/>
        </p:nvSpPr>
        <p:spPr>
          <a:xfrm>
            <a:off x="-320705" y="1868110"/>
            <a:ext cx="3074881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假设和依赖</a:t>
            </a:r>
          </a:p>
        </p:txBody>
      </p:sp>
      <p:sp>
        <p:nvSpPr>
          <p:cNvPr id="9" name="矩形 8"/>
          <p:cNvSpPr/>
          <p:nvPr/>
        </p:nvSpPr>
        <p:spPr>
          <a:xfrm>
            <a:off x="170199" y="2727813"/>
            <a:ext cx="83530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建议开发和运行软件的寿命最短为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年，经费来源为小组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G16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，使用限制为手机微信小程序，符合法律和政策反面所有条件，运行环境与之前的“运行环境”相同，开发环境由开发方提供，可利用的信息来自问卷星调查数据与互联网上的信息。</a:t>
            </a:r>
          </a:p>
          <a:p>
            <a:pPr marL="342900" lvl="0" indent="-342900">
              <a:buFont typeface="+mj-lt"/>
              <a:buAutoNum type="alphaLcPeriod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只有玩家进行存档，下次加载必须在存档处继续游戏</a:t>
            </a:r>
          </a:p>
          <a:p>
            <a:pPr marL="342900" lvl="0" indent="-342900">
              <a:buFont typeface="+mj-lt"/>
              <a:buAutoNum type="alphaLcPeriod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玩家成功结算后，总分记入排行榜，其好友可以同时看见</a:t>
            </a:r>
          </a:p>
          <a:p>
            <a:pPr marL="342900" lvl="0" indent="-342900">
              <a:buFont typeface="+mj-lt"/>
              <a:buAutoNum type="alphaLcPeriod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玩家在获得更好的分数后，排行榜上的数据应该及时跟新</a:t>
            </a:r>
          </a:p>
        </p:txBody>
      </p:sp>
    </p:spTree>
    <p:extLst>
      <p:ext uri="{BB962C8B-B14F-4D97-AF65-F5344CB8AC3E}">
        <p14:creationId xmlns:p14="http://schemas.microsoft.com/office/powerpoint/2010/main" val="411854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=""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112082" y="2348639"/>
            <a:ext cx="4919834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外部接口需求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=""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4080037" y="822989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THREE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5" y="186022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-374097" y="0"/>
            <a:ext cx="2805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300" b="1" kern="100" dirty="0" smtClean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/>
              <a:t>用户接口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638794"/>
              </p:ext>
            </p:extLst>
          </p:nvPr>
        </p:nvGraphicFramePr>
        <p:xfrm>
          <a:off x="382872" y="727538"/>
          <a:ext cx="5430576" cy="2055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4317"/>
                <a:gridCol w="1391683"/>
                <a:gridCol w="2464576"/>
              </a:tblGrid>
              <a:tr h="29901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命令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语法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信息回复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01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开始游戏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Click</a:t>
                      </a:r>
                      <a:r>
                        <a:rPr lang="zh-CN" sz="1050" kern="100">
                          <a:effectLst/>
                        </a:rPr>
                        <a:t>事件，点击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进入游戏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63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查询排行榜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Click</a:t>
                      </a:r>
                      <a:r>
                        <a:rPr lang="zh-CN" sz="1050" kern="100">
                          <a:effectLst/>
                        </a:rPr>
                        <a:t>事件，点击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出现排行榜内容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01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返回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Click</a:t>
                      </a:r>
                      <a:r>
                        <a:rPr lang="zh-CN" sz="1050" kern="100">
                          <a:effectLst/>
                        </a:rPr>
                        <a:t>事件，点击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返回上级菜单或主界面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01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Click</a:t>
                      </a:r>
                      <a:r>
                        <a:rPr lang="zh-CN" sz="1050" kern="100">
                          <a:effectLst/>
                        </a:rPr>
                        <a:t>事件，点击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对音量等进行设置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802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游戏内各类操作命令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Click</a:t>
                      </a:r>
                      <a:r>
                        <a:rPr lang="zh-CN" sz="1050" kern="100">
                          <a:effectLst/>
                        </a:rPr>
                        <a:t>事件，点击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游戏内功能选择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-235313" y="2711129"/>
            <a:ext cx="2860078" cy="934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600" b="1" dirty="0"/>
              <a:t>2.</a:t>
            </a:r>
            <a:r>
              <a:rPr lang="zh-CN" altLang="zh-CN" sz="3600" b="1" dirty="0"/>
              <a:t>硬件接口</a:t>
            </a:r>
          </a:p>
        </p:txBody>
      </p:sp>
      <p:sp>
        <p:nvSpPr>
          <p:cNvPr id="48" name="矩形 47"/>
          <p:cNvSpPr/>
          <p:nvPr/>
        </p:nvSpPr>
        <p:spPr>
          <a:xfrm>
            <a:off x="759669" y="3886888"/>
            <a:ext cx="1671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36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无</a:t>
            </a:r>
            <a:r>
              <a:rPr lang="zh-CN" altLang="en-US" sz="3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3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9" name="千图PPT彼岸天：ID 8661124库_组合 38">
            <a:extLst>
              <a:ext uri="{FF2B5EF4-FFF2-40B4-BE49-F238E27FC236}">
                <a16:creationId xmlns:a16="http://schemas.microsoft.com/office/drawing/2014/main" xmlns="" id="{E2F94970-E026-48E2-BAF9-F0997C04245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207240" y="2891338"/>
            <a:ext cx="2246481" cy="2111435"/>
            <a:chOff x="3813176" y="2291376"/>
            <a:chExt cx="4560888" cy="4009286"/>
          </a:xfrm>
        </p:grpSpPr>
        <p:grpSp>
          <p:nvGrpSpPr>
            <p:cNvPr id="50" name="Group 1">
              <a:extLst>
                <a:ext uri="{FF2B5EF4-FFF2-40B4-BE49-F238E27FC236}">
                  <a16:creationId xmlns:a16="http://schemas.microsoft.com/office/drawing/2014/main" xmlns="" id="{4CEA1098-21E9-40A1-B5B3-6FD725F6A35B}"/>
                </a:ext>
              </a:extLst>
            </p:cNvPr>
            <p:cNvGrpSpPr/>
            <p:nvPr/>
          </p:nvGrpSpPr>
          <p:grpSpPr>
            <a:xfrm>
              <a:off x="6005513" y="3246437"/>
              <a:ext cx="552451" cy="3054225"/>
              <a:chOff x="6005513" y="2936001"/>
              <a:chExt cx="552451" cy="3054225"/>
            </a:xfrm>
          </p:grpSpPr>
          <p:sp>
            <p:nvSpPr>
              <p:cNvPr id="74" name="Rectangle 2">
                <a:extLst>
                  <a:ext uri="{FF2B5EF4-FFF2-40B4-BE49-F238E27FC236}">
                    <a16:creationId xmlns:a16="http://schemas.microsoft.com/office/drawing/2014/main" xmlns="" id="{54220A0C-D85F-47B8-BC8F-A495B15CF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426" y="4093163"/>
                <a:ext cx="52388" cy="1397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3">
                <a:extLst>
                  <a:ext uri="{FF2B5EF4-FFF2-40B4-BE49-F238E27FC236}">
                    <a16:creationId xmlns:a16="http://schemas.microsoft.com/office/drawing/2014/main" xmlns="" id="{D610E21B-32C6-4151-A20D-88C30FAB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5490163"/>
                <a:ext cx="509588" cy="500063"/>
              </a:xfrm>
              <a:custGeom>
                <a:avLst/>
                <a:gdLst>
                  <a:gd name="T0" fmla="*/ 53 w 106"/>
                  <a:gd name="T1" fmla="*/ 104 h 104"/>
                  <a:gd name="T2" fmla="*/ 0 w 106"/>
                  <a:gd name="T3" fmla="*/ 53 h 104"/>
                  <a:gd name="T4" fmla="*/ 0 w 106"/>
                  <a:gd name="T5" fmla="*/ 4 h 104"/>
                  <a:gd name="T6" fmla="*/ 4 w 106"/>
                  <a:gd name="T7" fmla="*/ 0 h 104"/>
                  <a:gd name="T8" fmla="*/ 16 w 106"/>
                  <a:gd name="T9" fmla="*/ 0 h 104"/>
                  <a:gd name="T10" fmla="*/ 20 w 106"/>
                  <a:gd name="T11" fmla="*/ 4 h 104"/>
                  <a:gd name="T12" fmla="*/ 20 w 106"/>
                  <a:gd name="T13" fmla="*/ 53 h 104"/>
                  <a:gd name="T14" fmla="*/ 53 w 106"/>
                  <a:gd name="T15" fmla="*/ 83 h 104"/>
                  <a:gd name="T16" fmla="*/ 85 w 106"/>
                  <a:gd name="T17" fmla="*/ 53 h 104"/>
                  <a:gd name="T18" fmla="*/ 89 w 106"/>
                  <a:gd name="T19" fmla="*/ 49 h 104"/>
                  <a:gd name="T20" fmla="*/ 102 w 106"/>
                  <a:gd name="T21" fmla="*/ 49 h 104"/>
                  <a:gd name="T22" fmla="*/ 105 w 106"/>
                  <a:gd name="T23" fmla="*/ 50 h 104"/>
                  <a:gd name="T24" fmla="*/ 106 w 106"/>
                  <a:gd name="T25" fmla="*/ 53 h 104"/>
                  <a:gd name="T26" fmla="*/ 53 w 106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" h="104">
                    <a:moveTo>
                      <a:pt x="53" y="104"/>
                    </a:moveTo>
                    <a:cubicBezTo>
                      <a:pt x="24" y="104"/>
                      <a:pt x="1" y="82"/>
                      <a:pt x="0" y="5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53"/>
                      <a:pt x="20" y="53"/>
                    </a:cubicBezTo>
                    <a:cubicBezTo>
                      <a:pt x="22" y="70"/>
                      <a:pt x="36" y="83"/>
                      <a:pt x="53" y="83"/>
                    </a:cubicBezTo>
                    <a:cubicBezTo>
                      <a:pt x="70" y="83"/>
                      <a:pt x="84" y="70"/>
                      <a:pt x="85" y="53"/>
                    </a:cubicBezTo>
                    <a:cubicBezTo>
                      <a:pt x="86" y="51"/>
                      <a:pt x="87" y="49"/>
                      <a:pt x="89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3" y="49"/>
                      <a:pt x="104" y="50"/>
                      <a:pt x="105" y="50"/>
                    </a:cubicBezTo>
                    <a:cubicBezTo>
                      <a:pt x="106" y="51"/>
                      <a:pt x="106" y="52"/>
                      <a:pt x="106" y="53"/>
                    </a:cubicBezTo>
                    <a:cubicBezTo>
                      <a:pt x="105" y="82"/>
                      <a:pt x="82" y="104"/>
                      <a:pt x="53" y="10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4">
                <a:extLst>
                  <a:ext uri="{FF2B5EF4-FFF2-40B4-BE49-F238E27FC236}">
                    <a16:creationId xmlns:a16="http://schemas.microsoft.com/office/drawing/2014/main" xmlns="" id="{A607342D-B753-4F1D-A072-936637DF0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513" y="2936001"/>
                <a:ext cx="177800" cy="417513"/>
              </a:xfrm>
              <a:custGeom>
                <a:avLst/>
                <a:gdLst>
                  <a:gd name="connsiteX0" fmla="*/ 85725 w 177800"/>
                  <a:gd name="connsiteY0" fmla="*/ 0 h 417513"/>
                  <a:gd name="connsiteX1" fmla="*/ 85726 w 177800"/>
                  <a:gd name="connsiteY1" fmla="*/ 0 h 417513"/>
                  <a:gd name="connsiteX2" fmla="*/ 90488 w 177800"/>
                  <a:gd name="connsiteY2" fmla="*/ 0 h 417513"/>
                  <a:gd name="connsiteX3" fmla="*/ 90488 w 177800"/>
                  <a:gd name="connsiteY3" fmla="*/ 0 h 417513"/>
                  <a:gd name="connsiteX4" fmla="*/ 90488 w 177800"/>
                  <a:gd name="connsiteY4" fmla="*/ 3 h 417513"/>
                  <a:gd name="connsiteX5" fmla="*/ 177800 w 177800"/>
                  <a:gd name="connsiteY5" fmla="*/ 417513 h 417513"/>
                  <a:gd name="connsiteX6" fmla="*/ 90488 w 177800"/>
                  <a:gd name="connsiteY6" fmla="*/ 417513 h 417513"/>
                  <a:gd name="connsiteX7" fmla="*/ 85725 w 177800"/>
                  <a:gd name="connsiteY7" fmla="*/ 417513 h 417513"/>
                  <a:gd name="connsiteX8" fmla="*/ 0 w 177800"/>
                  <a:gd name="connsiteY8" fmla="*/ 417513 h 417513"/>
                  <a:gd name="connsiteX9" fmla="*/ 85725 w 177800"/>
                  <a:gd name="connsiteY9" fmla="*/ 3 h 41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800" h="417513">
                    <a:moveTo>
                      <a:pt x="85725" y="0"/>
                    </a:moveTo>
                    <a:lnTo>
                      <a:pt x="85726" y="0"/>
                    </a:lnTo>
                    <a:lnTo>
                      <a:pt x="90488" y="0"/>
                    </a:lnTo>
                    <a:lnTo>
                      <a:pt x="90488" y="0"/>
                    </a:lnTo>
                    <a:lnTo>
                      <a:pt x="90488" y="3"/>
                    </a:lnTo>
                    <a:lnTo>
                      <a:pt x="177800" y="417513"/>
                    </a:lnTo>
                    <a:lnTo>
                      <a:pt x="90488" y="417513"/>
                    </a:lnTo>
                    <a:lnTo>
                      <a:pt x="85725" y="417513"/>
                    </a:lnTo>
                    <a:lnTo>
                      <a:pt x="0" y="417513"/>
                    </a:lnTo>
                    <a:lnTo>
                      <a:pt x="85725" y="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1" name="Group 35">
              <a:extLst>
                <a:ext uri="{FF2B5EF4-FFF2-40B4-BE49-F238E27FC236}">
                  <a16:creationId xmlns:a16="http://schemas.microsoft.com/office/drawing/2014/main" xmlns="" id="{D91E71B8-209F-4C62-8786-A66611150B40}"/>
                </a:ext>
              </a:extLst>
            </p:cNvPr>
            <p:cNvGrpSpPr/>
            <p:nvPr/>
          </p:nvGrpSpPr>
          <p:grpSpPr>
            <a:xfrm>
              <a:off x="3813176" y="2291376"/>
              <a:ext cx="4560888" cy="2728299"/>
              <a:chOff x="3813176" y="2291376"/>
              <a:chExt cx="4560888" cy="2728299"/>
            </a:xfrm>
          </p:grpSpPr>
          <p:sp>
            <p:nvSpPr>
              <p:cNvPr id="52" name="Freeform: Shape 5">
                <a:extLst>
                  <a:ext uri="{FF2B5EF4-FFF2-40B4-BE49-F238E27FC236}">
                    <a16:creationId xmlns:a16="http://schemas.microsoft.com/office/drawing/2014/main" xmlns="" id="{FFC7EC08-357D-4460-AE31-1BCE4377A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176" y="3429000"/>
                <a:ext cx="2282825" cy="1590675"/>
              </a:xfrm>
              <a:custGeom>
                <a:avLst/>
                <a:gdLst>
                  <a:gd name="T0" fmla="*/ 475 w 475"/>
                  <a:gd name="T1" fmla="*/ 0 h 331"/>
                  <a:gd name="T2" fmla="*/ 0 w 475"/>
                  <a:gd name="T3" fmla="*/ 275 h 331"/>
                  <a:gd name="T4" fmla="*/ 153 w 475"/>
                  <a:gd name="T5" fmla="*/ 331 h 331"/>
                  <a:gd name="T6" fmla="*/ 453 w 475"/>
                  <a:gd name="T7" fmla="*/ 62 h 331"/>
                  <a:gd name="T8" fmla="*/ 475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475" y="0"/>
                    </a:moveTo>
                    <a:cubicBezTo>
                      <a:pt x="264" y="0"/>
                      <a:pt x="118" y="76"/>
                      <a:pt x="0" y="275"/>
                    </a:cubicBezTo>
                    <a:cubicBezTo>
                      <a:pt x="18" y="267"/>
                      <a:pt x="100" y="253"/>
                      <a:pt x="153" y="331"/>
                    </a:cubicBezTo>
                    <a:cubicBezTo>
                      <a:pt x="195" y="211"/>
                      <a:pt x="453" y="62"/>
                      <a:pt x="453" y="62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6">
                <a:extLst>
                  <a:ext uri="{FF2B5EF4-FFF2-40B4-BE49-F238E27FC236}">
                    <a16:creationId xmlns:a16="http://schemas.microsoft.com/office/drawing/2014/main" xmlns="" id="{03A4250E-75F1-42D5-A124-1FEFA9FE8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2282825" cy="1590675"/>
              </a:xfrm>
              <a:custGeom>
                <a:avLst/>
                <a:gdLst>
                  <a:gd name="T0" fmla="*/ 0 w 475"/>
                  <a:gd name="T1" fmla="*/ 0 h 331"/>
                  <a:gd name="T2" fmla="*/ 475 w 475"/>
                  <a:gd name="T3" fmla="*/ 275 h 331"/>
                  <a:gd name="T4" fmla="*/ 322 w 475"/>
                  <a:gd name="T5" fmla="*/ 331 h 331"/>
                  <a:gd name="T6" fmla="*/ 22 w 475"/>
                  <a:gd name="T7" fmla="*/ 62 h 331"/>
                  <a:gd name="T8" fmla="*/ 0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0" y="0"/>
                    </a:moveTo>
                    <a:cubicBezTo>
                      <a:pt x="211" y="0"/>
                      <a:pt x="357" y="76"/>
                      <a:pt x="475" y="275"/>
                    </a:cubicBezTo>
                    <a:cubicBezTo>
                      <a:pt x="457" y="267"/>
                      <a:pt x="375" y="253"/>
                      <a:pt x="322" y="331"/>
                    </a:cubicBezTo>
                    <a:cubicBezTo>
                      <a:pt x="280" y="211"/>
                      <a:pt x="22" y="62"/>
                      <a:pt x="22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7">
                <a:extLst>
                  <a:ext uri="{FF2B5EF4-FFF2-40B4-BE49-F238E27FC236}">
                    <a16:creationId xmlns:a16="http://schemas.microsoft.com/office/drawing/2014/main" xmlns="" id="{792EB640-06AD-4A69-8DB9-C8579C366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6" y="3429000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8">
                <a:extLst>
                  <a:ext uri="{FF2B5EF4-FFF2-40B4-BE49-F238E27FC236}">
                    <a16:creationId xmlns:a16="http://schemas.microsoft.com/office/drawing/2014/main" xmlns="" id="{485DE1F8-70CC-4DBA-AF64-968DC019E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9">
                <a:extLst>
                  <a:ext uri="{FF2B5EF4-FFF2-40B4-BE49-F238E27FC236}">
                    <a16:creationId xmlns:a16="http://schemas.microsoft.com/office/drawing/2014/main" xmlns="" id="{A1806553-3993-4160-A740-FC3C11A43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1547813" cy="1590675"/>
              </a:xfrm>
              <a:custGeom>
                <a:avLst/>
                <a:gdLst>
                  <a:gd name="T0" fmla="*/ 0 w 322"/>
                  <a:gd name="T1" fmla="*/ 0 h 331"/>
                  <a:gd name="T2" fmla="*/ 0 w 322"/>
                  <a:gd name="T3" fmla="*/ 288 h 331"/>
                  <a:gd name="T4" fmla="*/ 322 w 322"/>
                  <a:gd name="T5" fmla="*/ 331 h 331"/>
                  <a:gd name="T6" fmla="*/ 0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0" y="0"/>
                    </a:moveTo>
                    <a:cubicBezTo>
                      <a:pt x="0" y="288"/>
                      <a:pt x="0" y="288"/>
                      <a:pt x="0" y="288"/>
                    </a:cubicBezTo>
                    <a:cubicBezTo>
                      <a:pt x="112" y="288"/>
                      <a:pt x="263" y="285"/>
                      <a:pt x="322" y="331"/>
                    </a:cubicBezTo>
                    <a:cubicBezTo>
                      <a:pt x="243" y="67"/>
                      <a:pt x="149" y="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10">
                <a:extLst>
                  <a:ext uri="{FF2B5EF4-FFF2-40B4-BE49-F238E27FC236}">
                    <a16:creationId xmlns:a16="http://schemas.microsoft.com/office/drawing/2014/main" xmlns="" id="{01336F8D-BA3A-4F23-AFBB-71E43925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9" y="3429000"/>
                <a:ext cx="1547813" cy="1590675"/>
              </a:xfrm>
              <a:custGeom>
                <a:avLst/>
                <a:gdLst>
                  <a:gd name="T0" fmla="*/ 322 w 322"/>
                  <a:gd name="T1" fmla="*/ 0 h 331"/>
                  <a:gd name="T2" fmla="*/ 322 w 322"/>
                  <a:gd name="T3" fmla="*/ 288 h 331"/>
                  <a:gd name="T4" fmla="*/ 0 w 322"/>
                  <a:gd name="T5" fmla="*/ 331 h 331"/>
                  <a:gd name="T6" fmla="*/ 322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322" y="0"/>
                    </a:moveTo>
                    <a:cubicBezTo>
                      <a:pt x="322" y="288"/>
                      <a:pt x="322" y="288"/>
                      <a:pt x="322" y="288"/>
                    </a:cubicBezTo>
                    <a:cubicBezTo>
                      <a:pt x="211" y="288"/>
                      <a:pt x="59" y="285"/>
                      <a:pt x="0" y="331"/>
                    </a:cubicBezTo>
                    <a:cubicBezTo>
                      <a:pt x="79" y="67"/>
                      <a:pt x="173" y="3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8" name="Group 23">
                <a:extLst>
                  <a:ext uri="{FF2B5EF4-FFF2-40B4-BE49-F238E27FC236}">
                    <a16:creationId xmlns:a16="http://schemas.microsoft.com/office/drawing/2014/main" xmlns="" id="{BD3B4ED6-5B71-4D9B-9C33-06A72B944075}"/>
                  </a:ext>
                </a:extLst>
              </p:cNvPr>
              <p:cNvGrpSpPr/>
              <p:nvPr/>
            </p:nvGrpSpPr>
            <p:grpSpPr>
              <a:xfrm>
                <a:off x="5238068" y="2291376"/>
                <a:ext cx="529914" cy="595974"/>
                <a:chOff x="5238068" y="2291376"/>
                <a:chExt cx="529914" cy="595974"/>
              </a:xfrm>
            </p:grpSpPr>
            <p:sp>
              <p:nvSpPr>
                <p:cNvPr id="72" name="Freeform: Shape 24">
                  <a:extLst>
                    <a:ext uri="{FF2B5EF4-FFF2-40B4-BE49-F238E27FC236}">
                      <a16:creationId xmlns:a16="http://schemas.microsoft.com/office/drawing/2014/main" xmlns="" id="{5EF01C39-C481-46A3-A58B-3D0A6C71C8F9}"/>
                    </a:ext>
                  </a:extLst>
                </p:cNvPr>
                <p:cNvSpPr/>
                <p:nvPr/>
              </p:nvSpPr>
              <p:spPr>
                <a:xfrm>
                  <a:off x="5238068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Freeform: Shape 25">
                  <a:extLst>
                    <a:ext uri="{FF2B5EF4-FFF2-40B4-BE49-F238E27FC236}">
                      <a16:creationId xmlns:a16="http://schemas.microsoft.com/office/drawing/2014/main" xmlns="" id="{0AEC643E-D808-47DA-A922-35CF297E4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526" y="2503824"/>
                  <a:ext cx="290998" cy="290998"/>
                </a:xfrm>
                <a:custGeom>
                  <a:avLst/>
                  <a:gdLst>
                    <a:gd name="T0" fmla="*/ 88 w 176"/>
                    <a:gd name="T1" fmla="*/ 0 h 176"/>
                    <a:gd name="T2" fmla="*/ 0 w 176"/>
                    <a:gd name="T3" fmla="*/ 88 h 176"/>
                    <a:gd name="T4" fmla="*/ 88 w 176"/>
                    <a:gd name="T5" fmla="*/ 176 h 176"/>
                    <a:gd name="T6" fmla="*/ 176 w 176"/>
                    <a:gd name="T7" fmla="*/ 88 h 176"/>
                    <a:gd name="T8" fmla="*/ 88 w 176"/>
                    <a:gd name="T9" fmla="*/ 0 h 176"/>
                    <a:gd name="T10" fmla="*/ 88 w 176"/>
                    <a:gd name="T11" fmla="*/ 8 h 176"/>
                    <a:gd name="T12" fmla="*/ 142 w 176"/>
                    <a:gd name="T13" fmla="*/ 29 h 176"/>
                    <a:gd name="T14" fmla="*/ 122 w 176"/>
                    <a:gd name="T15" fmla="*/ 49 h 176"/>
                    <a:gd name="T16" fmla="*/ 88 w 176"/>
                    <a:gd name="T17" fmla="*/ 36 h 176"/>
                    <a:gd name="T18" fmla="*/ 54 w 176"/>
                    <a:gd name="T19" fmla="*/ 49 h 176"/>
                    <a:gd name="T20" fmla="*/ 34 w 176"/>
                    <a:gd name="T21" fmla="*/ 29 h 176"/>
                    <a:gd name="T22" fmla="*/ 88 w 176"/>
                    <a:gd name="T23" fmla="*/ 8 h 176"/>
                    <a:gd name="T24" fmla="*/ 132 w 176"/>
                    <a:gd name="T25" fmla="*/ 88 h 176"/>
                    <a:gd name="T26" fmla="*/ 88 w 176"/>
                    <a:gd name="T27" fmla="*/ 132 h 176"/>
                    <a:gd name="T28" fmla="*/ 44 w 176"/>
                    <a:gd name="T29" fmla="*/ 88 h 176"/>
                    <a:gd name="T30" fmla="*/ 88 w 176"/>
                    <a:gd name="T31" fmla="*/ 44 h 176"/>
                    <a:gd name="T32" fmla="*/ 132 w 176"/>
                    <a:gd name="T33" fmla="*/ 88 h 176"/>
                    <a:gd name="T34" fmla="*/ 8 w 176"/>
                    <a:gd name="T35" fmla="*/ 88 h 176"/>
                    <a:gd name="T36" fmla="*/ 29 w 176"/>
                    <a:gd name="T37" fmla="*/ 34 h 176"/>
                    <a:gd name="T38" fmla="*/ 49 w 176"/>
                    <a:gd name="T39" fmla="*/ 54 h 176"/>
                    <a:gd name="T40" fmla="*/ 36 w 176"/>
                    <a:gd name="T41" fmla="*/ 88 h 176"/>
                    <a:gd name="T42" fmla="*/ 49 w 176"/>
                    <a:gd name="T43" fmla="*/ 122 h 176"/>
                    <a:gd name="T44" fmla="*/ 29 w 176"/>
                    <a:gd name="T45" fmla="*/ 142 h 176"/>
                    <a:gd name="T46" fmla="*/ 8 w 176"/>
                    <a:gd name="T47" fmla="*/ 88 h 176"/>
                    <a:gd name="T48" fmla="*/ 88 w 176"/>
                    <a:gd name="T49" fmla="*/ 168 h 176"/>
                    <a:gd name="T50" fmla="*/ 34 w 176"/>
                    <a:gd name="T51" fmla="*/ 147 h 176"/>
                    <a:gd name="T52" fmla="*/ 54 w 176"/>
                    <a:gd name="T53" fmla="*/ 127 h 176"/>
                    <a:gd name="T54" fmla="*/ 88 w 176"/>
                    <a:gd name="T55" fmla="*/ 140 h 176"/>
                    <a:gd name="T56" fmla="*/ 122 w 176"/>
                    <a:gd name="T57" fmla="*/ 127 h 176"/>
                    <a:gd name="T58" fmla="*/ 142 w 176"/>
                    <a:gd name="T59" fmla="*/ 147 h 176"/>
                    <a:gd name="T60" fmla="*/ 88 w 176"/>
                    <a:gd name="T61" fmla="*/ 168 h 176"/>
                    <a:gd name="T62" fmla="*/ 147 w 176"/>
                    <a:gd name="T63" fmla="*/ 142 h 176"/>
                    <a:gd name="T64" fmla="*/ 127 w 176"/>
                    <a:gd name="T65" fmla="*/ 122 h 176"/>
                    <a:gd name="T66" fmla="*/ 140 w 176"/>
                    <a:gd name="T67" fmla="*/ 88 h 176"/>
                    <a:gd name="T68" fmla="*/ 127 w 176"/>
                    <a:gd name="T69" fmla="*/ 54 h 176"/>
                    <a:gd name="T70" fmla="*/ 147 w 176"/>
                    <a:gd name="T71" fmla="*/ 34 h 176"/>
                    <a:gd name="T72" fmla="*/ 168 w 176"/>
                    <a:gd name="T73" fmla="*/ 88 h 176"/>
                    <a:gd name="T74" fmla="*/ 147 w 176"/>
                    <a:gd name="T75" fmla="*/ 142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6" h="176">
                      <a:moveTo>
                        <a:pt x="88" y="0"/>
                      </a:moveTo>
                      <a:cubicBezTo>
                        <a:pt x="39" y="0"/>
                        <a:pt x="0" y="39"/>
                        <a:pt x="0" y="88"/>
                      </a:cubicBezTo>
                      <a:cubicBezTo>
                        <a:pt x="0" y="137"/>
                        <a:pt x="39" y="176"/>
                        <a:pt x="88" y="176"/>
                      </a:cubicBezTo>
                      <a:cubicBezTo>
                        <a:pt x="137" y="176"/>
                        <a:pt x="176" y="137"/>
                        <a:pt x="176" y="88"/>
                      </a:cubicBezTo>
                      <a:cubicBezTo>
                        <a:pt x="176" y="39"/>
                        <a:pt x="137" y="0"/>
                        <a:pt x="88" y="0"/>
                      </a:cubicBezTo>
                      <a:moveTo>
                        <a:pt x="88" y="8"/>
                      </a:moveTo>
                      <a:cubicBezTo>
                        <a:pt x="109" y="8"/>
                        <a:pt x="127" y="16"/>
                        <a:pt x="142" y="29"/>
                      </a:cubicBezTo>
                      <a:cubicBezTo>
                        <a:pt x="122" y="49"/>
                        <a:pt x="122" y="49"/>
                        <a:pt x="122" y="49"/>
                      </a:cubicBezTo>
                      <a:cubicBezTo>
                        <a:pt x="113" y="41"/>
                        <a:pt x="101" y="36"/>
                        <a:pt x="88" y="36"/>
                      </a:cubicBezTo>
                      <a:cubicBezTo>
                        <a:pt x="75" y="36"/>
                        <a:pt x="63" y="41"/>
                        <a:pt x="54" y="4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49" y="16"/>
                        <a:pt x="67" y="8"/>
                        <a:pt x="88" y="8"/>
                      </a:cubicBezTo>
                      <a:moveTo>
                        <a:pt x="132" y="88"/>
                      </a:moveTo>
                      <a:cubicBezTo>
                        <a:pt x="132" y="112"/>
                        <a:pt x="112" y="132"/>
                        <a:pt x="88" y="132"/>
                      </a:cubicBezTo>
                      <a:cubicBezTo>
                        <a:pt x="64" y="132"/>
                        <a:pt x="44" y="112"/>
                        <a:pt x="44" y="88"/>
                      </a:cubicBezTo>
                      <a:cubicBezTo>
                        <a:pt x="44" y="64"/>
                        <a:pt x="64" y="44"/>
                        <a:pt x="88" y="44"/>
                      </a:cubicBezTo>
                      <a:cubicBezTo>
                        <a:pt x="112" y="44"/>
                        <a:pt x="132" y="64"/>
                        <a:pt x="132" y="88"/>
                      </a:cubicBezTo>
                      <a:moveTo>
                        <a:pt x="8" y="88"/>
                      </a:moveTo>
                      <a:cubicBezTo>
                        <a:pt x="8" y="67"/>
                        <a:pt x="16" y="49"/>
                        <a:pt x="29" y="34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1" y="63"/>
                        <a:pt x="36" y="75"/>
                        <a:pt x="36" y="88"/>
                      </a:cubicBezTo>
                      <a:cubicBezTo>
                        <a:pt x="36" y="101"/>
                        <a:pt x="41" y="113"/>
                        <a:pt x="49" y="122"/>
                      </a:cubicBezTo>
                      <a:cubicBezTo>
                        <a:pt x="29" y="142"/>
                        <a:pt x="29" y="142"/>
                        <a:pt x="29" y="142"/>
                      </a:cubicBezTo>
                      <a:cubicBezTo>
                        <a:pt x="16" y="127"/>
                        <a:pt x="8" y="109"/>
                        <a:pt x="8" y="88"/>
                      </a:cubicBezTo>
                      <a:moveTo>
                        <a:pt x="88" y="168"/>
                      </a:moveTo>
                      <a:cubicBezTo>
                        <a:pt x="67" y="168"/>
                        <a:pt x="49" y="160"/>
                        <a:pt x="34" y="147"/>
                      </a:cubicBezTo>
                      <a:cubicBezTo>
                        <a:pt x="54" y="127"/>
                        <a:pt x="54" y="127"/>
                        <a:pt x="54" y="127"/>
                      </a:cubicBezTo>
                      <a:cubicBezTo>
                        <a:pt x="63" y="135"/>
                        <a:pt x="75" y="140"/>
                        <a:pt x="88" y="140"/>
                      </a:cubicBezTo>
                      <a:cubicBezTo>
                        <a:pt x="101" y="140"/>
                        <a:pt x="113" y="135"/>
                        <a:pt x="122" y="127"/>
                      </a:cubicBezTo>
                      <a:cubicBezTo>
                        <a:pt x="142" y="147"/>
                        <a:pt x="142" y="147"/>
                        <a:pt x="142" y="147"/>
                      </a:cubicBezTo>
                      <a:cubicBezTo>
                        <a:pt x="127" y="160"/>
                        <a:pt x="109" y="168"/>
                        <a:pt x="88" y="168"/>
                      </a:cubicBezTo>
                      <a:moveTo>
                        <a:pt x="147" y="142"/>
                      </a:moveTo>
                      <a:cubicBezTo>
                        <a:pt x="127" y="122"/>
                        <a:pt x="127" y="122"/>
                        <a:pt x="127" y="122"/>
                      </a:cubicBezTo>
                      <a:cubicBezTo>
                        <a:pt x="135" y="113"/>
                        <a:pt x="140" y="101"/>
                        <a:pt x="140" y="88"/>
                      </a:cubicBezTo>
                      <a:cubicBezTo>
                        <a:pt x="140" y="75"/>
                        <a:pt x="135" y="63"/>
                        <a:pt x="127" y="54"/>
                      </a:cubicBezTo>
                      <a:cubicBezTo>
                        <a:pt x="147" y="34"/>
                        <a:pt x="147" y="34"/>
                        <a:pt x="147" y="34"/>
                      </a:cubicBezTo>
                      <a:cubicBezTo>
                        <a:pt x="160" y="49"/>
                        <a:pt x="168" y="67"/>
                        <a:pt x="168" y="88"/>
                      </a:cubicBezTo>
                      <a:cubicBezTo>
                        <a:pt x="168" y="109"/>
                        <a:pt x="160" y="127"/>
                        <a:pt x="147" y="14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9" name="Group 26">
                <a:extLst>
                  <a:ext uri="{FF2B5EF4-FFF2-40B4-BE49-F238E27FC236}">
                    <a16:creationId xmlns:a16="http://schemas.microsoft.com/office/drawing/2014/main" xmlns="" id="{37B421CE-283B-439B-B92B-8AC260087BD9}"/>
                  </a:ext>
                </a:extLst>
              </p:cNvPr>
              <p:cNvGrpSpPr/>
              <p:nvPr/>
            </p:nvGrpSpPr>
            <p:grpSpPr>
              <a:xfrm>
                <a:off x="7772232" y="2928062"/>
                <a:ext cx="529914" cy="595974"/>
                <a:chOff x="7772232" y="2928062"/>
                <a:chExt cx="529914" cy="595974"/>
              </a:xfrm>
            </p:grpSpPr>
            <p:sp>
              <p:nvSpPr>
                <p:cNvPr id="70" name="Freeform: Shape 27">
                  <a:extLst>
                    <a:ext uri="{FF2B5EF4-FFF2-40B4-BE49-F238E27FC236}">
                      <a16:creationId xmlns:a16="http://schemas.microsoft.com/office/drawing/2014/main" xmlns="" id="{6EF8B8D7-6D75-4461-8D8D-C838899FBE24}"/>
                    </a:ext>
                  </a:extLst>
                </p:cNvPr>
                <p:cNvSpPr/>
                <p:nvPr/>
              </p:nvSpPr>
              <p:spPr>
                <a:xfrm>
                  <a:off x="77722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Freeform: Shape 28">
                  <a:extLst>
                    <a:ext uri="{FF2B5EF4-FFF2-40B4-BE49-F238E27FC236}">
                      <a16:creationId xmlns:a16="http://schemas.microsoft.com/office/drawing/2014/main" xmlns="" id="{A67C9D43-7064-414A-882D-CFB880881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1690" y="3136384"/>
                  <a:ext cx="290998" cy="237698"/>
                </a:xfrm>
                <a:custGeom>
                  <a:avLst/>
                  <a:gdLst>
                    <a:gd name="T0" fmla="*/ 120 w 176"/>
                    <a:gd name="T1" fmla="*/ 16 h 144"/>
                    <a:gd name="T2" fmla="*/ 72 w 176"/>
                    <a:gd name="T3" fmla="*/ 0 h 144"/>
                    <a:gd name="T4" fmla="*/ 8 w 176"/>
                    <a:gd name="T5" fmla="*/ 16 h 144"/>
                    <a:gd name="T6" fmla="*/ 0 w 176"/>
                    <a:gd name="T7" fmla="*/ 64 h 144"/>
                    <a:gd name="T8" fmla="*/ 8 w 176"/>
                    <a:gd name="T9" fmla="*/ 136 h 144"/>
                    <a:gd name="T10" fmla="*/ 160 w 176"/>
                    <a:gd name="T11" fmla="*/ 144 h 144"/>
                    <a:gd name="T12" fmla="*/ 168 w 176"/>
                    <a:gd name="T13" fmla="*/ 72 h 144"/>
                    <a:gd name="T14" fmla="*/ 176 w 176"/>
                    <a:gd name="T15" fmla="*/ 24 h 144"/>
                    <a:gd name="T16" fmla="*/ 72 w 176"/>
                    <a:gd name="T17" fmla="*/ 8 h 144"/>
                    <a:gd name="T18" fmla="*/ 112 w 176"/>
                    <a:gd name="T19" fmla="*/ 16 h 144"/>
                    <a:gd name="T20" fmla="*/ 72 w 176"/>
                    <a:gd name="T21" fmla="*/ 8 h 144"/>
                    <a:gd name="T22" fmla="*/ 16 w 176"/>
                    <a:gd name="T23" fmla="*/ 136 h 144"/>
                    <a:gd name="T24" fmla="*/ 32 w 176"/>
                    <a:gd name="T25" fmla="*/ 72 h 144"/>
                    <a:gd name="T26" fmla="*/ 40 w 176"/>
                    <a:gd name="T27" fmla="*/ 88 h 144"/>
                    <a:gd name="T28" fmla="*/ 64 w 176"/>
                    <a:gd name="T29" fmla="*/ 80 h 144"/>
                    <a:gd name="T30" fmla="*/ 112 w 176"/>
                    <a:gd name="T31" fmla="*/ 72 h 144"/>
                    <a:gd name="T32" fmla="*/ 120 w 176"/>
                    <a:gd name="T33" fmla="*/ 88 h 144"/>
                    <a:gd name="T34" fmla="*/ 144 w 176"/>
                    <a:gd name="T35" fmla="*/ 80 h 144"/>
                    <a:gd name="T36" fmla="*/ 160 w 176"/>
                    <a:gd name="T37" fmla="*/ 72 h 144"/>
                    <a:gd name="T38" fmla="*/ 40 w 176"/>
                    <a:gd name="T39" fmla="*/ 56 h 144"/>
                    <a:gd name="T40" fmla="*/ 56 w 176"/>
                    <a:gd name="T41" fmla="*/ 80 h 144"/>
                    <a:gd name="T42" fmla="*/ 40 w 176"/>
                    <a:gd name="T43" fmla="*/ 56 h 144"/>
                    <a:gd name="T44" fmla="*/ 136 w 176"/>
                    <a:gd name="T45" fmla="*/ 56 h 144"/>
                    <a:gd name="T46" fmla="*/ 120 w 176"/>
                    <a:gd name="T47" fmla="*/ 80 h 144"/>
                    <a:gd name="T48" fmla="*/ 168 w 176"/>
                    <a:gd name="T49" fmla="*/ 64 h 144"/>
                    <a:gd name="T50" fmla="*/ 144 w 176"/>
                    <a:gd name="T51" fmla="*/ 56 h 144"/>
                    <a:gd name="T52" fmla="*/ 120 w 176"/>
                    <a:gd name="T53" fmla="*/ 48 h 144"/>
                    <a:gd name="T54" fmla="*/ 112 w 176"/>
                    <a:gd name="T55" fmla="*/ 64 h 144"/>
                    <a:gd name="T56" fmla="*/ 64 w 176"/>
                    <a:gd name="T57" fmla="*/ 56 h 144"/>
                    <a:gd name="T58" fmla="*/ 40 w 176"/>
                    <a:gd name="T59" fmla="*/ 48 h 144"/>
                    <a:gd name="T60" fmla="*/ 32 w 176"/>
                    <a:gd name="T61" fmla="*/ 64 h 144"/>
                    <a:gd name="T62" fmla="*/ 8 w 176"/>
                    <a:gd name="T63" fmla="*/ 24 h 144"/>
                    <a:gd name="T64" fmla="*/ 168 w 176"/>
                    <a:gd name="T65" fmla="*/ 6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6" h="144">
                      <a:moveTo>
                        <a:pt x="168" y="16"/>
                      </a:moveTo>
                      <a:cubicBezTo>
                        <a:pt x="120" y="16"/>
                        <a:pt x="120" y="16"/>
                        <a:pt x="120" y="16"/>
                      </a:cubicBezTo>
                      <a:cubicBezTo>
                        <a:pt x="120" y="7"/>
                        <a:pt x="113" y="0"/>
                        <a:pt x="104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3" y="0"/>
                        <a:pt x="56" y="7"/>
                        <a:pt x="56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20"/>
                        <a:pt x="0" y="2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8" y="136"/>
                        <a:pt x="8" y="136"/>
                        <a:pt x="8" y="136"/>
                      </a:cubicBezTo>
                      <a:cubicBezTo>
                        <a:pt x="8" y="140"/>
                        <a:pt x="12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4" y="144"/>
                        <a:pt x="168" y="140"/>
                        <a:pt x="168" y="136"/>
                      </a:cubicBezTo>
                      <a:cubicBezTo>
                        <a:pt x="168" y="72"/>
                        <a:pt x="168" y="72"/>
                        <a:pt x="168" y="72"/>
                      </a:cubicBezTo>
                      <a:cubicBezTo>
                        <a:pt x="172" y="72"/>
                        <a:pt x="176" y="68"/>
                        <a:pt x="176" y="64"/>
                      </a:cubicBezTo>
                      <a:cubicBezTo>
                        <a:pt x="176" y="24"/>
                        <a:pt x="176" y="24"/>
                        <a:pt x="176" y="24"/>
                      </a:cubicBezTo>
                      <a:cubicBezTo>
                        <a:pt x="176" y="20"/>
                        <a:pt x="172" y="16"/>
                        <a:pt x="168" y="16"/>
                      </a:cubicBezTo>
                      <a:moveTo>
                        <a:pt x="72" y="8"/>
                      </a:move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8" y="8"/>
                        <a:pt x="112" y="12"/>
                        <a:pt x="112" y="1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2"/>
                        <a:pt x="68" y="8"/>
                        <a:pt x="72" y="8"/>
                      </a:cubicBezTo>
                      <a:moveTo>
                        <a:pt x="160" y="136"/>
                      </a:move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32" y="72"/>
                        <a:pt x="32" y="72"/>
                        <a:pt x="32" y="72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2" y="84"/>
                        <a:pt x="36" y="88"/>
                        <a:pt x="40" y="88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60" y="88"/>
                        <a:pt x="64" y="84"/>
                        <a:pt x="64" y="80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80"/>
                        <a:pt x="112" y="80"/>
                        <a:pt x="112" y="80"/>
                      </a:cubicBezTo>
                      <a:cubicBezTo>
                        <a:pt x="112" y="84"/>
                        <a:pt x="116" y="88"/>
                        <a:pt x="120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40" y="88"/>
                        <a:pt x="144" y="84"/>
                        <a:pt x="144" y="80"/>
                      </a:cubicBezTo>
                      <a:cubicBezTo>
                        <a:pt x="144" y="72"/>
                        <a:pt x="144" y="72"/>
                        <a:pt x="144" y="72"/>
                      </a:cubicBezTo>
                      <a:cubicBezTo>
                        <a:pt x="160" y="72"/>
                        <a:pt x="160" y="72"/>
                        <a:pt x="160" y="72"/>
                      </a:cubicBezTo>
                      <a:lnTo>
                        <a:pt x="160" y="136"/>
                      </a:lnTo>
                      <a:close/>
                      <a:moveTo>
                        <a:pt x="40" y="56"/>
                      </a:move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6" y="80"/>
                        <a:pt x="56" y="80"/>
                        <a:pt x="56" y="80"/>
                      </a:cubicBezTo>
                      <a:cubicBezTo>
                        <a:pt x="40" y="80"/>
                        <a:pt x="40" y="80"/>
                        <a:pt x="40" y="80"/>
                      </a:cubicBezTo>
                      <a:lnTo>
                        <a:pt x="40" y="56"/>
                      </a:lnTo>
                      <a:close/>
                      <a:moveTo>
                        <a:pt x="120" y="56"/>
                      </a:moveTo>
                      <a:cubicBezTo>
                        <a:pt x="136" y="56"/>
                        <a:pt x="136" y="56"/>
                        <a:pt x="136" y="56"/>
                      </a:cubicBezTo>
                      <a:cubicBezTo>
                        <a:pt x="136" y="80"/>
                        <a:pt x="136" y="80"/>
                        <a:pt x="136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lnTo>
                        <a:pt x="120" y="56"/>
                      </a:lnTo>
                      <a:close/>
                      <a:moveTo>
                        <a:pt x="168" y="64"/>
                      </a:moveTo>
                      <a:cubicBezTo>
                        <a:pt x="144" y="64"/>
                        <a:pt x="144" y="64"/>
                        <a:pt x="144" y="64"/>
                      </a:cubicBezTo>
                      <a:cubicBezTo>
                        <a:pt x="144" y="56"/>
                        <a:pt x="144" y="56"/>
                        <a:pt x="144" y="56"/>
                      </a:cubicBezTo>
                      <a:cubicBezTo>
                        <a:pt x="144" y="52"/>
                        <a:pt x="140" y="48"/>
                        <a:pt x="136" y="48"/>
                      </a:cubicBezTo>
                      <a:cubicBezTo>
                        <a:pt x="120" y="48"/>
                        <a:pt x="120" y="48"/>
                        <a:pt x="120" y="48"/>
                      </a:cubicBezTo>
                      <a:cubicBezTo>
                        <a:pt x="116" y="48"/>
                        <a:pt x="112" y="52"/>
                        <a:pt x="112" y="56"/>
                      </a:cubicBezTo>
                      <a:cubicBezTo>
                        <a:pt x="112" y="64"/>
                        <a:pt x="112" y="64"/>
                        <a:pt x="112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56"/>
                        <a:pt x="64" y="56"/>
                        <a:pt x="64" y="56"/>
                      </a:cubicBezTo>
                      <a:cubicBezTo>
                        <a:pt x="64" y="52"/>
                        <a:pt x="60" y="48"/>
                        <a:pt x="56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36" y="48"/>
                        <a:pt x="32" y="52"/>
                        <a:pt x="32" y="56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lnTo>
                        <a:pt x="168" y="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0" name="Group 29">
                <a:extLst>
                  <a:ext uri="{FF2B5EF4-FFF2-40B4-BE49-F238E27FC236}">
                    <a16:creationId xmlns:a16="http://schemas.microsoft.com/office/drawing/2014/main" xmlns="" id="{C7FA0562-14CA-4216-87B3-F63356C655D4}"/>
                  </a:ext>
                </a:extLst>
              </p:cNvPr>
              <p:cNvGrpSpPr/>
              <p:nvPr/>
            </p:nvGrpSpPr>
            <p:grpSpPr>
              <a:xfrm>
                <a:off x="6414494" y="2291376"/>
                <a:ext cx="529914" cy="595974"/>
                <a:chOff x="6414494" y="2291376"/>
                <a:chExt cx="529914" cy="595974"/>
              </a:xfrm>
            </p:grpSpPr>
            <p:sp>
              <p:nvSpPr>
                <p:cNvPr id="68" name="Freeform: Shape 30">
                  <a:extLst>
                    <a:ext uri="{FF2B5EF4-FFF2-40B4-BE49-F238E27FC236}">
                      <a16:creationId xmlns:a16="http://schemas.microsoft.com/office/drawing/2014/main" xmlns="" id="{18701F4C-11E5-40A9-A6F4-7B908DA3DD28}"/>
                    </a:ext>
                  </a:extLst>
                </p:cNvPr>
                <p:cNvSpPr/>
                <p:nvPr/>
              </p:nvSpPr>
              <p:spPr>
                <a:xfrm>
                  <a:off x="6414494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Freeform: Shape 31">
                  <a:extLst>
                    <a:ext uri="{FF2B5EF4-FFF2-40B4-BE49-F238E27FC236}">
                      <a16:creationId xmlns:a16="http://schemas.microsoft.com/office/drawing/2014/main" xmlns="" id="{21336D26-5A8A-453C-9286-1FC22F4DB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3952" y="2515484"/>
                  <a:ext cx="290998" cy="237698"/>
                </a:xfrm>
                <a:custGeom>
                  <a:avLst/>
                  <a:gdLst>
                    <a:gd name="T0" fmla="*/ 160 w 176"/>
                    <a:gd name="T1" fmla="*/ 16 h 144"/>
                    <a:gd name="T2" fmla="*/ 88 w 176"/>
                    <a:gd name="T3" fmla="*/ 16 h 144"/>
                    <a:gd name="T4" fmla="*/ 56 w 176"/>
                    <a:gd name="T5" fmla="*/ 0 h 144"/>
                    <a:gd name="T6" fmla="*/ 16 w 176"/>
                    <a:gd name="T7" fmla="*/ 0 h 144"/>
                    <a:gd name="T8" fmla="*/ 0 w 176"/>
                    <a:gd name="T9" fmla="*/ 16 h 144"/>
                    <a:gd name="T10" fmla="*/ 0 w 176"/>
                    <a:gd name="T11" fmla="*/ 128 h 144"/>
                    <a:gd name="T12" fmla="*/ 16 w 176"/>
                    <a:gd name="T13" fmla="*/ 144 h 144"/>
                    <a:gd name="T14" fmla="*/ 160 w 176"/>
                    <a:gd name="T15" fmla="*/ 144 h 144"/>
                    <a:gd name="T16" fmla="*/ 176 w 176"/>
                    <a:gd name="T17" fmla="*/ 128 h 144"/>
                    <a:gd name="T18" fmla="*/ 176 w 176"/>
                    <a:gd name="T19" fmla="*/ 32 h 144"/>
                    <a:gd name="T20" fmla="*/ 160 w 176"/>
                    <a:gd name="T21" fmla="*/ 16 h 144"/>
                    <a:gd name="T22" fmla="*/ 168 w 176"/>
                    <a:gd name="T23" fmla="*/ 128 h 144"/>
                    <a:gd name="T24" fmla="*/ 160 w 176"/>
                    <a:gd name="T25" fmla="*/ 136 h 144"/>
                    <a:gd name="T26" fmla="*/ 16 w 176"/>
                    <a:gd name="T27" fmla="*/ 136 h 144"/>
                    <a:gd name="T28" fmla="*/ 8 w 176"/>
                    <a:gd name="T29" fmla="*/ 128 h 144"/>
                    <a:gd name="T30" fmla="*/ 8 w 176"/>
                    <a:gd name="T31" fmla="*/ 48 h 144"/>
                    <a:gd name="T32" fmla="*/ 168 w 176"/>
                    <a:gd name="T33" fmla="*/ 48 h 144"/>
                    <a:gd name="T34" fmla="*/ 168 w 176"/>
                    <a:gd name="T35" fmla="*/ 128 h 144"/>
                    <a:gd name="T36" fmla="*/ 168 w 176"/>
                    <a:gd name="T37" fmla="*/ 40 h 144"/>
                    <a:gd name="T38" fmla="*/ 8 w 176"/>
                    <a:gd name="T39" fmla="*/ 40 h 144"/>
                    <a:gd name="T40" fmla="*/ 8 w 176"/>
                    <a:gd name="T41" fmla="*/ 16 h 144"/>
                    <a:gd name="T42" fmla="*/ 16 w 176"/>
                    <a:gd name="T43" fmla="*/ 8 h 144"/>
                    <a:gd name="T44" fmla="*/ 56 w 176"/>
                    <a:gd name="T45" fmla="*/ 8 h 144"/>
                    <a:gd name="T46" fmla="*/ 88 w 176"/>
                    <a:gd name="T47" fmla="*/ 24 h 144"/>
                    <a:gd name="T48" fmla="*/ 160 w 176"/>
                    <a:gd name="T49" fmla="*/ 24 h 144"/>
                    <a:gd name="T50" fmla="*/ 168 w 176"/>
                    <a:gd name="T51" fmla="*/ 32 h 144"/>
                    <a:gd name="T52" fmla="*/ 168 w 176"/>
                    <a:gd name="T53" fmla="*/ 4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6" h="144">
                      <a:moveTo>
                        <a:pt x="160" y="16"/>
                      </a:moveTo>
                      <a:cubicBezTo>
                        <a:pt x="88" y="16"/>
                        <a:pt x="88" y="16"/>
                        <a:pt x="88" y="16"/>
                      </a:cubicBezTo>
                      <a:cubicBezTo>
                        <a:pt x="72" y="16"/>
                        <a:pt x="72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7"/>
                        <a:pt x="7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9" y="144"/>
                        <a:pt x="176" y="137"/>
                        <a:pt x="176" y="128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3"/>
                        <a:pt x="169" y="16"/>
                        <a:pt x="160" y="16"/>
                      </a:cubicBezTo>
                      <a:moveTo>
                        <a:pt x="168" y="128"/>
                      </a:moveTo>
                      <a:cubicBezTo>
                        <a:pt x="168" y="132"/>
                        <a:pt x="164" y="136"/>
                        <a:pt x="160" y="136"/>
                      </a:cubicBez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2" y="136"/>
                        <a:pt x="8" y="132"/>
                        <a:pt x="8" y="12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168" y="48"/>
                        <a:pt x="168" y="48"/>
                        <a:pt x="168" y="48"/>
                      </a:cubicBezTo>
                      <a:lnTo>
                        <a:pt x="168" y="128"/>
                      </a:lnTo>
                      <a:close/>
                      <a:moveTo>
                        <a:pt x="16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2"/>
                        <a:pt x="12" y="8"/>
                        <a:pt x="1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68" y="8"/>
                        <a:pt x="68" y="24"/>
                        <a:pt x="88" y="24"/>
                      </a:cubicBezTo>
                      <a:cubicBezTo>
                        <a:pt x="160" y="24"/>
                        <a:pt x="160" y="24"/>
                        <a:pt x="160" y="24"/>
                      </a:cubicBezTo>
                      <a:cubicBezTo>
                        <a:pt x="164" y="24"/>
                        <a:pt x="168" y="28"/>
                        <a:pt x="168" y="32"/>
                      </a:cubicBezTo>
                      <a:lnTo>
                        <a:pt x="168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1" name="Group 32">
                <a:extLst>
                  <a:ext uri="{FF2B5EF4-FFF2-40B4-BE49-F238E27FC236}">
                    <a16:creationId xmlns:a16="http://schemas.microsoft.com/office/drawing/2014/main" xmlns="" id="{DBA9540C-1596-40B3-8FDC-B4FC20BC04C9}"/>
                  </a:ext>
                </a:extLst>
              </p:cNvPr>
              <p:cNvGrpSpPr/>
              <p:nvPr/>
            </p:nvGrpSpPr>
            <p:grpSpPr>
              <a:xfrm>
                <a:off x="3880332" y="2928062"/>
                <a:ext cx="529914" cy="595974"/>
                <a:chOff x="3880332" y="2928062"/>
                <a:chExt cx="529914" cy="595974"/>
              </a:xfrm>
            </p:grpSpPr>
            <p:sp>
              <p:nvSpPr>
                <p:cNvPr id="66" name="Freeform: Shape 33">
                  <a:extLst>
                    <a:ext uri="{FF2B5EF4-FFF2-40B4-BE49-F238E27FC236}">
                      <a16:creationId xmlns:a16="http://schemas.microsoft.com/office/drawing/2014/main" xmlns="" id="{5E45F5AA-169E-49F6-8670-8FBCEDF4C7B4}"/>
                    </a:ext>
                  </a:extLst>
                </p:cNvPr>
                <p:cNvSpPr/>
                <p:nvPr/>
              </p:nvSpPr>
              <p:spPr>
                <a:xfrm>
                  <a:off x="38803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Freeform: Shape 34">
                  <a:extLst>
                    <a:ext uri="{FF2B5EF4-FFF2-40B4-BE49-F238E27FC236}">
                      <a16:creationId xmlns:a16="http://schemas.microsoft.com/office/drawing/2014/main" xmlns="" id="{CF9B4C98-8C96-4590-BCE8-56FB41F1D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9790" y="3102378"/>
                  <a:ext cx="290998" cy="288117"/>
                </a:xfrm>
                <a:custGeom>
                  <a:avLst/>
                  <a:gdLst>
                    <a:gd name="T0" fmla="*/ 112 w 176"/>
                    <a:gd name="T1" fmla="*/ 118 h 174"/>
                    <a:gd name="T2" fmla="*/ 120 w 176"/>
                    <a:gd name="T3" fmla="*/ 102 h 174"/>
                    <a:gd name="T4" fmla="*/ 64 w 176"/>
                    <a:gd name="T5" fmla="*/ 94 h 174"/>
                    <a:gd name="T6" fmla="*/ 56 w 176"/>
                    <a:gd name="T7" fmla="*/ 110 h 174"/>
                    <a:gd name="T8" fmla="*/ 64 w 176"/>
                    <a:gd name="T9" fmla="*/ 102 h 174"/>
                    <a:gd name="T10" fmla="*/ 112 w 176"/>
                    <a:gd name="T11" fmla="*/ 110 h 174"/>
                    <a:gd name="T12" fmla="*/ 64 w 176"/>
                    <a:gd name="T13" fmla="*/ 102 h 174"/>
                    <a:gd name="T14" fmla="*/ 152 w 176"/>
                    <a:gd name="T15" fmla="*/ 46 h 174"/>
                    <a:gd name="T16" fmla="*/ 128 w 176"/>
                    <a:gd name="T17" fmla="*/ 17 h 174"/>
                    <a:gd name="T18" fmla="*/ 70 w 176"/>
                    <a:gd name="T19" fmla="*/ 4 h 174"/>
                    <a:gd name="T20" fmla="*/ 28 w 176"/>
                    <a:gd name="T21" fmla="*/ 46 h 174"/>
                    <a:gd name="T22" fmla="*/ 0 w 176"/>
                    <a:gd name="T23" fmla="*/ 54 h 174"/>
                    <a:gd name="T24" fmla="*/ 8 w 176"/>
                    <a:gd name="T25" fmla="*/ 78 h 174"/>
                    <a:gd name="T26" fmla="*/ 16 w 176"/>
                    <a:gd name="T27" fmla="*/ 166 h 174"/>
                    <a:gd name="T28" fmla="*/ 152 w 176"/>
                    <a:gd name="T29" fmla="*/ 174 h 174"/>
                    <a:gd name="T30" fmla="*/ 160 w 176"/>
                    <a:gd name="T31" fmla="*/ 78 h 174"/>
                    <a:gd name="T32" fmla="*/ 176 w 176"/>
                    <a:gd name="T33" fmla="*/ 70 h 174"/>
                    <a:gd name="T34" fmla="*/ 168 w 176"/>
                    <a:gd name="T35" fmla="*/ 46 h 174"/>
                    <a:gd name="T36" fmla="*/ 140 w 176"/>
                    <a:gd name="T37" fmla="*/ 30 h 174"/>
                    <a:gd name="T38" fmla="*/ 143 w 176"/>
                    <a:gd name="T39" fmla="*/ 46 h 174"/>
                    <a:gd name="T40" fmla="*/ 134 w 176"/>
                    <a:gd name="T41" fmla="*/ 40 h 174"/>
                    <a:gd name="T42" fmla="*/ 124 w 176"/>
                    <a:gd name="T43" fmla="*/ 34 h 174"/>
                    <a:gd name="T44" fmla="*/ 115 w 176"/>
                    <a:gd name="T45" fmla="*/ 30 h 174"/>
                    <a:gd name="T46" fmla="*/ 130 w 176"/>
                    <a:gd name="T47" fmla="*/ 24 h 174"/>
                    <a:gd name="T48" fmla="*/ 74 w 176"/>
                    <a:gd name="T49" fmla="*/ 46 h 174"/>
                    <a:gd name="T50" fmla="*/ 127 w 176"/>
                    <a:gd name="T51" fmla="*/ 46 h 174"/>
                    <a:gd name="T52" fmla="*/ 66 w 176"/>
                    <a:gd name="T53" fmla="*/ 11 h 174"/>
                    <a:gd name="T54" fmla="*/ 65 w 176"/>
                    <a:gd name="T55" fmla="*/ 46 h 174"/>
                    <a:gd name="T56" fmla="*/ 46 w 176"/>
                    <a:gd name="T57" fmla="*/ 46 h 174"/>
                    <a:gd name="T58" fmla="*/ 37 w 176"/>
                    <a:gd name="T59" fmla="*/ 46 h 174"/>
                    <a:gd name="T60" fmla="*/ 152 w 176"/>
                    <a:gd name="T61" fmla="*/ 166 h 174"/>
                    <a:gd name="T62" fmla="*/ 24 w 176"/>
                    <a:gd name="T63" fmla="*/ 78 h 174"/>
                    <a:gd name="T64" fmla="*/ 152 w 176"/>
                    <a:gd name="T65" fmla="*/ 166 h 174"/>
                    <a:gd name="T66" fmla="*/ 8 w 176"/>
                    <a:gd name="T67" fmla="*/ 70 h 174"/>
                    <a:gd name="T68" fmla="*/ 168 w 176"/>
                    <a:gd name="T69" fmla="*/ 54 h 174"/>
                    <a:gd name="T70" fmla="*/ 69 w 176"/>
                    <a:gd name="T71" fmla="*/ 22 h 174"/>
                    <a:gd name="T72" fmla="*/ 58 w 176"/>
                    <a:gd name="T73" fmla="*/ 25 h 174"/>
                    <a:gd name="T74" fmla="*/ 69 w 176"/>
                    <a:gd name="T75" fmla="*/ 22 h 174"/>
                    <a:gd name="T76" fmla="*/ 54 w 176"/>
                    <a:gd name="T77" fmla="*/ 32 h 174"/>
                    <a:gd name="T78" fmla="*/ 57 w 176"/>
                    <a:gd name="T79" fmla="*/ 4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6" h="174">
                      <a:moveTo>
                        <a:pt x="64" y="118"/>
                      </a:moveTo>
                      <a:cubicBezTo>
                        <a:pt x="112" y="118"/>
                        <a:pt x="112" y="118"/>
                        <a:pt x="112" y="118"/>
                      </a:cubicBezTo>
                      <a:cubicBezTo>
                        <a:pt x="116" y="118"/>
                        <a:pt x="120" y="114"/>
                        <a:pt x="120" y="110"/>
                      </a:cubicBezTo>
                      <a:cubicBezTo>
                        <a:pt x="120" y="102"/>
                        <a:pt x="120" y="102"/>
                        <a:pt x="120" y="102"/>
                      </a:cubicBezTo>
                      <a:cubicBezTo>
                        <a:pt x="120" y="98"/>
                        <a:pt x="116" y="94"/>
                        <a:pt x="112" y="9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60" y="94"/>
                        <a:pt x="56" y="98"/>
                        <a:pt x="56" y="102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56" y="114"/>
                        <a:pt x="60" y="118"/>
                        <a:pt x="64" y="118"/>
                      </a:cubicBezTo>
                      <a:moveTo>
                        <a:pt x="64" y="102"/>
                      </a:moveTo>
                      <a:cubicBezTo>
                        <a:pt x="112" y="102"/>
                        <a:pt x="112" y="102"/>
                        <a:pt x="112" y="102"/>
                      </a:cubicBezTo>
                      <a:cubicBezTo>
                        <a:pt x="112" y="110"/>
                        <a:pt x="112" y="110"/>
                        <a:pt x="112" y="110"/>
                      </a:cubicBezTo>
                      <a:cubicBezTo>
                        <a:pt x="64" y="110"/>
                        <a:pt x="64" y="110"/>
                        <a:pt x="64" y="110"/>
                      </a:cubicBezTo>
                      <a:lnTo>
                        <a:pt x="64" y="102"/>
                      </a:lnTo>
                      <a:close/>
                      <a:moveTo>
                        <a:pt x="168" y="46"/>
                      </a:moveTo>
                      <a:cubicBezTo>
                        <a:pt x="152" y="46"/>
                        <a:pt x="152" y="46"/>
                        <a:pt x="152" y="46"/>
                      </a:cubicBezTo>
                      <a:cubicBezTo>
                        <a:pt x="147" y="28"/>
                        <a:pt x="147" y="28"/>
                        <a:pt x="147" y="28"/>
                      </a:cubicBezTo>
                      <a:cubicBezTo>
                        <a:pt x="145" y="19"/>
                        <a:pt x="136" y="14"/>
                        <a:pt x="128" y="17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63" y="0"/>
                        <a:pt x="53" y="2"/>
                        <a:pt x="49" y="10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4" y="46"/>
                        <a:pt x="0" y="50"/>
                        <a:pt x="0" y="54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4" y="78"/>
                        <a:pt x="8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166"/>
                        <a:pt x="16" y="166"/>
                        <a:pt x="16" y="166"/>
                      </a:cubicBezTo>
                      <a:cubicBezTo>
                        <a:pt x="16" y="170"/>
                        <a:pt x="20" y="174"/>
                        <a:pt x="24" y="174"/>
                      </a:cubicBezTo>
                      <a:cubicBezTo>
                        <a:pt x="152" y="174"/>
                        <a:pt x="152" y="174"/>
                        <a:pt x="152" y="174"/>
                      </a:cubicBezTo>
                      <a:cubicBezTo>
                        <a:pt x="156" y="174"/>
                        <a:pt x="160" y="170"/>
                        <a:pt x="160" y="166"/>
                      </a:cubicBezTo>
                      <a:cubicBezTo>
                        <a:pt x="160" y="78"/>
                        <a:pt x="160" y="78"/>
                        <a:pt x="160" y="78"/>
                      </a:cubicBezTo>
                      <a:cubicBezTo>
                        <a:pt x="168" y="78"/>
                        <a:pt x="168" y="78"/>
                        <a:pt x="168" y="78"/>
                      </a:cubicBezTo>
                      <a:cubicBezTo>
                        <a:pt x="172" y="78"/>
                        <a:pt x="176" y="74"/>
                        <a:pt x="176" y="70"/>
                      </a:cubicBezTo>
                      <a:cubicBezTo>
                        <a:pt x="176" y="54"/>
                        <a:pt x="176" y="54"/>
                        <a:pt x="176" y="54"/>
                      </a:cubicBezTo>
                      <a:cubicBezTo>
                        <a:pt x="176" y="50"/>
                        <a:pt x="172" y="46"/>
                        <a:pt x="168" y="46"/>
                      </a:cubicBezTo>
                      <a:moveTo>
                        <a:pt x="130" y="24"/>
                      </a:moveTo>
                      <a:cubicBezTo>
                        <a:pt x="134" y="23"/>
                        <a:pt x="138" y="26"/>
                        <a:pt x="140" y="30"/>
                      </a:cubicBezTo>
                      <a:cubicBezTo>
                        <a:pt x="144" y="46"/>
                        <a:pt x="144" y="46"/>
                        <a:pt x="144" y="46"/>
                      </a:cubicBezTo>
                      <a:cubicBezTo>
                        <a:pt x="143" y="46"/>
                        <a:pt x="143" y="46"/>
                        <a:pt x="143" y="46"/>
                      </a:cubicBezTo>
                      <a:cubicBezTo>
                        <a:pt x="133" y="40"/>
                        <a:pt x="133" y="40"/>
                        <a:pt x="133" y="40"/>
                      </a:cubicBezTo>
                      <a:cubicBezTo>
                        <a:pt x="134" y="40"/>
                        <a:pt x="134" y="40"/>
                        <a:pt x="134" y="40"/>
                      </a:cubicBezTo>
                      <a:cubicBezTo>
                        <a:pt x="132" y="32"/>
                        <a:pt x="132" y="32"/>
                        <a:pt x="132" y="32"/>
                      </a:cubicBezTo>
                      <a:cubicBezTo>
                        <a:pt x="124" y="34"/>
                        <a:pt x="124" y="34"/>
                        <a:pt x="124" y="34"/>
                      </a:cubicBezTo>
                      <a:cubicBezTo>
                        <a:pt x="124" y="35"/>
                        <a:pt x="124" y="35"/>
                        <a:pt x="124" y="35"/>
                      </a:cubicBezTo>
                      <a:cubicBezTo>
                        <a:pt x="115" y="30"/>
                        <a:pt x="115" y="30"/>
                        <a:pt x="115" y="30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lnTo>
                        <a:pt x="130" y="24"/>
                      </a:lnTo>
                      <a:close/>
                      <a:moveTo>
                        <a:pt x="127" y="46"/>
                      </a:move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87" y="23"/>
                        <a:pt x="87" y="23"/>
                        <a:pt x="87" y="23"/>
                      </a:cubicBezTo>
                      <a:lnTo>
                        <a:pt x="127" y="46"/>
                      </a:lnTo>
                      <a:close/>
                      <a:moveTo>
                        <a:pt x="56" y="14"/>
                      </a:moveTo>
                      <a:cubicBezTo>
                        <a:pt x="58" y="10"/>
                        <a:pt x="63" y="9"/>
                        <a:pt x="66" y="11"/>
                      </a:cubicBez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65" y="46"/>
                        <a:pt x="65" y="46"/>
                        <a:pt x="65" y="4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lnTo>
                        <a:pt x="56" y="14"/>
                      </a:lnTo>
                      <a:close/>
                      <a:moveTo>
                        <a:pt x="152" y="166"/>
                      </a:moveTo>
                      <a:cubicBezTo>
                        <a:pt x="24" y="166"/>
                        <a:pt x="24" y="166"/>
                        <a:pt x="24" y="166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152" y="78"/>
                        <a:pt x="152" y="78"/>
                        <a:pt x="152" y="78"/>
                      </a:cubicBezTo>
                      <a:lnTo>
                        <a:pt x="152" y="166"/>
                      </a:lnTo>
                      <a:close/>
                      <a:moveTo>
                        <a:pt x="168" y="70"/>
                      </a:move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68" y="54"/>
                        <a:pt x="168" y="54"/>
                        <a:pt x="168" y="54"/>
                      </a:cubicBezTo>
                      <a:lnTo>
                        <a:pt x="168" y="70"/>
                      </a:lnTo>
                      <a:close/>
                      <a:moveTo>
                        <a:pt x="69" y="22"/>
                      </a:move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5" y="29"/>
                        <a:pt x="65" y="29"/>
                        <a:pt x="65" y="29"/>
                      </a:cubicBezTo>
                      <a:lnTo>
                        <a:pt x="69" y="22"/>
                      </a:lnTo>
                      <a:close/>
                      <a:moveTo>
                        <a:pt x="61" y="36"/>
                      </a:move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lnTo>
                        <a:pt x="61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62" name="Freeform: Shape 47">
                <a:extLst>
                  <a:ext uri="{FF2B5EF4-FFF2-40B4-BE49-F238E27FC236}">
                    <a16:creationId xmlns:a16="http://schemas.microsoft.com/office/drawing/2014/main" xmlns="" id="{738136F8-D6D3-4976-919A-26340056A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331" y="3989264"/>
                <a:ext cx="374799" cy="374799"/>
              </a:xfrm>
              <a:custGeom>
                <a:avLst/>
                <a:gdLst>
                  <a:gd name="T0" fmla="*/ 88 w 176"/>
                  <a:gd name="T1" fmla="*/ 0 h 176"/>
                  <a:gd name="T2" fmla="*/ 0 w 176"/>
                  <a:gd name="T3" fmla="*/ 88 h 176"/>
                  <a:gd name="T4" fmla="*/ 88 w 176"/>
                  <a:gd name="T5" fmla="*/ 176 h 176"/>
                  <a:gd name="T6" fmla="*/ 176 w 176"/>
                  <a:gd name="T7" fmla="*/ 88 h 176"/>
                  <a:gd name="T8" fmla="*/ 88 w 176"/>
                  <a:gd name="T9" fmla="*/ 0 h 176"/>
                  <a:gd name="T10" fmla="*/ 88 w 176"/>
                  <a:gd name="T11" fmla="*/ 8 h 176"/>
                  <a:gd name="T12" fmla="*/ 142 w 176"/>
                  <a:gd name="T13" fmla="*/ 29 h 176"/>
                  <a:gd name="T14" fmla="*/ 122 w 176"/>
                  <a:gd name="T15" fmla="*/ 49 h 176"/>
                  <a:gd name="T16" fmla="*/ 88 w 176"/>
                  <a:gd name="T17" fmla="*/ 36 h 176"/>
                  <a:gd name="T18" fmla="*/ 54 w 176"/>
                  <a:gd name="T19" fmla="*/ 49 h 176"/>
                  <a:gd name="T20" fmla="*/ 34 w 176"/>
                  <a:gd name="T21" fmla="*/ 29 h 176"/>
                  <a:gd name="T22" fmla="*/ 88 w 176"/>
                  <a:gd name="T23" fmla="*/ 8 h 176"/>
                  <a:gd name="T24" fmla="*/ 132 w 176"/>
                  <a:gd name="T25" fmla="*/ 88 h 176"/>
                  <a:gd name="T26" fmla="*/ 88 w 176"/>
                  <a:gd name="T27" fmla="*/ 132 h 176"/>
                  <a:gd name="T28" fmla="*/ 44 w 176"/>
                  <a:gd name="T29" fmla="*/ 88 h 176"/>
                  <a:gd name="T30" fmla="*/ 88 w 176"/>
                  <a:gd name="T31" fmla="*/ 44 h 176"/>
                  <a:gd name="T32" fmla="*/ 132 w 176"/>
                  <a:gd name="T33" fmla="*/ 88 h 176"/>
                  <a:gd name="T34" fmla="*/ 8 w 176"/>
                  <a:gd name="T35" fmla="*/ 88 h 176"/>
                  <a:gd name="T36" fmla="*/ 29 w 176"/>
                  <a:gd name="T37" fmla="*/ 34 h 176"/>
                  <a:gd name="T38" fmla="*/ 49 w 176"/>
                  <a:gd name="T39" fmla="*/ 54 h 176"/>
                  <a:gd name="T40" fmla="*/ 36 w 176"/>
                  <a:gd name="T41" fmla="*/ 88 h 176"/>
                  <a:gd name="T42" fmla="*/ 49 w 176"/>
                  <a:gd name="T43" fmla="*/ 122 h 176"/>
                  <a:gd name="T44" fmla="*/ 29 w 176"/>
                  <a:gd name="T45" fmla="*/ 142 h 176"/>
                  <a:gd name="T46" fmla="*/ 8 w 176"/>
                  <a:gd name="T47" fmla="*/ 88 h 176"/>
                  <a:gd name="T48" fmla="*/ 88 w 176"/>
                  <a:gd name="T49" fmla="*/ 168 h 176"/>
                  <a:gd name="T50" fmla="*/ 34 w 176"/>
                  <a:gd name="T51" fmla="*/ 147 h 176"/>
                  <a:gd name="T52" fmla="*/ 54 w 176"/>
                  <a:gd name="T53" fmla="*/ 127 h 176"/>
                  <a:gd name="T54" fmla="*/ 88 w 176"/>
                  <a:gd name="T55" fmla="*/ 140 h 176"/>
                  <a:gd name="T56" fmla="*/ 122 w 176"/>
                  <a:gd name="T57" fmla="*/ 127 h 176"/>
                  <a:gd name="T58" fmla="*/ 142 w 176"/>
                  <a:gd name="T59" fmla="*/ 147 h 176"/>
                  <a:gd name="T60" fmla="*/ 88 w 176"/>
                  <a:gd name="T61" fmla="*/ 168 h 176"/>
                  <a:gd name="T62" fmla="*/ 147 w 176"/>
                  <a:gd name="T63" fmla="*/ 142 h 176"/>
                  <a:gd name="T64" fmla="*/ 127 w 176"/>
                  <a:gd name="T65" fmla="*/ 122 h 176"/>
                  <a:gd name="T66" fmla="*/ 140 w 176"/>
                  <a:gd name="T67" fmla="*/ 88 h 176"/>
                  <a:gd name="T68" fmla="*/ 127 w 176"/>
                  <a:gd name="T69" fmla="*/ 54 h 176"/>
                  <a:gd name="T70" fmla="*/ 147 w 176"/>
                  <a:gd name="T71" fmla="*/ 34 h 176"/>
                  <a:gd name="T72" fmla="*/ 168 w 176"/>
                  <a:gd name="T73" fmla="*/ 88 h 176"/>
                  <a:gd name="T74" fmla="*/ 147 w 176"/>
                  <a:gd name="T75" fmla="*/ 14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176">
                    <a:moveTo>
                      <a:pt x="88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37"/>
                      <a:pt x="39" y="176"/>
                      <a:pt x="88" y="176"/>
                    </a:cubicBezTo>
                    <a:cubicBezTo>
                      <a:pt x="137" y="176"/>
                      <a:pt x="176" y="137"/>
                      <a:pt x="176" y="88"/>
                    </a:cubicBezTo>
                    <a:cubicBezTo>
                      <a:pt x="176" y="39"/>
                      <a:pt x="137" y="0"/>
                      <a:pt x="88" y="0"/>
                    </a:cubicBezTo>
                    <a:moveTo>
                      <a:pt x="88" y="8"/>
                    </a:moveTo>
                    <a:cubicBezTo>
                      <a:pt x="109" y="8"/>
                      <a:pt x="127" y="16"/>
                      <a:pt x="142" y="2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13" y="41"/>
                      <a:pt x="101" y="36"/>
                      <a:pt x="88" y="36"/>
                    </a:cubicBezTo>
                    <a:cubicBezTo>
                      <a:pt x="75" y="36"/>
                      <a:pt x="63" y="41"/>
                      <a:pt x="54" y="4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49" y="16"/>
                      <a:pt x="67" y="8"/>
                      <a:pt x="88" y="8"/>
                    </a:cubicBezTo>
                    <a:moveTo>
                      <a:pt x="132" y="88"/>
                    </a:moveTo>
                    <a:cubicBezTo>
                      <a:pt x="132" y="112"/>
                      <a:pt x="112" y="132"/>
                      <a:pt x="88" y="132"/>
                    </a:cubicBezTo>
                    <a:cubicBezTo>
                      <a:pt x="64" y="132"/>
                      <a:pt x="44" y="112"/>
                      <a:pt x="44" y="88"/>
                    </a:cubicBezTo>
                    <a:cubicBezTo>
                      <a:pt x="44" y="64"/>
                      <a:pt x="64" y="44"/>
                      <a:pt x="88" y="44"/>
                    </a:cubicBezTo>
                    <a:cubicBezTo>
                      <a:pt x="112" y="44"/>
                      <a:pt x="132" y="64"/>
                      <a:pt x="132" y="88"/>
                    </a:cubicBezTo>
                    <a:moveTo>
                      <a:pt x="8" y="88"/>
                    </a:moveTo>
                    <a:cubicBezTo>
                      <a:pt x="8" y="67"/>
                      <a:pt x="16" y="49"/>
                      <a:pt x="29" y="34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1" y="63"/>
                      <a:pt x="36" y="75"/>
                      <a:pt x="36" y="88"/>
                    </a:cubicBezTo>
                    <a:cubicBezTo>
                      <a:pt x="36" y="101"/>
                      <a:pt x="41" y="113"/>
                      <a:pt x="49" y="12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16" y="127"/>
                      <a:pt x="8" y="109"/>
                      <a:pt x="8" y="88"/>
                    </a:cubicBezTo>
                    <a:moveTo>
                      <a:pt x="88" y="168"/>
                    </a:moveTo>
                    <a:cubicBezTo>
                      <a:pt x="67" y="168"/>
                      <a:pt x="49" y="160"/>
                      <a:pt x="34" y="14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63" y="135"/>
                      <a:pt x="75" y="140"/>
                      <a:pt x="88" y="140"/>
                    </a:cubicBezTo>
                    <a:cubicBezTo>
                      <a:pt x="101" y="140"/>
                      <a:pt x="113" y="135"/>
                      <a:pt x="122" y="127"/>
                    </a:cubicBezTo>
                    <a:cubicBezTo>
                      <a:pt x="142" y="147"/>
                      <a:pt x="142" y="147"/>
                      <a:pt x="142" y="147"/>
                    </a:cubicBezTo>
                    <a:cubicBezTo>
                      <a:pt x="127" y="160"/>
                      <a:pt x="109" y="168"/>
                      <a:pt x="88" y="168"/>
                    </a:cubicBezTo>
                    <a:moveTo>
                      <a:pt x="147" y="142"/>
                    </a:moveTo>
                    <a:cubicBezTo>
                      <a:pt x="127" y="122"/>
                      <a:pt x="127" y="122"/>
                      <a:pt x="127" y="122"/>
                    </a:cubicBezTo>
                    <a:cubicBezTo>
                      <a:pt x="135" y="113"/>
                      <a:pt x="140" y="101"/>
                      <a:pt x="140" y="88"/>
                    </a:cubicBezTo>
                    <a:cubicBezTo>
                      <a:pt x="140" y="75"/>
                      <a:pt x="135" y="63"/>
                      <a:pt x="127" y="5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60" y="49"/>
                      <a:pt x="168" y="67"/>
                      <a:pt x="168" y="88"/>
                    </a:cubicBezTo>
                    <a:cubicBezTo>
                      <a:pt x="168" y="109"/>
                      <a:pt x="160" y="127"/>
                      <a:pt x="147" y="14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48">
                <a:extLst>
                  <a:ext uri="{FF2B5EF4-FFF2-40B4-BE49-F238E27FC236}">
                    <a16:creationId xmlns:a16="http://schemas.microsoft.com/office/drawing/2014/main" xmlns="" id="{839A53FC-3309-49B0-8AE6-BFB8B2B36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827" y="4160979"/>
                <a:ext cx="374799" cy="371088"/>
              </a:xfrm>
              <a:custGeom>
                <a:avLst/>
                <a:gdLst>
                  <a:gd name="T0" fmla="*/ 112 w 176"/>
                  <a:gd name="T1" fmla="*/ 118 h 174"/>
                  <a:gd name="T2" fmla="*/ 120 w 176"/>
                  <a:gd name="T3" fmla="*/ 102 h 174"/>
                  <a:gd name="T4" fmla="*/ 64 w 176"/>
                  <a:gd name="T5" fmla="*/ 94 h 174"/>
                  <a:gd name="T6" fmla="*/ 56 w 176"/>
                  <a:gd name="T7" fmla="*/ 110 h 174"/>
                  <a:gd name="T8" fmla="*/ 64 w 176"/>
                  <a:gd name="T9" fmla="*/ 102 h 174"/>
                  <a:gd name="T10" fmla="*/ 112 w 176"/>
                  <a:gd name="T11" fmla="*/ 110 h 174"/>
                  <a:gd name="T12" fmla="*/ 64 w 176"/>
                  <a:gd name="T13" fmla="*/ 102 h 174"/>
                  <a:gd name="T14" fmla="*/ 152 w 176"/>
                  <a:gd name="T15" fmla="*/ 46 h 174"/>
                  <a:gd name="T16" fmla="*/ 128 w 176"/>
                  <a:gd name="T17" fmla="*/ 17 h 174"/>
                  <a:gd name="T18" fmla="*/ 70 w 176"/>
                  <a:gd name="T19" fmla="*/ 4 h 174"/>
                  <a:gd name="T20" fmla="*/ 28 w 176"/>
                  <a:gd name="T21" fmla="*/ 46 h 174"/>
                  <a:gd name="T22" fmla="*/ 0 w 176"/>
                  <a:gd name="T23" fmla="*/ 54 h 174"/>
                  <a:gd name="T24" fmla="*/ 8 w 176"/>
                  <a:gd name="T25" fmla="*/ 78 h 174"/>
                  <a:gd name="T26" fmla="*/ 16 w 176"/>
                  <a:gd name="T27" fmla="*/ 166 h 174"/>
                  <a:gd name="T28" fmla="*/ 152 w 176"/>
                  <a:gd name="T29" fmla="*/ 174 h 174"/>
                  <a:gd name="T30" fmla="*/ 160 w 176"/>
                  <a:gd name="T31" fmla="*/ 78 h 174"/>
                  <a:gd name="T32" fmla="*/ 176 w 176"/>
                  <a:gd name="T33" fmla="*/ 70 h 174"/>
                  <a:gd name="T34" fmla="*/ 168 w 176"/>
                  <a:gd name="T35" fmla="*/ 46 h 174"/>
                  <a:gd name="T36" fmla="*/ 140 w 176"/>
                  <a:gd name="T37" fmla="*/ 30 h 174"/>
                  <a:gd name="T38" fmla="*/ 143 w 176"/>
                  <a:gd name="T39" fmla="*/ 46 h 174"/>
                  <a:gd name="T40" fmla="*/ 134 w 176"/>
                  <a:gd name="T41" fmla="*/ 40 h 174"/>
                  <a:gd name="T42" fmla="*/ 124 w 176"/>
                  <a:gd name="T43" fmla="*/ 34 h 174"/>
                  <a:gd name="T44" fmla="*/ 115 w 176"/>
                  <a:gd name="T45" fmla="*/ 30 h 174"/>
                  <a:gd name="T46" fmla="*/ 130 w 176"/>
                  <a:gd name="T47" fmla="*/ 24 h 174"/>
                  <a:gd name="T48" fmla="*/ 74 w 176"/>
                  <a:gd name="T49" fmla="*/ 46 h 174"/>
                  <a:gd name="T50" fmla="*/ 127 w 176"/>
                  <a:gd name="T51" fmla="*/ 46 h 174"/>
                  <a:gd name="T52" fmla="*/ 66 w 176"/>
                  <a:gd name="T53" fmla="*/ 11 h 174"/>
                  <a:gd name="T54" fmla="*/ 65 w 176"/>
                  <a:gd name="T55" fmla="*/ 46 h 174"/>
                  <a:gd name="T56" fmla="*/ 46 w 176"/>
                  <a:gd name="T57" fmla="*/ 46 h 174"/>
                  <a:gd name="T58" fmla="*/ 37 w 176"/>
                  <a:gd name="T59" fmla="*/ 46 h 174"/>
                  <a:gd name="T60" fmla="*/ 152 w 176"/>
                  <a:gd name="T61" fmla="*/ 166 h 174"/>
                  <a:gd name="T62" fmla="*/ 24 w 176"/>
                  <a:gd name="T63" fmla="*/ 78 h 174"/>
                  <a:gd name="T64" fmla="*/ 152 w 176"/>
                  <a:gd name="T65" fmla="*/ 166 h 174"/>
                  <a:gd name="T66" fmla="*/ 8 w 176"/>
                  <a:gd name="T67" fmla="*/ 70 h 174"/>
                  <a:gd name="T68" fmla="*/ 168 w 176"/>
                  <a:gd name="T69" fmla="*/ 54 h 174"/>
                  <a:gd name="T70" fmla="*/ 69 w 176"/>
                  <a:gd name="T71" fmla="*/ 22 h 174"/>
                  <a:gd name="T72" fmla="*/ 58 w 176"/>
                  <a:gd name="T73" fmla="*/ 25 h 174"/>
                  <a:gd name="T74" fmla="*/ 69 w 176"/>
                  <a:gd name="T75" fmla="*/ 22 h 174"/>
                  <a:gd name="T76" fmla="*/ 54 w 176"/>
                  <a:gd name="T77" fmla="*/ 32 h 174"/>
                  <a:gd name="T78" fmla="*/ 57 w 176"/>
                  <a:gd name="T79" fmla="*/ 4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4">
                    <a:moveTo>
                      <a:pt x="64" y="118"/>
                    </a:move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6" y="118"/>
                      <a:pt x="120" y="114"/>
                      <a:pt x="120" y="110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120" y="98"/>
                      <a:pt x="116" y="94"/>
                      <a:pt x="112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0" y="94"/>
                      <a:pt x="56" y="98"/>
                      <a:pt x="56" y="102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6" y="114"/>
                      <a:pt x="60" y="118"/>
                      <a:pt x="64" y="118"/>
                    </a:cubicBezTo>
                    <a:moveTo>
                      <a:pt x="64" y="102"/>
                    </a:move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64" y="110"/>
                      <a:pt x="64" y="110"/>
                      <a:pt x="64" y="110"/>
                    </a:cubicBezTo>
                    <a:lnTo>
                      <a:pt x="64" y="102"/>
                    </a:lnTo>
                    <a:close/>
                    <a:moveTo>
                      <a:pt x="168" y="46"/>
                    </a:moveTo>
                    <a:cubicBezTo>
                      <a:pt x="152" y="46"/>
                      <a:pt x="152" y="46"/>
                      <a:pt x="152" y="46"/>
                    </a:cubicBezTo>
                    <a:cubicBezTo>
                      <a:pt x="147" y="28"/>
                      <a:pt x="147" y="28"/>
                      <a:pt x="147" y="28"/>
                    </a:cubicBezTo>
                    <a:cubicBezTo>
                      <a:pt x="145" y="19"/>
                      <a:pt x="136" y="14"/>
                      <a:pt x="128" y="17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3" y="0"/>
                      <a:pt x="53" y="2"/>
                      <a:pt x="49" y="10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" y="46"/>
                      <a:pt x="0" y="50"/>
                      <a:pt x="0" y="5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4" y="78"/>
                      <a:pt x="8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166"/>
                      <a:pt x="16" y="166"/>
                      <a:pt x="16" y="166"/>
                    </a:cubicBezTo>
                    <a:cubicBezTo>
                      <a:pt x="16" y="170"/>
                      <a:pt x="20" y="174"/>
                      <a:pt x="24" y="17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56" y="174"/>
                      <a:pt x="160" y="170"/>
                      <a:pt x="160" y="166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8" y="78"/>
                      <a:pt x="168" y="78"/>
                      <a:pt x="168" y="78"/>
                    </a:cubicBezTo>
                    <a:cubicBezTo>
                      <a:pt x="172" y="78"/>
                      <a:pt x="176" y="74"/>
                      <a:pt x="176" y="70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6" y="50"/>
                      <a:pt x="172" y="46"/>
                      <a:pt x="168" y="46"/>
                    </a:cubicBezTo>
                    <a:moveTo>
                      <a:pt x="130" y="24"/>
                    </a:moveTo>
                    <a:cubicBezTo>
                      <a:pt x="134" y="23"/>
                      <a:pt x="138" y="26"/>
                      <a:pt x="140" y="30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33" y="40"/>
                      <a:pt x="133" y="40"/>
                      <a:pt x="133" y="40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2" y="32"/>
                      <a:pt x="132" y="32"/>
                      <a:pt x="132" y="32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4" y="28"/>
                      <a:pt x="114" y="28"/>
                      <a:pt x="114" y="28"/>
                    </a:cubicBezTo>
                    <a:lnTo>
                      <a:pt x="130" y="24"/>
                    </a:lnTo>
                    <a:close/>
                    <a:moveTo>
                      <a:pt x="127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87" y="23"/>
                      <a:pt x="87" y="23"/>
                      <a:pt x="87" y="23"/>
                    </a:cubicBezTo>
                    <a:lnTo>
                      <a:pt x="127" y="46"/>
                    </a:lnTo>
                    <a:close/>
                    <a:moveTo>
                      <a:pt x="56" y="14"/>
                    </a:moveTo>
                    <a:cubicBezTo>
                      <a:pt x="58" y="10"/>
                      <a:pt x="63" y="9"/>
                      <a:pt x="66" y="1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37" y="46"/>
                      <a:pt x="37" y="46"/>
                      <a:pt x="37" y="46"/>
                    </a:cubicBezTo>
                    <a:lnTo>
                      <a:pt x="56" y="14"/>
                    </a:lnTo>
                    <a:close/>
                    <a:moveTo>
                      <a:pt x="152" y="166"/>
                    </a:moveTo>
                    <a:cubicBezTo>
                      <a:pt x="24" y="166"/>
                      <a:pt x="24" y="166"/>
                      <a:pt x="24" y="166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152" y="78"/>
                      <a:pt x="152" y="78"/>
                      <a:pt x="152" y="78"/>
                    </a:cubicBezTo>
                    <a:lnTo>
                      <a:pt x="152" y="166"/>
                    </a:lnTo>
                    <a:close/>
                    <a:moveTo>
                      <a:pt x="168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68" y="54"/>
                      <a:pt x="168" y="54"/>
                      <a:pt x="168" y="54"/>
                    </a:cubicBezTo>
                    <a:lnTo>
                      <a:pt x="168" y="70"/>
                    </a:lnTo>
                    <a:close/>
                    <a:moveTo>
                      <a:pt x="69" y="22"/>
                    </a:moveTo>
                    <a:cubicBezTo>
                      <a:pt x="62" y="18"/>
                      <a:pt x="62" y="18"/>
                      <a:pt x="62" y="18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5" y="29"/>
                      <a:pt x="65" y="29"/>
                      <a:pt x="65" y="29"/>
                    </a:cubicBezTo>
                    <a:lnTo>
                      <a:pt x="69" y="22"/>
                    </a:lnTo>
                    <a:close/>
                    <a:moveTo>
                      <a:pt x="61" y="36"/>
                    </a:moveTo>
                    <a:cubicBezTo>
                      <a:pt x="54" y="32"/>
                      <a:pt x="54" y="32"/>
                      <a:pt x="54" y="3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7" y="43"/>
                      <a:pt x="57" y="43"/>
                      <a:pt x="57" y="43"/>
                    </a:cubicBezTo>
                    <a:lnTo>
                      <a:pt x="61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49">
                <a:extLst>
                  <a:ext uri="{FF2B5EF4-FFF2-40B4-BE49-F238E27FC236}">
                    <a16:creationId xmlns:a16="http://schemas.microsoft.com/office/drawing/2014/main" xmlns="" id="{BDEBCF33-F44C-4489-BA42-0DA813DC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0345" y="4023588"/>
                <a:ext cx="374799" cy="306150"/>
              </a:xfrm>
              <a:custGeom>
                <a:avLst/>
                <a:gdLst>
                  <a:gd name="T0" fmla="*/ 160 w 176"/>
                  <a:gd name="T1" fmla="*/ 16 h 144"/>
                  <a:gd name="T2" fmla="*/ 88 w 176"/>
                  <a:gd name="T3" fmla="*/ 16 h 144"/>
                  <a:gd name="T4" fmla="*/ 56 w 176"/>
                  <a:gd name="T5" fmla="*/ 0 h 144"/>
                  <a:gd name="T6" fmla="*/ 16 w 176"/>
                  <a:gd name="T7" fmla="*/ 0 h 144"/>
                  <a:gd name="T8" fmla="*/ 0 w 176"/>
                  <a:gd name="T9" fmla="*/ 16 h 144"/>
                  <a:gd name="T10" fmla="*/ 0 w 176"/>
                  <a:gd name="T11" fmla="*/ 128 h 144"/>
                  <a:gd name="T12" fmla="*/ 16 w 176"/>
                  <a:gd name="T13" fmla="*/ 144 h 144"/>
                  <a:gd name="T14" fmla="*/ 160 w 176"/>
                  <a:gd name="T15" fmla="*/ 144 h 144"/>
                  <a:gd name="T16" fmla="*/ 176 w 176"/>
                  <a:gd name="T17" fmla="*/ 128 h 144"/>
                  <a:gd name="T18" fmla="*/ 176 w 176"/>
                  <a:gd name="T19" fmla="*/ 32 h 144"/>
                  <a:gd name="T20" fmla="*/ 160 w 176"/>
                  <a:gd name="T21" fmla="*/ 16 h 144"/>
                  <a:gd name="T22" fmla="*/ 168 w 176"/>
                  <a:gd name="T23" fmla="*/ 128 h 144"/>
                  <a:gd name="T24" fmla="*/ 160 w 176"/>
                  <a:gd name="T25" fmla="*/ 136 h 144"/>
                  <a:gd name="T26" fmla="*/ 16 w 176"/>
                  <a:gd name="T27" fmla="*/ 136 h 144"/>
                  <a:gd name="T28" fmla="*/ 8 w 176"/>
                  <a:gd name="T29" fmla="*/ 128 h 144"/>
                  <a:gd name="T30" fmla="*/ 8 w 176"/>
                  <a:gd name="T31" fmla="*/ 48 h 144"/>
                  <a:gd name="T32" fmla="*/ 168 w 176"/>
                  <a:gd name="T33" fmla="*/ 48 h 144"/>
                  <a:gd name="T34" fmla="*/ 168 w 176"/>
                  <a:gd name="T35" fmla="*/ 128 h 144"/>
                  <a:gd name="T36" fmla="*/ 168 w 176"/>
                  <a:gd name="T37" fmla="*/ 40 h 144"/>
                  <a:gd name="T38" fmla="*/ 8 w 176"/>
                  <a:gd name="T39" fmla="*/ 40 h 144"/>
                  <a:gd name="T40" fmla="*/ 8 w 176"/>
                  <a:gd name="T41" fmla="*/ 16 h 144"/>
                  <a:gd name="T42" fmla="*/ 16 w 176"/>
                  <a:gd name="T43" fmla="*/ 8 h 144"/>
                  <a:gd name="T44" fmla="*/ 56 w 176"/>
                  <a:gd name="T45" fmla="*/ 8 h 144"/>
                  <a:gd name="T46" fmla="*/ 88 w 176"/>
                  <a:gd name="T47" fmla="*/ 24 h 144"/>
                  <a:gd name="T48" fmla="*/ 160 w 176"/>
                  <a:gd name="T49" fmla="*/ 24 h 144"/>
                  <a:gd name="T50" fmla="*/ 168 w 176"/>
                  <a:gd name="T51" fmla="*/ 32 h 144"/>
                  <a:gd name="T52" fmla="*/ 168 w 176"/>
                  <a:gd name="T53" fmla="*/ 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6" h="144">
                    <a:moveTo>
                      <a:pt x="160" y="16"/>
                    </a:moveTo>
                    <a:cubicBezTo>
                      <a:pt x="88" y="16"/>
                      <a:pt x="88" y="16"/>
                      <a:pt x="88" y="16"/>
                    </a:cubicBezTo>
                    <a:cubicBezTo>
                      <a:pt x="72" y="16"/>
                      <a:pt x="72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7"/>
                      <a:pt x="7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9" y="144"/>
                      <a:pt x="176" y="137"/>
                      <a:pt x="176" y="128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23"/>
                      <a:pt x="169" y="16"/>
                      <a:pt x="160" y="16"/>
                    </a:cubicBezTo>
                    <a:moveTo>
                      <a:pt x="168" y="128"/>
                    </a:moveTo>
                    <a:cubicBezTo>
                      <a:pt x="168" y="132"/>
                      <a:pt x="164" y="136"/>
                      <a:pt x="160" y="136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2" y="136"/>
                      <a:pt x="8" y="132"/>
                      <a:pt x="8" y="12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68" y="48"/>
                      <a:pt x="168" y="48"/>
                      <a:pt x="168" y="48"/>
                    </a:cubicBezTo>
                    <a:lnTo>
                      <a:pt x="168" y="128"/>
                    </a:lnTo>
                    <a:close/>
                    <a:moveTo>
                      <a:pt x="168" y="40"/>
                    </a:moveTo>
                    <a:cubicBezTo>
                      <a:pt x="8" y="40"/>
                      <a:pt x="8" y="40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8" y="8"/>
                      <a:pt x="68" y="24"/>
                      <a:pt x="88" y="24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4" y="24"/>
                      <a:pt x="168" y="28"/>
                      <a:pt x="168" y="32"/>
                    </a:cubicBezTo>
                    <a:lnTo>
                      <a:pt x="168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50">
                <a:extLst>
                  <a:ext uri="{FF2B5EF4-FFF2-40B4-BE49-F238E27FC236}">
                    <a16:creationId xmlns:a16="http://schemas.microsoft.com/office/drawing/2014/main" xmlns="" id="{8662D366-8B91-4742-B330-D7AAE84A8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6762" y="4157595"/>
                <a:ext cx="374799" cy="306150"/>
              </a:xfrm>
              <a:custGeom>
                <a:avLst/>
                <a:gdLst>
                  <a:gd name="T0" fmla="*/ 120 w 176"/>
                  <a:gd name="T1" fmla="*/ 16 h 144"/>
                  <a:gd name="T2" fmla="*/ 72 w 176"/>
                  <a:gd name="T3" fmla="*/ 0 h 144"/>
                  <a:gd name="T4" fmla="*/ 8 w 176"/>
                  <a:gd name="T5" fmla="*/ 16 h 144"/>
                  <a:gd name="T6" fmla="*/ 0 w 176"/>
                  <a:gd name="T7" fmla="*/ 64 h 144"/>
                  <a:gd name="T8" fmla="*/ 8 w 176"/>
                  <a:gd name="T9" fmla="*/ 136 h 144"/>
                  <a:gd name="T10" fmla="*/ 160 w 176"/>
                  <a:gd name="T11" fmla="*/ 144 h 144"/>
                  <a:gd name="T12" fmla="*/ 168 w 176"/>
                  <a:gd name="T13" fmla="*/ 72 h 144"/>
                  <a:gd name="T14" fmla="*/ 176 w 176"/>
                  <a:gd name="T15" fmla="*/ 24 h 144"/>
                  <a:gd name="T16" fmla="*/ 72 w 176"/>
                  <a:gd name="T17" fmla="*/ 8 h 144"/>
                  <a:gd name="T18" fmla="*/ 112 w 176"/>
                  <a:gd name="T19" fmla="*/ 16 h 144"/>
                  <a:gd name="T20" fmla="*/ 72 w 176"/>
                  <a:gd name="T21" fmla="*/ 8 h 144"/>
                  <a:gd name="T22" fmla="*/ 16 w 176"/>
                  <a:gd name="T23" fmla="*/ 136 h 144"/>
                  <a:gd name="T24" fmla="*/ 32 w 176"/>
                  <a:gd name="T25" fmla="*/ 72 h 144"/>
                  <a:gd name="T26" fmla="*/ 40 w 176"/>
                  <a:gd name="T27" fmla="*/ 88 h 144"/>
                  <a:gd name="T28" fmla="*/ 64 w 176"/>
                  <a:gd name="T29" fmla="*/ 80 h 144"/>
                  <a:gd name="T30" fmla="*/ 112 w 176"/>
                  <a:gd name="T31" fmla="*/ 72 h 144"/>
                  <a:gd name="T32" fmla="*/ 120 w 176"/>
                  <a:gd name="T33" fmla="*/ 88 h 144"/>
                  <a:gd name="T34" fmla="*/ 144 w 176"/>
                  <a:gd name="T35" fmla="*/ 80 h 144"/>
                  <a:gd name="T36" fmla="*/ 160 w 176"/>
                  <a:gd name="T37" fmla="*/ 72 h 144"/>
                  <a:gd name="T38" fmla="*/ 40 w 176"/>
                  <a:gd name="T39" fmla="*/ 56 h 144"/>
                  <a:gd name="T40" fmla="*/ 56 w 176"/>
                  <a:gd name="T41" fmla="*/ 80 h 144"/>
                  <a:gd name="T42" fmla="*/ 40 w 176"/>
                  <a:gd name="T43" fmla="*/ 56 h 144"/>
                  <a:gd name="T44" fmla="*/ 136 w 176"/>
                  <a:gd name="T45" fmla="*/ 56 h 144"/>
                  <a:gd name="T46" fmla="*/ 120 w 176"/>
                  <a:gd name="T47" fmla="*/ 80 h 144"/>
                  <a:gd name="T48" fmla="*/ 168 w 176"/>
                  <a:gd name="T49" fmla="*/ 64 h 144"/>
                  <a:gd name="T50" fmla="*/ 144 w 176"/>
                  <a:gd name="T51" fmla="*/ 56 h 144"/>
                  <a:gd name="T52" fmla="*/ 120 w 176"/>
                  <a:gd name="T53" fmla="*/ 48 h 144"/>
                  <a:gd name="T54" fmla="*/ 112 w 176"/>
                  <a:gd name="T55" fmla="*/ 64 h 144"/>
                  <a:gd name="T56" fmla="*/ 64 w 176"/>
                  <a:gd name="T57" fmla="*/ 56 h 144"/>
                  <a:gd name="T58" fmla="*/ 40 w 176"/>
                  <a:gd name="T59" fmla="*/ 48 h 144"/>
                  <a:gd name="T60" fmla="*/ 32 w 176"/>
                  <a:gd name="T61" fmla="*/ 64 h 144"/>
                  <a:gd name="T62" fmla="*/ 8 w 176"/>
                  <a:gd name="T63" fmla="*/ 24 h 144"/>
                  <a:gd name="T64" fmla="*/ 168 w 176"/>
                  <a:gd name="T65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6" h="144">
                    <a:moveTo>
                      <a:pt x="168" y="16"/>
                    </a:move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3" y="0"/>
                      <a:pt x="56" y="7"/>
                      <a:pt x="5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8" y="136"/>
                      <a:pt x="8" y="136"/>
                      <a:pt x="8" y="136"/>
                    </a:cubicBezTo>
                    <a:cubicBezTo>
                      <a:pt x="8" y="140"/>
                      <a:pt x="12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4" y="144"/>
                      <a:pt x="168" y="140"/>
                      <a:pt x="168" y="136"/>
                    </a:cubicBezTo>
                    <a:cubicBezTo>
                      <a:pt x="168" y="72"/>
                      <a:pt x="168" y="72"/>
                      <a:pt x="168" y="72"/>
                    </a:cubicBezTo>
                    <a:cubicBezTo>
                      <a:pt x="172" y="72"/>
                      <a:pt x="176" y="68"/>
                      <a:pt x="176" y="64"/>
                    </a:cubicBezTo>
                    <a:cubicBezTo>
                      <a:pt x="176" y="24"/>
                      <a:pt x="176" y="24"/>
                      <a:pt x="176" y="24"/>
                    </a:cubicBezTo>
                    <a:cubicBezTo>
                      <a:pt x="176" y="20"/>
                      <a:pt x="172" y="16"/>
                      <a:pt x="168" y="16"/>
                    </a:cubicBezTo>
                    <a:moveTo>
                      <a:pt x="72" y="8"/>
                    </a:move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2"/>
                      <a:pt x="68" y="8"/>
                      <a:pt x="72" y="8"/>
                    </a:cubicBezTo>
                    <a:moveTo>
                      <a:pt x="160" y="136"/>
                    </a:move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4"/>
                      <a:pt x="36" y="88"/>
                      <a:pt x="40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60" y="88"/>
                      <a:pt x="64" y="84"/>
                      <a:pt x="64" y="80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84"/>
                      <a:pt x="116" y="88"/>
                      <a:pt x="120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40" y="88"/>
                      <a:pt x="144" y="84"/>
                      <a:pt x="144" y="80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136"/>
                    </a:lnTo>
                    <a:close/>
                    <a:moveTo>
                      <a:pt x="40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40" y="80"/>
                      <a:pt x="40" y="80"/>
                      <a:pt x="40" y="80"/>
                    </a:cubicBezTo>
                    <a:lnTo>
                      <a:pt x="40" y="56"/>
                    </a:lnTo>
                    <a:close/>
                    <a:moveTo>
                      <a:pt x="120" y="56"/>
                    </a:moveTo>
                    <a:cubicBezTo>
                      <a:pt x="136" y="56"/>
                      <a:pt x="136" y="56"/>
                      <a:pt x="136" y="56"/>
                    </a:cubicBezTo>
                    <a:cubicBezTo>
                      <a:pt x="136" y="80"/>
                      <a:pt x="136" y="80"/>
                      <a:pt x="136" y="80"/>
                    </a:cubicBezTo>
                    <a:cubicBezTo>
                      <a:pt x="120" y="80"/>
                      <a:pt x="120" y="80"/>
                      <a:pt x="120" y="80"/>
                    </a:cubicBezTo>
                    <a:lnTo>
                      <a:pt x="120" y="56"/>
                    </a:lnTo>
                    <a:close/>
                    <a:moveTo>
                      <a:pt x="168" y="64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44" y="56"/>
                      <a:pt x="144" y="56"/>
                      <a:pt x="144" y="56"/>
                    </a:cubicBezTo>
                    <a:cubicBezTo>
                      <a:pt x="144" y="52"/>
                      <a:pt x="140" y="48"/>
                      <a:pt x="136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116" y="48"/>
                      <a:pt x="112" y="52"/>
                      <a:pt x="112" y="56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60" y="48"/>
                      <a:pt x="56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6" y="48"/>
                      <a:pt x="32" y="52"/>
                      <a:pt x="32" y="56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68" y="24"/>
                      <a:pt x="168" y="24"/>
                      <a:pt x="168" y="24"/>
                    </a:cubicBezTo>
                    <a:lnTo>
                      <a:pt x="168" y="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29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293866" y="0"/>
            <a:ext cx="2860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3600" b="1" dirty="0"/>
              <a:t>3.</a:t>
            </a:r>
            <a:r>
              <a:rPr lang="zh-CN" altLang="zh-CN" sz="3600" b="1" dirty="0"/>
              <a:t>软件接口</a:t>
            </a:r>
          </a:p>
        </p:txBody>
      </p:sp>
      <p:sp>
        <p:nvSpPr>
          <p:cNvPr id="34" name="矩形 33"/>
          <p:cNvSpPr/>
          <p:nvPr/>
        </p:nvSpPr>
        <p:spPr>
          <a:xfrm>
            <a:off x="415243" y="76992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微信小程序</a:t>
            </a:r>
          </a:p>
        </p:txBody>
      </p:sp>
      <p:sp>
        <p:nvSpPr>
          <p:cNvPr id="36" name="矩形 35"/>
          <p:cNvSpPr/>
          <p:nvPr/>
        </p:nvSpPr>
        <p:spPr>
          <a:xfrm>
            <a:off x="-195266" y="1061498"/>
            <a:ext cx="2860078" cy="934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600" b="1" dirty="0"/>
              <a:t>4.</a:t>
            </a:r>
            <a:r>
              <a:rPr lang="zh-CN" altLang="zh-CN" sz="3600" b="1" dirty="0"/>
              <a:t>外部接口</a:t>
            </a:r>
          </a:p>
        </p:txBody>
      </p:sp>
      <p:sp>
        <p:nvSpPr>
          <p:cNvPr id="39" name="矩形 38"/>
          <p:cNvSpPr/>
          <p:nvPr/>
        </p:nvSpPr>
        <p:spPr>
          <a:xfrm>
            <a:off x="736063" y="223983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无</a:t>
            </a:r>
          </a:p>
        </p:txBody>
      </p:sp>
      <p:sp>
        <p:nvSpPr>
          <p:cNvPr id="40" name="矩形 39"/>
          <p:cNvSpPr/>
          <p:nvPr/>
        </p:nvSpPr>
        <p:spPr>
          <a:xfrm>
            <a:off x="-195266" y="2570966"/>
            <a:ext cx="2860078" cy="934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600" b="1" dirty="0"/>
              <a:t>5.</a:t>
            </a:r>
            <a:r>
              <a:rPr lang="zh-CN" altLang="zh-CN" sz="3600" b="1" dirty="0"/>
              <a:t>内部接口</a:t>
            </a:r>
          </a:p>
        </p:txBody>
      </p:sp>
      <p:sp>
        <p:nvSpPr>
          <p:cNvPr id="41" name="矩形 40"/>
          <p:cNvSpPr/>
          <p:nvPr/>
        </p:nvSpPr>
        <p:spPr>
          <a:xfrm>
            <a:off x="-16623" y="3595825"/>
            <a:ext cx="7230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系统内部与数据库接口为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sz="24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链接</a:t>
            </a:r>
          </a:p>
          <a:p>
            <a:pPr indent="304800" algn="just">
              <a:spcAft>
                <a:spcPts val="0"/>
              </a:spcAft>
            </a:pPr>
            <a:r>
              <a:rPr lang="zh-CN" altLang="zh-CN" sz="24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客户端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通过配置数据源与服务器建立连接</a:t>
            </a:r>
          </a:p>
        </p:txBody>
      </p:sp>
      <p:grpSp>
        <p:nvGrpSpPr>
          <p:cNvPr id="42" name="千图PPT彼岸天：ID 8661124库_组合 38">
            <a:extLst>
              <a:ext uri="{FF2B5EF4-FFF2-40B4-BE49-F238E27FC236}">
                <a16:creationId xmlns:a16="http://schemas.microsoft.com/office/drawing/2014/main" xmlns="" id="{E2F94970-E026-48E2-BAF9-F0997C04245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439610" y="874353"/>
            <a:ext cx="2703222" cy="2730964"/>
            <a:chOff x="3813176" y="2291376"/>
            <a:chExt cx="4560888" cy="4009286"/>
          </a:xfrm>
        </p:grpSpPr>
        <p:grpSp>
          <p:nvGrpSpPr>
            <p:cNvPr id="43" name="Group 1">
              <a:extLst>
                <a:ext uri="{FF2B5EF4-FFF2-40B4-BE49-F238E27FC236}">
                  <a16:creationId xmlns:a16="http://schemas.microsoft.com/office/drawing/2014/main" xmlns="" id="{4CEA1098-21E9-40A1-B5B3-6FD725F6A35B}"/>
                </a:ext>
              </a:extLst>
            </p:cNvPr>
            <p:cNvGrpSpPr/>
            <p:nvPr/>
          </p:nvGrpSpPr>
          <p:grpSpPr>
            <a:xfrm>
              <a:off x="6005513" y="3246437"/>
              <a:ext cx="552451" cy="3054225"/>
              <a:chOff x="6005513" y="2936001"/>
              <a:chExt cx="552451" cy="3054225"/>
            </a:xfrm>
          </p:grpSpPr>
          <p:sp>
            <p:nvSpPr>
              <p:cNvPr id="67" name="Rectangle 2">
                <a:extLst>
                  <a:ext uri="{FF2B5EF4-FFF2-40B4-BE49-F238E27FC236}">
                    <a16:creationId xmlns:a16="http://schemas.microsoft.com/office/drawing/2014/main" xmlns="" id="{54220A0C-D85F-47B8-BC8F-A495B15CF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426" y="4093163"/>
                <a:ext cx="52388" cy="1397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3">
                <a:extLst>
                  <a:ext uri="{FF2B5EF4-FFF2-40B4-BE49-F238E27FC236}">
                    <a16:creationId xmlns:a16="http://schemas.microsoft.com/office/drawing/2014/main" xmlns="" id="{D610E21B-32C6-4151-A20D-88C30FAB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5490163"/>
                <a:ext cx="509588" cy="500063"/>
              </a:xfrm>
              <a:custGeom>
                <a:avLst/>
                <a:gdLst>
                  <a:gd name="T0" fmla="*/ 53 w 106"/>
                  <a:gd name="T1" fmla="*/ 104 h 104"/>
                  <a:gd name="T2" fmla="*/ 0 w 106"/>
                  <a:gd name="T3" fmla="*/ 53 h 104"/>
                  <a:gd name="T4" fmla="*/ 0 w 106"/>
                  <a:gd name="T5" fmla="*/ 4 h 104"/>
                  <a:gd name="T6" fmla="*/ 4 w 106"/>
                  <a:gd name="T7" fmla="*/ 0 h 104"/>
                  <a:gd name="T8" fmla="*/ 16 w 106"/>
                  <a:gd name="T9" fmla="*/ 0 h 104"/>
                  <a:gd name="T10" fmla="*/ 20 w 106"/>
                  <a:gd name="T11" fmla="*/ 4 h 104"/>
                  <a:gd name="T12" fmla="*/ 20 w 106"/>
                  <a:gd name="T13" fmla="*/ 53 h 104"/>
                  <a:gd name="T14" fmla="*/ 53 w 106"/>
                  <a:gd name="T15" fmla="*/ 83 h 104"/>
                  <a:gd name="T16" fmla="*/ 85 w 106"/>
                  <a:gd name="T17" fmla="*/ 53 h 104"/>
                  <a:gd name="T18" fmla="*/ 89 w 106"/>
                  <a:gd name="T19" fmla="*/ 49 h 104"/>
                  <a:gd name="T20" fmla="*/ 102 w 106"/>
                  <a:gd name="T21" fmla="*/ 49 h 104"/>
                  <a:gd name="T22" fmla="*/ 105 w 106"/>
                  <a:gd name="T23" fmla="*/ 50 h 104"/>
                  <a:gd name="T24" fmla="*/ 106 w 106"/>
                  <a:gd name="T25" fmla="*/ 53 h 104"/>
                  <a:gd name="T26" fmla="*/ 53 w 106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" h="104">
                    <a:moveTo>
                      <a:pt x="53" y="104"/>
                    </a:moveTo>
                    <a:cubicBezTo>
                      <a:pt x="24" y="104"/>
                      <a:pt x="1" y="82"/>
                      <a:pt x="0" y="5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53"/>
                      <a:pt x="20" y="53"/>
                    </a:cubicBezTo>
                    <a:cubicBezTo>
                      <a:pt x="22" y="70"/>
                      <a:pt x="36" y="83"/>
                      <a:pt x="53" y="83"/>
                    </a:cubicBezTo>
                    <a:cubicBezTo>
                      <a:pt x="70" y="83"/>
                      <a:pt x="84" y="70"/>
                      <a:pt x="85" y="53"/>
                    </a:cubicBezTo>
                    <a:cubicBezTo>
                      <a:pt x="86" y="51"/>
                      <a:pt x="87" y="49"/>
                      <a:pt x="89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3" y="49"/>
                      <a:pt x="104" y="50"/>
                      <a:pt x="105" y="50"/>
                    </a:cubicBezTo>
                    <a:cubicBezTo>
                      <a:pt x="106" y="51"/>
                      <a:pt x="106" y="52"/>
                      <a:pt x="106" y="53"/>
                    </a:cubicBezTo>
                    <a:cubicBezTo>
                      <a:pt x="105" y="82"/>
                      <a:pt x="82" y="104"/>
                      <a:pt x="53" y="10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4">
                <a:extLst>
                  <a:ext uri="{FF2B5EF4-FFF2-40B4-BE49-F238E27FC236}">
                    <a16:creationId xmlns:a16="http://schemas.microsoft.com/office/drawing/2014/main" xmlns="" id="{A607342D-B753-4F1D-A072-936637DF0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513" y="2936001"/>
                <a:ext cx="177800" cy="417513"/>
              </a:xfrm>
              <a:custGeom>
                <a:avLst/>
                <a:gdLst>
                  <a:gd name="connsiteX0" fmla="*/ 85725 w 177800"/>
                  <a:gd name="connsiteY0" fmla="*/ 0 h 417513"/>
                  <a:gd name="connsiteX1" fmla="*/ 85726 w 177800"/>
                  <a:gd name="connsiteY1" fmla="*/ 0 h 417513"/>
                  <a:gd name="connsiteX2" fmla="*/ 90488 w 177800"/>
                  <a:gd name="connsiteY2" fmla="*/ 0 h 417513"/>
                  <a:gd name="connsiteX3" fmla="*/ 90488 w 177800"/>
                  <a:gd name="connsiteY3" fmla="*/ 0 h 417513"/>
                  <a:gd name="connsiteX4" fmla="*/ 90488 w 177800"/>
                  <a:gd name="connsiteY4" fmla="*/ 3 h 417513"/>
                  <a:gd name="connsiteX5" fmla="*/ 177800 w 177800"/>
                  <a:gd name="connsiteY5" fmla="*/ 417513 h 417513"/>
                  <a:gd name="connsiteX6" fmla="*/ 90488 w 177800"/>
                  <a:gd name="connsiteY6" fmla="*/ 417513 h 417513"/>
                  <a:gd name="connsiteX7" fmla="*/ 85725 w 177800"/>
                  <a:gd name="connsiteY7" fmla="*/ 417513 h 417513"/>
                  <a:gd name="connsiteX8" fmla="*/ 0 w 177800"/>
                  <a:gd name="connsiteY8" fmla="*/ 417513 h 417513"/>
                  <a:gd name="connsiteX9" fmla="*/ 85725 w 177800"/>
                  <a:gd name="connsiteY9" fmla="*/ 3 h 41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800" h="417513">
                    <a:moveTo>
                      <a:pt x="85725" y="0"/>
                    </a:moveTo>
                    <a:lnTo>
                      <a:pt x="85726" y="0"/>
                    </a:lnTo>
                    <a:lnTo>
                      <a:pt x="90488" y="0"/>
                    </a:lnTo>
                    <a:lnTo>
                      <a:pt x="90488" y="0"/>
                    </a:lnTo>
                    <a:lnTo>
                      <a:pt x="90488" y="3"/>
                    </a:lnTo>
                    <a:lnTo>
                      <a:pt x="177800" y="417513"/>
                    </a:lnTo>
                    <a:lnTo>
                      <a:pt x="90488" y="417513"/>
                    </a:lnTo>
                    <a:lnTo>
                      <a:pt x="85725" y="417513"/>
                    </a:lnTo>
                    <a:lnTo>
                      <a:pt x="0" y="417513"/>
                    </a:lnTo>
                    <a:lnTo>
                      <a:pt x="85725" y="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4" name="Group 35">
              <a:extLst>
                <a:ext uri="{FF2B5EF4-FFF2-40B4-BE49-F238E27FC236}">
                  <a16:creationId xmlns:a16="http://schemas.microsoft.com/office/drawing/2014/main" xmlns="" id="{D91E71B8-209F-4C62-8786-A66611150B40}"/>
                </a:ext>
              </a:extLst>
            </p:cNvPr>
            <p:cNvGrpSpPr/>
            <p:nvPr/>
          </p:nvGrpSpPr>
          <p:grpSpPr>
            <a:xfrm>
              <a:off x="3813176" y="2291376"/>
              <a:ext cx="4560888" cy="2728299"/>
              <a:chOff x="3813176" y="2291376"/>
              <a:chExt cx="4560888" cy="2728299"/>
            </a:xfrm>
          </p:grpSpPr>
          <p:sp>
            <p:nvSpPr>
              <p:cNvPr id="45" name="Freeform: Shape 5">
                <a:extLst>
                  <a:ext uri="{FF2B5EF4-FFF2-40B4-BE49-F238E27FC236}">
                    <a16:creationId xmlns:a16="http://schemas.microsoft.com/office/drawing/2014/main" xmlns="" id="{FFC7EC08-357D-4460-AE31-1BCE4377A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176" y="3429000"/>
                <a:ext cx="2282825" cy="1590675"/>
              </a:xfrm>
              <a:custGeom>
                <a:avLst/>
                <a:gdLst>
                  <a:gd name="T0" fmla="*/ 475 w 475"/>
                  <a:gd name="T1" fmla="*/ 0 h 331"/>
                  <a:gd name="T2" fmla="*/ 0 w 475"/>
                  <a:gd name="T3" fmla="*/ 275 h 331"/>
                  <a:gd name="T4" fmla="*/ 153 w 475"/>
                  <a:gd name="T5" fmla="*/ 331 h 331"/>
                  <a:gd name="T6" fmla="*/ 453 w 475"/>
                  <a:gd name="T7" fmla="*/ 62 h 331"/>
                  <a:gd name="T8" fmla="*/ 475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475" y="0"/>
                    </a:moveTo>
                    <a:cubicBezTo>
                      <a:pt x="264" y="0"/>
                      <a:pt x="118" y="76"/>
                      <a:pt x="0" y="275"/>
                    </a:cubicBezTo>
                    <a:cubicBezTo>
                      <a:pt x="18" y="267"/>
                      <a:pt x="100" y="253"/>
                      <a:pt x="153" y="331"/>
                    </a:cubicBezTo>
                    <a:cubicBezTo>
                      <a:pt x="195" y="211"/>
                      <a:pt x="453" y="62"/>
                      <a:pt x="453" y="62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6">
                <a:extLst>
                  <a:ext uri="{FF2B5EF4-FFF2-40B4-BE49-F238E27FC236}">
                    <a16:creationId xmlns:a16="http://schemas.microsoft.com/office/drawing/2014/main" xmlns="" id="{03A4250E-75F1-42D5-A124-1FEFA9FE8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2282825" cy="1590675"/>
              </a:xfrm>
              <a:custGeom>
                <a:avLst/>
                <a:gdLst>
                  <a:gd name="T0" fmla="*/ 0 w 475"/>
                  <a:gd name="T1" fmla="*/ 0 h 331"/>
                  <a:gd name="T2" fmla="*/ 475 w 475"/>
                  <a:gd name="T3" fmla="*/ 275 h 331"/>
                  <a:gd name="T4" fmla="*/ 322 w 475"/>
                  <a:gd name="T5" fmla="*/ 331 h 331"/>
                  <a:gd name="T6" fmla="*/ 22 w 475"/>
                  <a:gd name="T7" fmla="*/ 62 h 331"/>
                  <a:gd name="T8" fmla="*/ 0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0" y="0"/>
                    </a:moveTo>
                    <a:cubicBezTo>
                      <a:pt x="211" y="0"/>
                      <a:pt x="357" y="76"/>
                      <a:pt x="475" y="275"/>
                    </a:cubicBezTo>
                    <a:cubicBezTo>
                      <a:pt x="457" y="267"/>
                      <a:pt x="375" y="253"/>
                      <a:pt x="322" y="331"/>
                    </a:cubicBezTo>
                    <a:cubicBezTo>
                      <a:pt x="280" y="211"/>
                      <a:pt x="22" y="62"/>
                      <a:pt x="22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7">
                <a:extLst>
                  <a:ext uri="{FF2B5EF4-FFF2-40B4-BE49-F238E27FC236}">
                    <a16:creationId xmlns:a16="http://schemas.microsoft.com/office/drawing/2014/main" xmlns="" id="{792EB640-06AD-4A69-8DB9-C8579C366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6" y="3429000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8">
                <a:extLst>
                  <a:ext uri="{FF2B5EF4-FFF2-40B4-BE49-F238E27FC236}">
                    <a16:creationId xmlns:a16="http://schemas.microsoft.com/office/drawing/2014/main" xmlns="" id="{485DE1F8-70CC-4DBA-AF64-968DC019E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9">
                <a:extLst>
                  <a:ext uri="{FF2B5EF4-FFF2-40B4-BE49-F238E27FC236}">
                    <a16:creationId xmlns:a16="http://schemas.microsoft.com/office/drawing/2014/main" xmlns="" id="{A1806553-3993-4160-A740-FC3C11A43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1547813" cy="1590675"/>
              </a:xfrm>
              <a:custGeom>
                <a:avLst/>
                <a:gdLst>
                  <a:gd name="T0" fmla="*/ 0 w 322"/>
                  <a:gd name="T1" fmla="*/ 0 h 331"/>
                  <a:gd name="T2" fmla="*/ 0 w 322"/>
                  <a:gd name="T3" fmla="*/ 288 h 331"/>
                  <a:gd name="T4" fmla="*/ 322 w 322"/>
                  <a:gd name="T5" fmla="*/ 331 h 331"/>
                  <a:gd name="T6" fmla="*/ 0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0" y="0"/>
                    </a:moveTo>
                    <a:cubicBezTo>
                      <a:pt x="0" y="288"/>
                      <a:pt x="0" y="288"/>
                      <a:pt x="0" y="288"/>
                    </a:cubicBezTo>
                    <a:cubicBezTo>
                      <a:pt x="112" y="288"/>
                      <a:pt x="263" y="285"/>
                      <a:pt x="322" y="331"/>
                    </a:cubicBezTo>
                    <a:cubicBezTo>
                      <a:pt x="243" y="67"/>
                      <a:pt x="149" y="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10">
                <a:extLst>
                  <a:ext uri="{FF2B5EF4-FFF2-40B4-BE49-F238E27FC236}">
                    <a16:creationId xmlns:a16="http://schemas.microsoft.com/office/drawing/2014/main" xmlns="" id="{01336F8D-BA3A-4F23-AFBB-71E43925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9" y="3429000"/>
                <a:ext cx="1547813" cy="1590675"/>
              </a:xfrm>
              <a:custGeom>
                <a:avLst/>
                <a:gdLst>
                  <a:gd name="T0" fmla="*/ 322 w 322"/>
                  <a:gd name="T1" fmla="*/ 0 h 331"/>
                  <a:gd name="T2" fmla="*/ 322 w 322"/>
                  <a:gd name="T3" fmla="*/ 288 h 331"/>
                  <a:gd name="T4" fmla="*/ 0 w 322"/>
                  <a:gd name="T5" fmla="*/ 331 h 331"/>
                  <a:gd name="T6" fmla="*/ 322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322" y="0"/>
                    </a:moveTo>
                    <a:cubicBezTo>
                      <a:pt x="322" y="288"/>
                      <a:pt x="322" y="288"/>
                      <a:pt x="322" y="288"/>
                    </a:cubicBezTo>
                    <a:cubicBezTo>
                      <a:pt x="211" y="288"/>
                      <a:pt x="59" y="285"/>
                      <a:pt x="0" y="331"/>
                    </a:cubicBezTo>
                    <a:cubicBezTo>
                      <a:pt x="79" y="67"/>
                      <a:pt x="173" y="3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1" name="Group 23">
                <a:extLst>
                  <a:ext uri="{FF2B5EF4-FFF2-40B4-BE49-F238E27FC236}">
                    <a16:creationId xmlns:a16="http://schemas.microsoft.com/office/drawing/2014/main" xmlns="" id="{BD3B4ED6-5B71-4D9B-9C33-06A72B944075}"/>
                  </a:ext>
                </a:extLst>
              </p:cNvPr>
              <p:cNvGrpSpPr/>
              <p:nvPr/>
            </p:nvGrpSpPr>
            <p:grpSpPr>
              <a:xfrm>
                <a:off x="5238068" y="2291376"/>
                <a:ext cx="529914" cy="595974"/>
                <a:chOff x="5238068" y="2291376"/>
                <a:chExt cx="529914" cy="595974"/>
              </a:xfrm>
            </p:grpSpPr>
            <p:sp>
              <p:nvSpPr>
                <p:cNvPr id="65" name="Freeform: Shape 24">
                  <a:extLst>
                    <a:ext uri="{FF2B5EF4-FFF2-40B4-BE49-F238E27FC236}">
                      <a16:creationId xmlns:a16="http://schemas.microsoft.com/office/drawing/2014/main" xmlns="" id="{5EF01C39-C481-46A3-A58B-3D0A6C71C8F9}"/>
                    </a:ext>
                  </a:extLst>
                </p:cNvPr>
                <p:cNvSpPr/>
                <p:nvPr/>
              </p:nvSpPr>
              <p:spPr>
                <a:xfrm>
                  <a:off x="5238068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Freeform: Shape 25">
                  <a:extLst>
                    <a:ext uri="{FF2B5EF4-FFF2-40B4-BE49-F238E27FC236}">
                      <a16:creationId xmlns:a16="http://schemas.microsoft.com/office/drawing/2014/main" xmlns="" id="{0AEC643E-D808-47DA-A922-35CF297E4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526" y="2503824"/>
                  <a:ext cx="290998" cy="290998"/>
                </a:xfrm>
                <a:custGeom>
                  <a:avLst/>
                  <a:gdLst>
                    <a:gd name="T0" fmla="*/ 88 w 176"/>
                    <a:gd name="T1" fmla="*/ 0 h 176"/>
                    <a:gd name="T2" fmla="*/ 0 w 176"/>
                    <a:gd name="T3" fmla="*/ 88 h 176"/>
                    <a:gd name="T4" fmla="*/ 88 w 176"/>
                    <a:gd name="T5" fmla="*/ 176 h 176"/>
                    <a:gd name="T6" fmla="*/ 176 w 176"/>
                    <a:gd name="T7" fmla="*/ 88 h 176"/>
                    <a:gd name="T8" fmla="*/ 88 w 176"/>
                    <a:gd name="T9" fmla="*/ 0 h 176"/>
                    <a:gd name="T10" fmla="*/ 88 w 176"/>
                    <a:gd name="T11" fmla="*/ 8 h 176"/>
                    <a:gd name="T12" fmla="*/ 142 w 176"/>
                    <a:gd name="T13" fmla="*/ 29 h 176"/>
                    <a:gd name="T14" fmla="*/ 122 w 176"/>
                    <a:gd name="T15" fmla="*/ 49 h 176"/>
                    <a:gd name="T16" fmla="*/ 88 w 176"/>
                    <a:gd name="T17" fmla="*/ 36 h 176"/>
                    <a:gd name="T18" fmla="*/ 54 w 176"/>
                    <a:gd name="T19" fmla="*/ 49 h 176"/>
                    <a:gd name="T20" fmla="*/ 34 w 176"/>
                    <a:gd name="T21" fmla="*/ 29 h 176"/>
                    <a:gd name="T22" fmla="*/ 88 w 176"/>
                    <a:gd name="T23" fmla="*/ 8 h 176"/>
                    <a:gd name="T24" fmla="*/ 132 w 176"/>
                    <a:gd name="T25" fmla="*/ 88 h 176"/>
                    <a:gd name="T26" fmla="*/ 88 w 176"/>
                    <a:gd name="T27" fmla="*/ 132 h 176"/>
                    <a:gd name="T28" fmla="*/ 44 w 176"/>
                    <a:gd name="T29" fmla="*/ 88 h 176"/>
                    <a:gd name="T30" fmla="*/ 88 w 176"/>
                    <a:gd name="T31" fmla="*/ 44 h 176"/>
                    <a:gd name="T32" fmla="*/ 132 w 176"/>
                    <a:gd name="T33" fmla="*/ 88 h 176"/>
                    <a:gd name="T34" fmla="*/ 8 w 176"/>
                    <a:gd name="T35" fmla="*/ 88 h 176"/>
                    <a:gd name="T36" fmla="*/ 29 w 176"/>
                    <a:gd name="T37" fmla="*/ 34 h 176"/>
                    <a:gd name="T38" fmla="*/ 49 w 176"/>
                    <a:gd name="T39" fmla="*/ 54 h 176"/>
                    <a:gd name="T40" fmla="*/ 36 w 176"/>
                    <a:gd name="T41" fmla="*/ 88 h 176"/>
                    <a:gd name="T42" fmla="*/ 49 w 176"/>
                    <a:gd name="T43" fmla="*/ 122 h 176"/>
                    <a:gd name="T44" fmla="*/ 29 w 176"/>
                    <a:gd name="T45" fmla="*/ 142 h 176"/>
                    <a:gd name="T46" fmla="*/ 8 w 176"/>
                    <a:gd name="T47" fmla="*/ 88 h 176"/>
                    <a:gd name="T48" fmla="*/ 88 w 176"/>
                    <a:gd name="T49" fmla="*/ 168 h 176"/>
                    <a:gd name="T50" fmla="*/ 34 w 176"/>
                    <a:gd name="T51" fmla="*/ 147 h 176"/>
                    <a:gd name="T52" fmla="*/ 54 w 176"/>
                    <a:gd name="T53" fmla="*/ 127 h 176"/>
                    <a:gd name="T54" fmla="*/ 88 w 176"/>
                    <a:gd name="T55" fmla="*/ 140 h 176"/>
                    <a:gd name="T56" fmla="*/ 122 w 176"/>
                    <a:gd name="T57" fmla="*/ 127 h 176"/>
                    <a:gd name="T58" fmla="*/ 142 w 176"/>
                    <a:gd name="T59" fmla="*/ 147 h 176"/>
                    <a:gd name="T60" fmla="*/ 88 w 176"/>
                    <a:gd name="T61" fmla="*/ 168 h 176"/>
                    <a:gd name="T62" fmla="*/ 147 w 176"/>
                    <a:gd name="T63" fmla="*/ 142 h 176"/>
                    <a:gd name="T64" fmla="*/ 127 w 176"/>
                    <a:gd name="T65" fmla="*/ 122 h 176"/>
                    <a:gd name="T66" fmla="*/ 140 w 176"/>
                    <a:gd name="T67" fmla="*/ 88 h 176"/>
                    <a:gd name="T68" fmla="*/ 127 w 176"/>
                    <a:gd name="T69" fmla="*/ 54 h 176"/>
                    <a:gd name="T70" fmla="*/ 147 w 176"/>
                    <a:gd name="T71" fmla="*/ 34 h 176"/>
                    <a:gd name="T72" fmla="*/ 168 w 176"/>
                    <a:gd name="T73" fmla="*/ 88 h 176"/>
                    <a:gd name="T74" fmla="*/ 147 w 176"/>
                    <a:gd name="T75" fmla="*/ 142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6" h="176">
                      <a:moveTo>
                        <a:pt x="88" y="0"/>
                      </a:moveTo>
                      <a:cubicBezTo>
                        <a:pt x="39" y="0"/>
                        <a:pt x="0" y="39"/>
                        <a:pt x="0" y="88"/>
                      </a:cubicBezTo>
                      <a:cubicBezTo>
                        <a:pt x="0" y="137"/>
                        <a:pt x="39" y="176"/>
                        <a:pt x="88" y="176"/>
                      </a:cubicBezTo>
                      <a:cubicBezTo>
                        <a:pt x="137" y="176"/>
                        <a:pt x="176" y="137"/>
                        <a:pt x="176" y="88"/>
                      </a:cubicBezTo>
                      <a:cubicBezTo>
                        <a:pt x="176" y="39"/>
                        <a:pt x="137" y="0"/>
                        <a:pt x="88" y="0"/>
                      </a:cubicBezTo>
                      <a:moveTo>
                        <a:pt x="88" y="8"/>
                      </a:moveTo>
                      <a:cubicBezTo>
                        <a:pt x="109" y="8"/>
                        <a:pt x="127" y="16"/>
                        <a:pt x="142" y="29"/>
                      </a:cubicBezTo>
                      <a:cubicBezTo>
                        <a:pt x="122" y="49"/>
                        <a:pt x="122" y="49"/>
                        <a:pt x="122" y="49"/>
                      </a:cubicBezTo>
                      <a:cubicBezTo>
                        <a:pt x="113" y="41"/>
                        <a:pt x="101" y="36"/>
                        <a:pt x="88" y="36"/>
                      </a:cubicBezTo>
                      <a:cubicBezTo>
                        <a:pt x="75" y="36"/>
                        <a:pt x="63" y="41"/>
                        <a:pt x="54" y="4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49" y="16"/>
                        <a:pt x="67" y="8"/>
                        <a:pt x="88" y="8"/>
                      </a:cubicBezTo>
                      <a:moveTo>
                        <a:pt x="132" y="88"/>
                      </a:moveTo>
                      <a:cubicBezTo>
                        <a:pt x="132" y="112"/>
                        <a:pt x="112" y="132"/>
                        <a:pt x="88" y="132"/>
                      </a:cubicBezTo>
                      <a:cubicBezTo>
                        <a:pt x="64" y="132"/>
                        <a:pt x="44" y="112"/>
                        <a:pt x="44" y="88"/>
                      </a:cubicBezTo>
                      <a:cubicBezTo>
                        <a:pt x="44" y="64"/>
                        <a:pt x="64" y="44"/>
                        <a:pt x="88" y="44"/>
                      </a:cubicBezTo>
                      <a:cubicBezTo>
                        <a:pt x="112" y="44"/>
                        <a:pt x="132" y="64"/>
                        <a:pt x="132" y="88"/>
                      </a:cubicBezTo>
                      <a:moveTo>
                        <a:pt x="8" y="88"/>
                      </a:moveTo>
                      <a:cubicBezTo>
                        <a:pt x="8" y="67"/>
                        <a:pt x="16" y="49"/>
                        <a:pt x="29" y="34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1" y="63"/>
                        <a:pt x="36" y="75"/>
                        <a:pt x="36" y="88"/>
                      </a:cubicBezTo>
                      <a:cubicBezTo>
                        <a:pt x="36" y="101"/>
                        <a:pt x="41" y="113"/>
                        <a:pt x="49" y="122"/>
                      </a:cubicBezTo>
                      <a:cubicBezTo>
                        <a:pt x="29" y="142"/>
                        <a:pt x="29" y="142"/>
                        <a:pt x="29" y="142"/>
                      </a:cubicBezTo>
                      <a:cubicBezTo>
                        <a:pt x="16" y="127"/>
                        <a:pt x="8" y="109"/>
                        <a:pt x="8" y="88"/>
                      </a:cubicBezTo>
                      <a:moveTo>
                        <a:pt x="88" y="168"/>
                      </a:moveTo>
                      <a:cubicBezTo>
                        <a:pt x="67" y="168"/>
                        <a:pt x="49" y="160"/>
                        <a:pt x="34" y="147"/>
                      </a:cubicBezTo>
                      <a:cubicBezTo>
                        <a:pt x="54" y="127"/>
                        <a:pt x="54" y="127"/>
                        <a:pt x="54" y="127"/>
                      </a:cubicBezTo>
                      <a:cubicBezTo>
                        <a:pt x="63" y="135"/>
                        <a:pt x="75" y="140"/>
                        <a:pt x="88" y="140"/>
                      </a:cubicBezTo>
                      <a:cubicBezTo>
                        <a:pt x="101" y="140"/>
                        <a:pt x="113" y="135"/>
                        <a:pt x="122" y="127"/>
                      </a:cubicBezTo>
                      <a:cubicBezTo>
                        <a:pt x="142" y="147"/>
                        <a:pt x="142" y="147"/>
                        <a:pt x="142" y="147"/>
                      </a:cubicBezTo>
                      <a:cubicBezTo>
                        <a:pt x="127" y="160"/>
                        <a:pt x="109" y="168"/>
                        <a:pt x="88" y="168"/>
                      </a:cubicBezTo>
                      <a:moveTo>
                        <a:pt x="147" y="142"/>
                      </a:moveTo>
                      <a:cubicBezTo>
                        <a:pt x="127" y="122"/>
                        <a:pt x="127" y="122"/>
                        <a:pt x="127" y="122"/>
                      </a:cubicBezTo>
                      <a:cubicBezTo>
                        <a:pt x="135" y="113"/>
                        <a:pt x="140" y="101"/>
                        <a:pt x="140" y="88"/>
                      </a:cubicBezTo>
                      <a:cubicBezTo>
                        <a:pt x="140" y="75"/>
                        <a:pt x="135" y="63"/>
                        <a:pt x="127" y="54"/>
                      </a:cubicBezTo>
                      <a:cubicBezTo>
                        <a:pt x="147" y="34"/>
                        <a:pt x="147" y="34"/>
                        <a:pt x="147" y="34"/>
                      </a:cubicBezTo>
                      <a:cubicBezTo>
                        <a:pt x="160" y="49"/>
                        <a:pt x="168" y="67"/>
                        <a:pt x="168" y="88"/>
                      </a:cubicBezTo>
                      <a:cubicBezTo>
                        <a:pt x="168" y="109"/>
                        <a:pt x="160" y="127"/>
                        <a:pt x="147" y="14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2" name="Group 26">
                <a:extLst>
                  <a:ext uri="{FF2B5EF4-FFF2-40B4-BE49-F238E27FC236}">
                    <a16:creationId xmlns:a16="http://schemas.microsoft.com/office/drawing/2014/main" xmlns="" id="{37B421CE-283B-439B-B92B-8AC260087BD9}"/>
                  </a:ext>
                </a:extLst>
              </p:cNvPr>
              <p:cNvGrpSpPr/>
              <p:nvPr/>
            </p:nvGrpSpPr>
            <p:grpSpPr>
              <a:xfrm>
                <a:off x="7772232" y="2928062"/>
                <a:ext cx="529914" cy="595974"/>
                <a:chOff x="7772232" y="2928062"/>
                <a:chExt cx="529914" cy="595974"/>
              </a:xfrm>
            </p:grpSpPr>
            <p:sp>
              <p:nvSpPr>
                <p:cNvPr id="63" name="Freeform: Shape 27">
                  <a:extLst>
                    <a:ext uri="{FF2B5EF4-FFF2-40B4-BE49-F238E27FC236}">
                      <a16:creationId xmlns:a16="http://schemas.microsoft.com/office/drawing/2014/main" xmlns="" id="{6EF8B8D7-6D75-4461-8D8D-C838899FBE24}"/>
                    </a:ext>
                  </a:extLst>
                </p:cNvPr>
                <p:cNvSpPr/>
                <p:nvPr/>
              </p:nvSpPr>
              <p:spPr>
                <a:xfrm>
                  <a:off x="77722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Freeform: Shape 28">
                  <a:extLst>
                    <a:ext uri="{FF2B5EF4-FFF2-40B4-BE49-F238E27FC236}">
                      <a16:creationId xmlns:a16="http://schemas.microsoft.com/office/drawing/2014/main" xmlns="" id="{A67C9D43-7064-414A-882D-CFB880881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1690" y="3136384"/>
                  <a:ext cx="290998" cy="237698"/>
                </a:xfrm>
                <a:custGeom>
                  <a:avLst/>
                  <a:gdLst>
                    <a:gd name="T0" fmla="*/ 120 w 176"/>
                    <a:gd name="T1" fmla="*/ 16 h 144"/>
                    <a:gd name="T2" fmla="*/ 72 w 176"/>
                    <a:gd name="T3" fmla="*/ 0 h 144"/>
                    <a:gd name="T4" fmla="*/ 8 w 176"/>
                    <a:gd name="T5" fmla="*/ 16 h 144"/>
                    <a:gd name="T6" fmla="*/ 0 w 176"/>
                    <a:gd name="T7" fmla="*/ 64 h 144"/>
                    <a:gd name="T8" fmla="*/ 8 w 176"/>
                    <a:gd name="T9" fmla="*/ 136 h 144"/>
                    <a:gd name="T10" fmla="*/ 160 w 176"/>
                    <a:gd name="T11" fmla="*/ 144 h 144"/>
                    <a:gd name="T12" fmla="*/ 168 w 176"/>
                    <a:gd name="T13" fmla="*/ 72 h 144"/>
                    <a:gd name="T14" fmla="*/ 176 w 176"/>
                    <a:gd name="T15" fmla="*/ 24 h 144"/>
                    <a:gd name="T16" fmla="*/ 72 w 176"/>
                    <a:gd name="T17" fmla="*/ 8 h 144"/>
                    <a:gd name="T18" fmla="*/ 112 w 176"/>
                    <a:gd name="T19" fmla="*/ 16 h 144"/>
                    <a:gd name="T20" fmla="*/ 72 w 176"/>
                    <a:gd name="T21" fmla="*/ 8 h 144"/>
                    <a:gd name="T22" fmla="*/ 16 w 176"/>
                    <a:gd name="T23" fmla="*/ 136 h 144"/>
                    <a:gd name="T24" fmla="*/ 32 w 176"/>
                    <a:gd name="T25" fmla="*/ 72 h 144"/>
                    <a:gd name="T26" fmla="*/ 40 w 176"/>
                    <a:gd name="T27" fmla="*/ 88 h 144"/>
                    <a:gd name="T28" fmla="*/ 64 w 176"/>
                    <a:gd name="T29" fmla="*/ 80 h 144"/>
                    <a:gd name="T30" fmla="*/ 112 w 176"/>
                    <a:gd name="T31" fmla="*/ 72 h 144"/>
                    <a:gd name="T32" fmla="*/ 120 w 176"/>
                    <a:gd name="T33" fmla="*/ 88 h 144"/>
                    <a:gd name="T34" fmla="*/ 144 w 176"/>
                    <a:gd name="T35" fmla="*/ 80 h 144"/>
                    <a:gd name="T36" fmla="*/ 160 w 176"/>
                    <a:gd name="T37" fmla="*/ 72 h 144"/>
                    <a:gd name="T38" fmla="*/ 40 w 176"/>
                    <a:gd name="T39" fmla="*/ 56 h 144"/>
                    <a:gd name="T40" fmla="*/ 56 w 176"/>
                    <a:gd name="T41" fmla="*/ 80 h 144"/>
                    <a:gd name="T42" fmla="*/ 40 w 176"/>
                    <a:gd name="T43" fmla="*/ 56 h 144"/>
                    <a:gd name="T44" fmla="*/ 136 w 176"/>
                    <a:gd name="T45" fmla="*/ 56 h 144"/>
                    <a:gd name="T46" fmla="*/ 120 w 176"/>
                    <a:gd name="T47" fmla="*/ 80 h 144"/>
                    <a:gd name="T48" fmla="*/ 168 w 176"/>
                    <a:gd name="T49" fmla="*/ 64 h 144"/>
                    <a:gd name="T50" fmla="*/ 144 w 176"/>
                    <a:gd name="T51" fmla="*/ 56 h 144"/>
                    <a:gd name="T52" fmla="*/ 120 w 176"/>
                    <a:gd name="T53" fmla="*/ 48 h 144"/>
                    <a:gd name="T54" fmla="*/ 112 w 176"/>
                    <a:gd name="T55" fmla="*/ 64 h 144"/>
                    <a:gd name="T56" fmla="*/ 64 w 176"/>
                    <a:gd name="T57" fmla="*/ 56 h 144"/>
                    <a:gd name="T58" fmla="*/ 40 w 176"/>
                    <a:gd name="T59" fmla="*/ 48 h 144"/>
                    <a:gd name="T60" fmla="*/ 32 w 176"/>
                    <a:gd name="T61" fmla="*/ 64 h 144"/>
                    <a:gd name="T62" fmla="*/ 8 w 176"/>
                    <a:gd name="T63" fmla="*/ 24 h 144"/>
                    <a:gd name="T64" fmla="*/ 168 w 176"/>
                    <a:gd name="T65" fmla="*/ 6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6" h="144">
                      <a:moveTo>
                        <a:pt x="168" y="16"/>
                      </a:moveTo>
                      <a:cubicBezTo>
                        <a:pt x="120" y="16"/>
                        <a:pt x="120" y="16"/>
                        <a:pt x="120" y="16"/>
                      </a:cubicBezTo>
                      <a:cubicBezTo>
                        <a:pt x="120" y="7"/>
                        <a:pt x="113" y="0"/>
                        <a:pt x="104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3" y="0"/>
                        <a:pt x="56" y="7"/>
                        <a:pt x="56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20"/>
                        <a:pt x="0" y="2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8" y="136"/>
                        <a:pt x="8" y="136"/>
                        <a:pt x="8" y="136"/>
                      </a:cubicBezTo>
                      <a:cubicBezTo>
                        <a:pt x="8" y="140"/>
                        <a:pt x="12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4" y="144"/>
                        <a:pt x="168" y="140"/>
                        <a:pt x="168" y="136"/>
                      </a:cubicBezTo>
                      <a:cubicBezTo>
                        <a:pt x="168" y="72"/>
                        <a:pt x="168" y="72"/>
                        <a:pt x="168" y="72"/>
                      </a:cubicBezTo>
                      <a:cubicBezTo>
                        <a:pt x="172" y="72"/>
                        <a:pt x="176" y="68"/>
                        <a:pt x="176" y="64"/>
                      </a:cubicBezTo>
                      <a:cubicBezTo>
                        <a:pt x="176" y="24"/>
                        <a:pt x="176" y="24"/>
                        <a:pt x="176" y="24"/>
                      </a:cubicBezTo>
                      <a:cubicBezTo>
                        <a:pt x="176" y="20"/>
                        <a:pt x="172" y="16"/>
                        <a:pt x="168" y="16"/>
                      </a:cubicBezTo>
                      <a:moveTo>
                        <a:pt x="72" y="8"/>
                      </a:move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8" y="8"/>
                        <a:pt x="112" y="12"/>
                        <a:pt x="112" y="1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2"/>
                        <a:pt x="68" y="8"/>
                        <a:pt x="72" y="8"/>
                      </a:cubicBezTo>
                      <a:moveTo>
                        <a:pt x="160" y="136"/>
                      </a:move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32" y="72"/>
                        <a:pt x="32" y="72"/>
                        <a:pt x="32" y="72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2" y="84"/>
                        <a:pt x="36" y="88"/>
                        <a:pt x="40" y="88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60" y="88"/>
                        <a:pt x="64" y="84"/>
                        <a:pt x="64" y="80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80"/>
                        <a:pt x="112" y="80"/>
                        <a:pt x="112" y="80"/>
                      </a:cubicBezTo>
                      <a:cubicBezTo>
                        <a:pt x="112" y="84"/>
                        <a:pt x="116" y="88"/>
                        <a:pt x="120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40" y="88"/>
                        <a:pt x="144" y="84"/>
                        <a:pt x="144" y="80"/>
                      </a:cubicBezTo>
                      <a:cubicBezTo>
                        <a:pt x="144" y="72"/>
                        <a:pt x="144" y="72"/>
                        <a:pt x="144" y="72"/>
                      </a:cubicBezTo>
                      <a:cubicBezTo>
                        <a:pt x="160" y="72"/>
                        <a:pt x="160" y="72"/>
                        <a:pt x="160" y="72"/>
                      </a:cubicBezTo>
                      <a:lnTo>
                        <a:pt x="160" y="136"/>
                      </a:lnTo>
                      <a:close/>
                      <a:moveTo>
                        <a:pt x="40" y="56"/>
                      </a:move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6" y="80"/>
                        <a:pt x="56" y="80"/>
                        <a:pt x="56" y="80"/>
                      </a:cubicBezTo>
                      <a:cubicBezTo>
                        <a:pt x="40" y="80"/>
                        <a:pt x="40" y="80"/>
                        <a:pt x="40" y="80"/>
                      </a:cubicBezTo>
                      <a:lnTo>
                        <a:pt x="40" y="56"/>
                      </a:lnTo>
                      <a:close/>
                      <a:moveTo>
                        <a:pt x="120" y="56"/>
                      </a:moveTo>
                      <a:cubicBezTo>
                        <a:pt x="136" y="56"/>
                        <a:pt x="136" y="56"/>
                        <a:pt x="136" y="56"/>
                      </a:cubicBezTo>
                      <a:cubicBezTo>
                        <a:pt x="136" y="80"/>
                        <a:pt x="136" y="80"/>
                        <a:pt x="136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lnTo>
                        <a:pt x="120" y="56"/>
                      </a:lnTo>
                      <a:close/>
                      <a:moveTo>
                        <a:pt x="168" y="64"/>
                      </a:moveTo>
                      <a:cubicBezTo>
                        <a:pt x="144" y="64"/>
                        <a:pt x="144" y="64"/>
                        <a:pt x="144" y="64"/>
                      </a:cubicBezTo>
                      <a:cubicBezTo>
                        <a:pt x="144" y="56"/>
                        <a:pt x="144" y="56"/>
                        <a:pt x="144" y="56"/>
                      </a:cubicBezTo>
                      <a:cubicBezTo>
                        <a:pt x="144" y="52"/>
                        <a:pt x="140" y="48"/>
                        <a:pt x="136" y="48"/>
                      </a:cubicBezTo>
                      <a:cubicBezTo>
                        <a:pt x="120" y="48"/>
                        <a:pt x="120" y="48"/>
                        <a:pt x="120" y="48"/>
                      </a:cubicBezTo>
                      <a:cubicBezTo>
                        <a:pt x="116" y="48"/>
                        <a:pt x="112" y="52"/>
                        <a:pt x="112" y="56"/>
                      </a:cubicBezTo>
                      <a:cubicBezTo>
                        <a:pt x="112" y="64"/>
                        <a:pt x="112" y="64"/>
                        <a:pt x="112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56"/>
                        <a:pt x="64" y="56"/>
                        <a:pt x="64" y="56"/>
                      </a:cubicBezTo>
                      <a:cubicBezTo>
                        <a:pt x="64" y="52"/>
                        <a:pt x="60" y="48"/>
                        <a:pt x="56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36" y="48"/>
                        <a:pt x="32" y="52"/>
                        <a:pt x="32" y="56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lnTo>
                        <a:pt x="168" y="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3" name="Group 29">
                <a:extLst>
                  <a:ext uri="{FF2B5EF4-FFF2-40B4-BE49-F238E27FC236}">
                    <a16:creationId xmlns:a16="http://schemas.microsoft.com/office/drawing/2014/main" xmlns="" id="{C7FA0562-14CA-4216-87B3-F63356C655D4}"/>
                  </a:ext>
                </a:extLst>
              </p:cNvPr>
              <p:cNvGrpSpPr/>
              <p:nvPr/>
            </p:nvGrpSpPr>
            <p:grpSpPr>
              <a:xfrm>
                <a:off x="6414494" y="2291376"/>
                <a:ext cx="529914" cy="595974"/>
                <a:chOff x="6414494" y="2291376"/>
                <a:chExt cx="529914" cy="595974"/>
              </a:xfrm>
            </p:grpSpPr>
            <p:sp>
              <p:nvSpPr>
                <p:cNvPr id="61" name="Freeform: Shape 30">
                  <a:extLst>
                    <a:ext uri="{FF2B5EF4-FFF2-40B4-BE49-F238E27FC236}">
                      <a16:creationId xmlns:a16="http://schemas.microsoft.com/office/drawing/2014/main" xmlns="" id="{18701F4C-11E5-40A9-A6F4-7B908DA3DD28}"/>
                    </a:ext>
                  </a:extLst>
                </p:cNvPr>
                <p:cNvSpPr/>
                <p:nvPr/>
              </p:nvSpPr>
              <p:spPr>
                <a:xfrm>
                  <a:off x="6414494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Freeform: Shape 31">
                  <a:extLst>
                    <a:ext uri="{FF2B5EF4-FFF2-40B4-BE49-F238E27FC236}">
                      <a16:creationId xmlns:a16="http://schemas.microsoft.com/office/drawing/2014/main" xmlns="" id="{21336D26-5A8A-453C-9286-1FC22F4DB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3952" y="2515484"/>
                  <a:ext cx="290998" cy="237698"/>
                </a:xfrm>
                <a:custGeom>
                  <a:avLst/>
                  <a:gdLst>
                    <a:gd name="T0" fmla="*/ 160 w 176"/>
                    <a:gd name="T1" fmla="*/ 16 h 144"/>
                    <a:gd name="T2" fmla="*/ 88 w 176"/>
                    <a:gd name="T3" fmla="*/ 16 h 144"/>
                    <a:gd name="T4" fmla="*/ 56 w 176"/>
                    <a:gd name="T5" fmla="*/ 0 h 144"/>
                    <a:gd name="T6" fmla="*/ 16 w 176"/>
                    <a:gd name="T7" fmla="*/ 0 h 144"/>
                    <a:gd name="T8" fmla="*/ 0 w 176"/>
                    <a:gd name="T9" fmla="*/ 16 h 144"/>
                    <a:gd name="T10" fmla="*/ 0 w 176"/>
                    <a:gd name="T11" fmla="*/ 128 h 144"/>
                    <a:gd name="T12" fmla="*/ 16 w 176"/>
                    <a:gd name="T13" fmla="*/ 144 h 144"/>
                    <a:gd name="T14" fmla="*/ 160 w 176"/>
                    <a:gd name="T15" fmla="*/ 144 h 144"/>
                    <a:gd name="T16" fmla="*/ 176 w 176"/>
                    <a:gd name="T17" fmla="*/ 128 h 144"/>
                    <a:gd name="T18" fmla="*/ 176 w 176"/>
                    <a:gd name="T19" fmla="*/ 32 h 144"/>
                    <a:gd name="T20" fmla="*/ 160 w 176"/>
                    <a:gd name="T21" fmla="*/ 16 h 144"/>
                    <a:gd name="T22" fmla="*/ 168 w 176"/>
                    <a:gd name="T23" fmla="*/ 128 h 144"/>
                    <a:gd name="T24" fmla="*/ 160 w 176"/>
                    <a:gd name="T25" fmla="*/ 136 h 144"/>
                    <a:gd name="T26" fmla="*/ 16 w 176"/>
                    <a:gd name="T27" fmla="*/ 136 h 144"/>
                    <a:gd name="T28" fmla="*/ 8 w 176"/>
                    <a:gd name="T29" fmla="*/ 128 h 144"/>
                    <a:gd name="T30" fmla="*/ 8 w 176"/>
                    <a:gd name="T31" fmla="*/ 48 h 144"/>
                    <a:gd name="T32" fmla="*/ 168 w 176"/>
                    <a:gd name="T33" fmla="*/ 48 h 144"/>
                    <a:gd name="T34" fmla="*/ 168 w 176"/>
                    <a:gd name="T35" fmla="*/ 128 h 144"/>
                    <a:gd name="T36" fmla="*/ 168 w 176"/>
                    <a:gd name="T37" fmla="*/ 40 h 144"/>
                    <a:gd name="T38" fmla="*/ 8 w 176"/>
                    <a:gd name="T39" fmla="*/ 40 h 144"/>
                    <a:gd name="T40" fmla="*/ 8 w 176"/>
                    <a:gd name="T41" fmla="*/ 16 h 144"/>
                    <a:gd name="T42" fmla="*/ 16 w 176"/>
                    <a:gd name="T43" fmla="*/ 8 h 144"/>
                    <a:gd name="T44" fmla="*/ 56 w 176"/>
                    <a:gd name="T45" fmla="*/ 8 h 144"/>
                    <a:gd name="T46" fmla="*/ 88 w 176"/>
                    <a:gd name="T47" fmla="*/ 24 h 144"/>
                    <a:gd name="T48" fmla="*/ 160 w 176"/>
                    <a:gd name="T49" fmla="*/ 24 h 144"/>
                    <a:gd name="T50" fmla="*/ 168 w 176"/>
                    <a:gd name="T51" fmla="*/ 32 h 144"/>
                    <a:gd name="T52" fmla="*/ 168 w 176"/>
                    <a:gd name="T53" fmla="*/ 4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6" h="144">
                      <a:moveTo>
                        <a:pt x="160" y="16"/>
                      </a:moveTo>
                      <a:cubicBezTo>
                        <a:pt x="88" y="16"/>
                        <a:pt x="88" y="16"/>
                        <a:pt x="88" y="16"/>
                      </a:cubicBezTo>
                      <a:cubicBezTo>
                        <a:pt x="72" y="16"/>
                        <a:pt x="72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7"/>
                        <a:pt x="7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9" y="144"/>
                        <a:pt x="176" y="137"/>
                        <a:pt x="176" y="128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3"/>
                        <a:pt x="169" y="16"/>
                        <a:pt x="160" y="16"/>
                      </a:cubicBezTo>
                      <a:moveTo>
                        <a:pt x="168" y="128"/>
                      </a:moveTo>
                      <a:cubicBezTo>
                        <a:pt x="168" y="132"/>
                        <a:pt x="164" y="136"/>
                        <a:pt x="160" y="136"/>
                      </a:cubicBez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2" y="136"/>
                        <a:pt x="8" y="132"/>
                        <a:pt x="8" y="12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168" y="48"/>
                        <a:pt x="168" y="48"/>
                        <a:pt x="168" y="48"/>
                      </a:cubicBezTo>
                      <a:lnTo>
                        <a:pt x="168" y="128"/>
                      </a:lnTo>
                      <a:close/>
                      <a:moveTo>
                        <a:pt x="16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2"/>
                        <a:pt x="12" y="8"/>
                        <a:pt x="1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68" y="8"/>
                        <a:pt x="68" y="24"/>
                        <a:pt x="88" y="24"/>
                      </a:cubicBezTo>
                      <a:cubicBezTo>
                        <a:pt x="160" y="24"/>
                        <a:pt x="160" y="24"/>
                        <a:pt x="160" y="24"/>
                      </a:cubicBezTo>
                      <a:cubicBezTo>
                        <a:pt x="164" y="24"/>
                        <a:pt x="168" y="28"/>
                        <a:pt x="168" y="32"/>
                      </a:cubicBezTo>
                      <a:lnTo>
                        <a:pt x="168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4" name="Group 32">
                <a:extLst>
                  <a:ext uri="{FF2B5EF4-FFF2-40B4-BE49-F238E27FC236}">
                    <a16:creationId xmlns:a16="http://schemas.microsoft.com/office/drawing/2014/main" xmlns="" id="{DBA9540C-1596-40B3-8FDC-B4FC20BC04C9}"/>
                  </a:ext>
                </a:extLst>
              </p:cNvPr>
              <p:cNvGrpSpPr/>
              <p:nvPr/>
            </p:nvGrpSpPr>
            <p:grpSpPr>
              <a:xfrm>
                <a:off x="3880332" y="2928062"/>
                <a:ext cx="529914" cy="595974"/>
                <a:chOff x="3880332" y="2928062"/>
                <a:chExt cx="529914" cy="595974"/>
              </a:xfrm>
            </p:grpSpPr>
            <p:sp>
              <p:nvSpPr>
                <p:cNvPr id="59" name="Freeform: Shape 33">
                  <a:extLst>
                    <a:ext uri="{FF2B5EF4-FFF2-40B4-BE49-F238E27FC236}">
                      <a16:creationId xmlns:a16="http://schemas.microsoft.com/office/drawing/2014/main" xmlns="" id="{5E45F5AA-169E-49F6-8670-8FBCEDF4C7B4}"/>
                    </a:ext>
                  </a:extLst>
                </p:cNvPr>
                <p:cNvSpPr/>
                <p:nvPr/>
              </p:nvSpPr>
              <p:spPr>
                <a:xfrm>
                  <a:off x="38803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Freeform: Shape 34">
                  <a:extLst>
                    <a:ext uri="{FF2B5EF4-FFF2-40B4-BE49-F238E27FC236}">
                      <a16:creationId xmlns:a16="http://schemas.microsoft.com/office/drawing/2014/main" xmlns="" id="{CF9B4C98-8C96-4590-BCE8-56FB41F1D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9790" y="3102378"/>
                  <a:ext cx="290998" cy="288117"/>
                </a:xfrm>
                <a:custGeom>
                  <a:avLst/>
                  <a:gdLst>
                    <a:gd name="T0" fmla="*/ 112 w 176"/>
                    <a:gd name="T1" fmla="*/ 118 h 174"/>
                    <a:gd name="T2" fmla="*/ 120 w 176"/>
                    <a:gd name="T3" fmla="*/ 102 h 174"/>
                    <a:gd name="T4" fmla="*/ 64 w 176"/>
                    <a:gd name="T5" fmla="*/ 94 h 174"/>
                    <a:gd name="T6" fmla="*/ 56 w 176"/>
                    <a:gd name="T7" fmla="*/ 110 h 174"/>
                    <a:gd name="T8" fmla="*/ 64 w 176"/>
                    <a:gd name="T9" fmla="*/ 102 h 174"/>
                    <a:gd name="T10" fmla="*/ 112 w 176"/>
                    <a:gd name="T11" fmla="*/ 110 h 174"/>
                    <a:gd name="T12" fmla="*/ 64 w 176"/>
                    <a:gd name="T13" fmla="*/ 102 h 174"/>
                    <a:gd name="T14" fmla="*/ 152 w 176"/>
                    <a:gd name="T15" fmla="*/ 46 h 174"/>
                    <a:gd name="T16" fmla="*/ 128 w 176"/>
                    <a:gd name="T17" fmla="*/ 17 h 174"/>
                    <a:gd name="T18" fmla="*/ 70 w 176"/>
                    <a:gd name="T19" fmla="*/ 4 h 174"/>
                    <a:gd name="T20" fmla="*/ 28 w 176"/>
                    <a:gd name="T21" fmla="*/ 46 h 174"/>
                    <a:gd name="T22" fmla="*/ 0 w 176"/>
                    <a:gd name="T23" fmla="*/ 54 h 174"/>
                    <a:gd name="T24" fmla="*/ 8 w 176"/>
                    <a:gd name="T25" fmla="*/ 78 h 174"/>
                    <a:gd name="T26" fmla="*/ 16 w 176"/>
                    <a:gd name="T27" fmla="*/ 166 h 174"/>
                    <a:gd name="T28" fmla="*/ 152 w 176"/>
                    <a:gd name="T29" fmla="*/ 174 h 174"/>
                    <a:gd name="T30" fmla="*/ 160 w 176"/>
                    <a:gd name="T31" fmla="*/ 78 h 174"/>
                    <a:gd name="T32" fmla="*/ 176 w 176"/>
                    <a:gd name="T33" fmla="*/ 70 h 174"/>
                    <a:gd name="T34" fmla="*/ 168 w 176"/>
                    <a:gd name="T35" fmla="*/ 46 h 174"/>
                    <a:gd name="T36" fmla="*/ 140 w 176"/>
                    <a:gd name="T37" fmla="*/ 30 h 174"/>
                    <a:gd name="T38" fmla="*/ 143 w 176"/>
                    <a:gd name="T39" fmla="*/ 46 h 174"/>
                    <a:gd name="T40" fmla="*/ 134 w 176"/>
                    <a:gd name="T41" fmla="*/ 40 h 174"/>
                    <a:gd name="T42" fmla="*/ 124 w 176"/>
                    <a:gd name="T43" fmla="*/ 34 h 174"/>
                    <a:gd name="T44" fmla="*/ 115 w 176"/>
                    <a:gd name="T45" fmla="*/ 30 h 174"/>
                    <a:gd name="T46" fmla="*/ 130 w 176"/>
                    <a:gd name="T47" fmla="*/ 24 h 174"/>
                    <a:gd name="T48" fmla="*/ 74 w 176"/>
                    <a:gd name="T49" fmla="*/ 46 h 174"/>
                    <a:gd name="T50" fmla="*/ 127 w 176"/>
                    <a:gd name="T51" fmla="*/ 46 h 174"/>
                    <a:gd name="T52" fmla="*/ 66 w 176"/>
                    <a:gd name="T53" fmla="*/ 11 h 174"/>
                    <a:gd name="T54" fmla="*/ 65 w 176"/>
                    <a:gd name="T55" fmla="*/ 46 h 174"/>
                    <a:gd name="T56" fmla="*/ 46 w 176"/>
                    <a:gd name="T57" fmla="*/ 46 h 174"/>
                    <a:gd name="T58" fmla="*/ 37 w 176"/>
                    <a:gd name="T59" fmla="*/ 46 h 174"/>
                    <a:gd name="T60" fmla="*/ 152 w 176"/>
                    <a:gd name="T61" fmla="*/ 166 h 174"/>
                    <a:gd name="T62" fmla="*/ 24 w 176"/>
                    <a:gd name="T63" fmla="*/ 78 h 174"/>
                    <a:gd name="T64" fmla="*/ 152 w 176"/>
                    <a:gd name="T65" fmla="*/ 166 h 174"/>
                    <a:gd name="T66" fmla="*/ 8 w 176"/>
                    <a:gd name="T67" fmla="*/ 70 h 174"/>
                    <a:gd name="T68" fmla="*/ 168 w 176"/>
                    <a:gd name="T69" fmla="*/ 54 h 174"/>
                    <a:gd name="T70" fmla="*/ 69 w 176"/>
                    <a:gd name="T71" fmla="*/ 22 h 174"/>
                    <a:gd name="T72" fmla="*/ 58 w 176"/>
                    <a:gd name="T73" fmla="*/ 25 h 174"/>
                    <a:gd name="T74" fmla="*/ 69 w 176"/>
                    <a:gd name="T75" fmla="*/ 22 h 174"/>
                    <a:gd name="T76" fmla="*/ 54 w 176"/>
                    <a:gd name="T77" fmla="*/ 32 h 174"/>
                    <a:gd name="T78" fmla="*/ 57 w 176"/>
                    <a:gd name="T79" fmla="*/ 4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6" h="174">
                      <a:moveTo>
                        <a:pt x="64" y="118"/>
                      </a:moveTo>
                      <a:cubicBezTo>
                        <a:pt x="112" y="118"/>
                        <a:pt x="112" y="118"/>
                        <a:pt x="112" y="118"/>
                      </a:cubicBezTo>
                      <a:cubicBezTo>
                        <a:pt x="116" y="118"/>
                        <a:pt x="120" y="114"/>
                        <a:pt x="120" y="110"/>
                      </a:cubicBezTo>
                      <a:cubicBezTo>
                        <a:pt x="120" y="102"/>
                        <a:pt x="120" y="102"/>
                        <a:pt x="120" y="102"/>
                      </a:cubicBezTo>
                      <a:cubicBezTo>
                        <a:pt x="120" y="98"/>
                        <a:pt x="116" y="94"/>
                        <a:pt x="112" y="9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60" y="94"/>
                        <a:pt x="56" y="98"/>
                        <a:pt x="56" y="102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56" y="114"/>
                        <a:pt x="60" y="118"/>
                        <a:pt x="64" y="118"/>
                      </a:cubicBezTo>
                      <a:moveTo>
                        <a:pt x="64" y="102"/>
                      </a:moveTo>
                      <a:cubicBezTo>
                        <a:pt x="112" y="102"/>
                        <a:pt x="112" y="102"/>
                        <a:pt x="112" y="102"/>
                      </a:cubicBezTo>
                      <a:cubicBezTo>
                        <a:pt x="112" y="110"/>
                        <a:pt x="112" y="110"/>
                        <a:pt x="112" y="110"/>
                      </a:cubicBezTo>
                      <a:cubicBezTo>
                        <a:pt x="64" y="110"/>
                        <a:pt x="64" y="110"/>
                        <a:pt x="64" y="110"/>
                      </a:cubicBezTo>
                      <a:lnTo>
                        <a:pt x="64" y="102"/>
                      </a:lnTo>
                      <a:close/>
                      <a:moveTo>
                        <a:pt x="168" y="46"/>
                      </a:moveTo>
                      <a:cubicBezTo>
                        <a:pt x="152" y="46"/>
                        <a:pt x="152" y="46"/>
                        <a:pt x="152" y="46"/>
                      </a:cubicBezTo>
                      <a:cubicBezTo>
                        <a:pt x="147" y="28"/>
                        <a:pt x="147" y="28"/>
                        <a:pt x="147" y="28"/>
                      </a:cubicBezTo>
                      <a:cubicBezTo>
                        <a:pt x="145" y="19"/>
                        <a:pt x="136" y="14"/>
                        <a:pt x="128" y="17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63" y="0"/>
                        <a:pt x="53" y="2"/>
                        <a:pt x="49" y="10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4" y="46"/>
                        <a:pt x="0" y="50"/>
                        <a:pt x="0" y="54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4" y="78"/>
                        <a:pt x="8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166"/>
                        <a:pt x="16" y="166"/>
                        <a:pt x="16" y="166"/>
                      </a:cubicBezTo>
                      <a:cubicBezTo>
                        <a:pt x="16" y="170"/>
                        <a:pt x="20" y="174"/>
                        <a:pt x="24" y="174"/>
                      </a:cubicBezTo>
                      <a:cubicBezTo>
                        <a:pt x="152" y="174"/>
                        <a:pt x="152" y="174"/>
                        <a:pt x="152" y="174"/>
                      </a:cubicBezTo>
                      <a:cubicBezTo>
                        <a:pt x="156" y="174"/>
                        <a:pt x="160" y="170"/>
                        <a:pt x="160" y="166"/>
                      </a:cubicBezTo>
                      <a:cubicBezTo>
                        <a:pt x="160" y="78"/>
                        <a:pt x="160" y="78"/>
                        <a:pt x="160" y="78"/>
                      </a:cubicBezTo>
                      <a:cubicBezTo>
                        <a:pt x="168" y="78"/>
                        <a:pt x="168" y="78"/>
                        <a:pt x="168" y="78"/>
                      </a:cubicBezTo>
                      <a:cubicBezTo>
                        <a:pt x="172" y="78"/>
                        <a:pt x="176" y="74"/>
                        <a:pt x="176" y="70"/>
                      </a:cubicBezTo>
                      <a:cubicBezTo>
                        <a:pt x="176" y="54"/>
                        <a:pt x="176" y="54"/>
                        <a:pt x="176" y="54"/>
                      </a:cubicBezTo>
                      <a:cubicBezTo>
                        <a:pt x="176" y="50"/>
                        <a:pt x="172" y="46"/>
                        <a:pt x="168" y="46"/>
                      </a:cubicBezTo>
                      <a:moveTo>
                        <a:pt x="130" y="24"/>
                      </a:moveTo>
                      <a:cubicBezTo>
                        <a:pt x="134" y="23"/>
                        <a:pt x="138" y="26"/>
                        <a:pt x="140" y="30"/>
                      </a:cubicBezTo>
                      <a:cubicBezTo>
                        <a:pt x="144" y="46"/>
                        <a:pt x="144" y="46"/>
                        <a:pt x="144" y="46"/>
                      </a:cubicBezTo>
                      <a:cubicBezTo>
                        <a:pt x="143" y="46"/>
                        <a:pt x="143" y="46"/>
                        <a:pt x="143" y="46"/>
                      </a:cubicBezTo>
                      <a:cubicBezTo>
                        <a:pt x="133" y="40"/>
                        <a:pt x="133" y="40"/>
                        <a:pt x="133" y="40"/>
                      </a:cubicBezTo>
                      <a:cubicBezTo>
                        <a:pt x="134" y="40"/>
                        <a:pt x="134" y="40"/>
                        <a:pt x="134" y="40"/>
                      </a:cubicBezTo>
                      <a:cubicBezTo>
                        <a:pt x="132" y="32"/>
                        <a:pt x="132" y="32"/>
                        <a:pt x="132" y="32"/>
                      </a:cubicBezTo>
                      <a:cubicBezTo>
                        <a:pt x="124" y="34"/>
                        <a:pt x="124" y="34"/>
                        <a:pt x="124" y="34"/>
                      </a:cubicBezTo>
                      <a:cubicBezTo>
                        <a:pt x="124" y="35"/>
                        <a:pt x="124" y="35"/>
                        <a:pt x="124" y="35"/>
                      </a:cubicBezTo>
                      <a:cubicBezTo>
                        <a:pt x="115" y="30"/>
                        <a:pt x="115" y="30"/>
                        <a:pt x="115" y="30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lnTo>
                        <a:pt x="130" y="24"/>
                      </a:lnTo>
                      <a:close/>
                      <a:moveTo>
                        <a:pt x="127" y="46"/>
                      </a:move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87" y="23"/>
                        <a:pt x="87" y="23"/>
                        <a:pt x="87" y="23"/>
                      </a:cubicBezTo>
                      <a:lnTo>
                        <a:pt x="127" y="46"/>
                      </a:lnTo>
                      <a:close/>
                      <a:moveTo>
                        <a:pt x="56" y="14"/>
                      </a:moveTo>
                      <a:cubicBezTo>
                        <a:pt x="58" y="10"/>
                        <a:pt x="63" y="9"/>
                        <a:pt x="66" y="11"/>
                      </a:cubicBez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65" y="46"/>
                        <a:pt x="65" y="46"/>
                        <a:pt x="65" y="4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lnTo>
                        <a:pt x="56" y="14"/>
                      </a:lnTo>
                      <a:close/>
                      <a:moveTo>
                        <a:pt x="152" y="166"/>
                      </a:moveTo>
                      <a:cubicBezTo>
                        <a:pt x="24" y="166"/>
                        <a:pt x="24" y="166"/>
                        <a:pt x="24" y="166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152" y="78"/>
                        <a:pt x="152" y="78"/>
                        <a:pt x="152" y="78"/>
                      </a:cubicBezTo>
                      <a:lnTo>
                        <a:pt x="152" y="166"/>
                      </a:lnTo>
                      <a:close/>
                      <a:moveTo>
                        <a:pt x="168" y="70"/>
                      </a:move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68" y="54"/>
                        <a:pt x="168" y="54"/>
                        <a:pt x="168" y="54"/>
                      </a:cubicBezTo>
                      <a:lnTo>
                        <a:pt x="168" y="70"/>
                      </a:lnTo>
                      <a:close/>
                      <a:moveTo>
                        <a:pt x="69" y="22"/>
                      </a:move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5" y="29"/>
                        <a:pt x="65" y="29"/>
                        <a:pt x="65" y="29"/>
                      </a:cubicBezTo>
                      <a:lnTo>
                        <a:pt x="69" y="22"/>
                      </a:lnTo>
                      <a:close/>
                      <a:moveTo>
                        <a:pt x="61" y="36"/>
                      </a:move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lnTo>
                        <a:pt x="61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5" name="Freeform: Shape 47">
                <a:extLst>
                  <a:ext uri="{FF2B5EF4-FFF2-40B4-BE49-F238E27FC236}">
                    <a16:creationId xmlns:a16="http://schemas.microsoft.com/office/drawing/2014/main" xmlns="" id="{738136F8-D6D3-4976-919A-26340056A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331" y="3989264"/>
                <a:ext cx="374799" cy="374799"/>
              </a:xfrm>
              <a:custGeom>
                <a:avLst/>
                <a:gdLst>
                  <a:gd name="T0" fmla="*/ 88 w 176"/>
                  <a:gd name="T1" fmla="*/ 0 h 176"/>
                  <a:gd name="T2" fmla="*/ 0 w 176"/>
                  <a:gd name="T3" fmla="*/ 88 h 176"/>
                  <a:gd name="T4" fmla="*/ 88 w 176"/>
                  <a:gd name="T5" fmla="*/ 176 h 176"/>
                  <a:gd name="T6" fmla="*/ 176 w 176"/>
                  <a:gd name="T7" fmla="*/ 88 h 176"/>
                  <a:gd name="T8" fmla="*/ 88 w 176"/>
                  <a:gd name="T9" fmla="*/ 0 h 176"/>
                  <a:gd name="T10" fmla="*/ 88 w 176"/>
                  <a:gd name="T11" fmla="*/ 8 h 176"/>
                  <a:gd name="T12" fmla="*/ 142 w 176"/>
                  <a:gd name="T13" fmla="*/ 29 h 176"/>
                  <a:gd name="T14" fmla="*/ 122 w 176"/>
                  <a:gd name="T15" fmla="*/ 49 h 176"/>
                  <a:gd name="T16" fmla="*/ 88 w 176"/>
                  <a:gd name="T17" fmla="*/ 36 h 176"/>
                  <a:gd name="T18" fmla="*/ 54 w 176"/>
                  <a:gd name="T19" fmla="*/ 49 h 176"/>
                  <a:gd name="T20" fmla="*/ 34 w 176"/>
                  <a:gd name="T21" fmla="*/ 29 h 176"/>
                  <a:gd name="T22" fmla="*/ 88 w 176"/>
                  <a:gd name="T23" fmla="*/ 8 h 176"/>
                  <a:gd name="T24" fmla="*/ 132 w 176"/>
                  <a:gd name="T25" fmla="*/ 88 h 176"/>
                  <a:gd name="T26" fmla="*/ 88 w 176"/>
                  <a:gd name="T27" fmla="*/ 132 h 176"/>
                  <a:gd name="T28" fmla="*/ 44 w 176"/>
                  <a:gd name="T29" fmla="*/ 88 h 176"/>
                  <a:gd name="T30" fmla="*/ 88 w 176"/>
                  <a:gd name="T31" fmla="*/ 44 h 176"/>
                  <a:gd name="T32" fmla="*/ 132 w 176"/>
                  <a:gd name="T33" fmla="*/ 88 h 176"/>
                  <a:gd name="T34" fmla="*/ 8 w 176"/>
                  <a:gd name="T35" fmla="*/ 88 h 176"/>
                  <a:gd name="T36" fmla="*/ 29 w 176"/>
                  <a:gd name="T37" fmla="*/ 34 h 176"/>
                  <a:gd name="T38" fmla="*/ 49 w 176"/>
                  <a:gd name="T39" fmla="*/ 54 h 176"/>
                  <a:gd name="T40" fmla="*/ 36 w 176"/>
                  <a:gd name="T41" fmla="*/ 88 h 176"/>
                  <a:gd name="T42" fmla="*/ 49 w 176"/>
                  <a:gd name="T43" fmla="*/ 122 h 176"/>
                  <a:gd name="T44" fmla="*/ 29 w 176"/>
                  <a:gd name="T45" fmla="*/ 142 h 176"/>
                  <a:gd name="T46" fmla="*/ 8 w 176"/>
                  <a:gd name="T47" fmla="*/ 88 h 176"/>
                  <a:gd name="T48" fmla="*/ 88 w 176"/>
                  <a:gd name="T49" fmla="*/ 168 h 176"/>
                  <a:gd name="T50" fmla="*/ 34 w 176"/>
                  <a:gd name="T51" fmla="*/ 147 h 176"/>
                  <a:gd name="T52" fmla="*/ 54 w 176"/>
                  <a:gd name="T53" fmla="*/ 127 h 176"/>
                  <a:gd name="T54" fmla="*/ 88 w 176"/>
                  <a:gd name="T55" fmla="*/ 140 h 176"/>
                  <a:gd name="T56" fmla="*/ 122 w 176"/>
                  <a:gd name="T57" fmla="*/ 127 h 176"/>
                  <a:gd name="T58" fmla="*/ 142 w 176"/>
                  <a:gd name="T59" fmla="*/ 147 h 176"/>
                  <a:gd name="T60" fmla="*/ 88 w 176"/>
                  <a:gd name="T61" fmla="*/ 168 h 176"/>
                  <a:gd name="T62" fmla="*/ 147 w 176"/>
                  <a:gd name="T63" fmla="*/ 142 h 176"/>
                  <a:gd name="T64" fmla="*/ 127 w 176"/>
                  <a:gd name="T65" fmla="*/ 122 h 176"/>
                  <a:gd name="T66" fmla="*/ 140 w 176"/>
                  <a:gd name="T67" fmla="*/ 88 h 176"/>
                  <a:gd name="T68" fmla="*/ 127 w 176"/>
                  <a:gd name="T69" fmla="*/ 54 h 176"/>
                  <a:gd name="T70" fmla="*/ 147 w 176"/>
                  <a:gd name="T71" fmla="*/ 34 h 176"/>
                  <a:gd name="T72" fmla="*/ 168 w 176"/>
                  <a:gd name="T73" fmla="*/ 88 h 176"/>
                  <a:gd name="T74" fmla="*/ 147 w 176"/>
                  <a:gd name="T75" fmla="*/ 14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176">
                    <a:moveTo>
                      <a:pt x="88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37"/>
                      <a:pt x="39" y="176"/>
                      <a:pt x="88" y="176"/>
                    </a:cubicBezTo>
                    <a:cubicBezTo>
                      <a:pt x="137" y="176"/>
                      <a:pt x="176" y="137"/>
                      <a:pt x="176" y="88"/>
                    </a:cubicBezTo>
                    <a:cubicBezTo>
                      <a:pt x="176" y="39"/>
                      <a:pt x="137" y="0"/>
                      <a:pt x="88" y="0"/>
                    </a:cubicBezTo>
                    <a:moveTo>
                      <a:pt x="88" y="8"/>
                    </a:moveTo>
                    <a:cubicBezTo>
                      <a:pt x="109" y="8"/>
                      <a:pt x="127" y="16"/>
                      <a:pt x="142" y="2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13" y="41"/>
                      <a:pt x="101" y="36"/>
                      <a:pt x="88" y="36"/>
                    </a:cubicBezTo>
                    <a:cubicBezTo>
                      <a:pt x="75" y="36"/>
                      <a:pt x="63" y="41"/>
                      <a:pt x="54" y="4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49" y="16"/>
                      <a:pt x="67" y="8"/>
                      <a:pt x="88" y="8"/>
                    </a:cubicBezTo>
                    <a:moveTo>
                      <a:pt x="132" y="88"/>
                    </a:moveTo>
                    <a:cubicBezTo>
                      <a:pt x="132" y="112"/>
                      <a:pt x="112" y="132"/>
                      <a:pt x="88" y="132"/>
                    </a:cubicBezTo>
                    <a:cubicBezTo>
                      <a:pt x="64" y="132"/>
                      <a:pt x="44" y="112"/>
                      <a:pt x="44" y="88"/>
                    </a:cubicBezTo>
                    <a:cubicBezTo>
                      <a:pt x="44" y="64"/>
                      <a:pt x="64" y="44"/>
                      <a:pt x="88" y="44"/>
                    </a:cubicBezTo>
                    <a:cubicBezTo>
                      <a:pt x="112" y="44"/>
                      <a:pt x="132" y="64"/>
                      <a:pt x="132" y="88"/>
                    </a:cubicBezTo>
                    <a:moveTo>
                      <a:pt x="8" y="88"/>
                    </a:moveTo>
                    <a:cubicBezTo>
                      <a:pt x="8" y="67"/>
                      <a:pt x="16" y="49"/>
                      <a:pt x="29" y="34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1" y="63"/>
                      <a:pt x="36" y="75"/>
                      <a:pt x="36" y="88"/>
                    </a:cubicBezTo>
                    <a:cubicBezTo>
                      <a:pt x="36" y="101"/>
                      <a:pt x="41" y="113"/>
                      <a:pt x="49" y="12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16" y="127"/>
                      <a:pt x="8" y="109"/>
                      <a:pt x="8" y="88"/>
                    </a:cubicBezTo>
                    <a:moveTo>
                      <a:pt x="88" y="168"/>
                    </a:moveTo>
                    <a:cubicBezTo>
                      <a:pt x="67" y="168"/>
                      <a:pt x="49" y="160"/>
                      <a:pt x="34" y="14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63" y="135"/>
                      <a:pt x="75" y="140"/>
                      <a:pt x="88" y="140"/>
                    </a:cubicBezTo>
                    <a:cubicBezTo>
                      <a:pt x="101" y="140"/>
                      <a:pt x="113" y="135"/>
                      <a:pt x="122" y="127"/>
                    </a:cubicBezTo>
                    <a:cubicBezTo>
                      <a:pt x="142" y="147"/>
                      <a:pt x="142" y="147"/>
                      <a:pt x="142" y="147"/>
                    </a:cubicBezTo>
                    <a:cubicBezTo>
                      <a:pt x="127" y="160"/>
                      <a:pt x="109" y="168"/>
                      <a:pt x="88" y="168"/>
                    </a:cubicBezTo>
                    <a:moveTo>
                      <a:pt x="147" y="142"/>
                    </a:moveTo>
                    <a:cubicBezTo>
                      <a:pt x="127" y="122"/>
                      <a:pt x="127" y="122"/>
                      <a:pt x="127" y="122"/>
                    </a:cubicBezTo>
                    <a:cubicBezTo>
                      <a:pt x="135" y="113"/>
                      <a:pt x="140" y="101"/>
                      <a:pt x="140" y="88"/>
                    </a:cubicBezTo>
                    <a:cubicBezTo>
                      <a:pt x="140" y="75"/>
                      <a:pt x="135" y="63"/>
                      <a:pt x="127" y="5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60" y="49"/>
                      <a:pt x="168" y="67"/>
                      <a:pt x="168" y="88"/>
                    </a:cubicBezTo>
                    <a:cubicBezTo>
                      <a:pt x="168" y="109"/>
                      <a:pt x="160" y="127"/>
                      <a:pt x="147" y="14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48">
                <a:extLst>
                  <a:ext uri="{FF2B5EF4-FFF2-40B4-BE49-F238E27FC236}">
                    <a16:creationId xmlns:a16="http://schemas.microsoft.com/office/drawing/2014/main" xmlns="" id="{839A53FC-3309-49B0-8AE6-BFB8B2B36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827" y="4160979"/>
                <a:ext cx="374799" cy="371088"/>
              </a:xfrm>
              <a:custGeom>
                <a:avLst/>
                <a:gdLst>
                  <a:gd name="T0" fmla="*/ 112 w 176"/>
                  <a:gd name="T1" fmla="*/ 118 h 174"/>
                  <a:gd name="T2" fmla="*/ 120 w 176"/>
                  <a:gd name="T3" fmla="*/ 102 h 174"/>
                  <a:gd name="T4" fmla="*/ 64 w 176"/>
                  <a:gd name="T5" fmla="*/ 94 h 174"/>
                  <a:gd name="T6" fmla="*/ 56 w 176"/>
                  <a:gd name="T7" fmla="*/ 110 h 174"/>
                  <a:gd name="T8" fmla="*/ 64 w 176"/>
                  <a:gd name="T9" fmla="*/ 102 h 174"/>
                  <a:gd name="T10" fmla="*/ 112 w 176"/>
                  <a:gd name="T11" fmla="*/ 110 h 174"/>
                  <a:gd name="T12" fmla="*/ 64 w 176"/>
                  <a:gd name="T13" fmla="*/ 102 h 174"/>
                  <a:gd name="T14" fmla="*/ 152 w 176"/>
                  <a:gd name="T15" fmla="*/ 46 h 174"/>
                  <a:gd name="T16" fmla="*/ 128 w 176"/>
                  <a:gd name="T17" fmla="*/ 17 h 174"/>
                  <a:gd name="T18" fmla="*/ 70 w 176"/>
                  <a:gd name="T19" fmla="*/ 4 h 174"/>
                  <a:gd name="T20" fmla="*/ 28 w 176"/>
                  <a:gd name="T21" fmla="*/ 46 h 174"/>
                  <a:gd name="T22" fmla="*/ 0 w 176"/>
                  <a:gd name="T23" fmla="*/ 54 h 174"/>
                  <a:gd name="T24" fmla="*/ 8 w 176"/>
                  <a:gd name="T25" fmla="*/ 78 h 174"/>
                  <a:gd name="T26" fmla="*/ 16 w 176"/>
                  <a:gd name="T27" fmla="*/ 166 h 174"/>
                  <a:gd name="T28" fmla="*/ 152 w 176"/>
                  <a:gd name="T29" fmla="*/ 174 h 174"/>
                  <a:gd name="T30" fmla="*/ 160 w 176"/>
                  <a:gd name="T31" fmla="*/ 78 h 174"/>
                  <a:gd name="T32" fmla="*/ 176 w 176"/>
                  <a:gd name="T33" fmla="*/ 70 h 174"/>
                  <a:gd name="T34" fmla="*/ 168 w 176"/>
                  <a:gd name="T35" fmla="*/ 46 h 174"/>
                  <a:gd name="T36" fmla="*/ 140 w 176"/>
                  <a:gd name="T37" fmla="*/ 30 h 174"/>
                  <a:gd name="T38" fmla="*/ 143 w 176"/>
                  <a:gd name="T39" fmla="*/ 46 h 174"/>
                  <a:gd name="T40" fmla="*/ 134 w 176"/>
                  <a:gd name="T41" fmla="*/ 40 h 174"/>
                  <a:gd name="T42" fmla="*/ 124 w 176"/>
                  <a:gd name="T43" fmla="*/ 34 h 174"/>
                  <a:gd name="T44" fmla="*/ 115 w 176"/>
                  <a:gd name="T45" fmla="*/ 30 h 174"/>
                  <a:gd name="T46" fmla="*/ 130 w 176"/>
                  <a:gd name="T47" fmla="*/ 24 h 174"/>
                  <a:gd name="T48" fmla="*/ 74 w 176"/>
                  <a:gd name="T49" fmla="*/ 46 h 174"/>
                  <a:gd name="T50" fmla="*/ 127 w 176"/>
                  <a:gd name="T51" fmla="*/ 46 h 174"/>
                  <a:gd name="T52" fmla="*/ 66 w 176"/>
                  <a:gd name="T53" fmla="*/ 11 h 174"/>
                  <a:gd name="T54" fmla="*/ 65 w 176"/>
                  <a:gd name="T55" fmla="*/ 46 h 174"/>
                  <a:gd name="T56" fmla="*/ 46 w 176"/>
                  <a:gd name="T57" fmla="*/ 46 h 174"/>
                  <a:gd name="T58" fmla="*/ 37 w 176"/>
                  <a:gd name="T59" fmla="*/ 46 h 174"/>
                  <a:gd name="T60" fmla="*/ 152 w 176"/>
                  <a:gd name="T61" fmla="*/ 166 h 174"/>
                  <a:gd name="T62" fmla="*/ 24 w 176"/>
                  <a:gd name="T63" fmla="*/ 78 h 174"/>
                  <a:gd name="T64" fmla="*/ 152 w 176"/>
                  <a:gd name="T65" fmla="*/ 166 h 174"/>
                  <a:gd name="T66" fmla="*/ 8 w 176"/>
                  <a:gd name="T67" fmla="*/ 70 h 174"/>
                  <a:gd name="T68" fmla="*/ 168 w 176"/>
                  <a:gd name="T69" fmla="*/ 54 h 174"/>
                  <a:gd name="T70" fmla="*/ 69 w 176"/>
                  <a:gd name="T71" fmla="*/ 22 h 174"/>
                  <a:gd name="T72" fmla="*/ 58 w 176"/>
                  <a:gd name="T73" fmla="*/ 25 h 174"/>
                  <a:gd name="T74" fmla="*/ 69 w 176"/>
                  <a:gd name="T75" fmla="*/ 22 h 174"/>
                  <a:gd name="T76" fmla="*/ 54 w 176"/>
                  <a:gd name="T77" fmla="*/ 32 h 174"/>
                  <a:gd name="T78" fmla="*/ 57 w 176"/>
                  <a:gd name="T79" fmla="*/ 4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4">
                    <a:moveTo>
                      <a:pt x="64" y="118"/>
                    </a:move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6" y="118"/>
                      <a:pt x="120" y="114"/>
                      <a:pt x="120" y="110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120" y="98"/>
                      <a:pt x="116" y="94"/>
                      <a:pt x="112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0" y="94"/>
                      <a:pt x="56" y="98"/>
                      <a:pt x="56" y="102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6" y="114"/>
                      <a:pt x="60" y="118"/>
                      <a:pt x="64" y="118"/>
                    </a:cubicBezTo>
                    <a:moveTo>
                      <a:pt x="64" y="102"/>
                    </a:move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64" y="110"/>
                      <a:pt x="64" y="110"/>
                      <a:pt x="64" y="110"/>
                    </a:cubicBezTo>
                    <a:lnTo>
                      <a:pt x="64" y="102"/>
                    </a:lnTo>
                    <a:close/>
                    <a:moveTo>
                      <a:pt x="168" y="46"/>
                    </a:moveTo>
                    <a:cubicBezTo>
                      <a:pt x="152" y="46"/>
                      <a:pt x="152" y="46"/>
                      <a:pt x="152" y="46"/>
                    </a:cubicBezTo>
                    <a:cubicBezTo>
                      <a:pt x="147" y="28"/>
                      <a:pt x="147" y="28"/>
                      <a:pt x="147" y="28"/>
                    </a:cubicBezTo>
                    <a:cubicBezTo>
                      <a:pt x="145" y="19"/>
                      <a:pt x="136" y="14"/>
                      <a:pt x="128" y="17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3" y="0"/>
                      <a:pt x="53" y="2"/>
                      <a:pt x="49" y="10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" y="46"/>
                      <a:pt x="0" y="50"/>
                      <a:pt x="0" y="5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4" y="78"/>
                      <a:pt x="8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166"/>
                      <a:pt x="16" y="166"/>
                      <a:pt x="16" y="166"/>
                    </a:cubicBezTo>
                    <a:cubicBezTo>
                      <a:pt x="16" y="170"/>
                      <a:pt x="20" y="174"/>
                      <a:pt x="24" y="17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56" y="174"/>
                      <a:pt x="160" y="170"/>
                      <a:pt x="160" y="166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8" y="78"/>
                      <a:pt x="168" y="78"/>
                      <a:pt x="168" y="78"/>
                    </a:cubicBezTo>
                    <a:cubicBezTo>
                      <a:pt x="172" y="78"/>
                      <a:pt x="176" y="74"/>
                      <a:pt x="176" y="70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6" y="50"/>
                      <a:pt x="172" y="46"/>
                      <a:pt x="168" y="46"/>
                    </a:cubicBezTo>
                    <a:moveTo>
                      <a:pt x="130" y="24"/>
                    </a:moveTo>
                    <a:cubicBezTo>
                      <a:pt x="134" y="23"/>
                      <a:pt x="138" y="26"/>
                      <a:pt x="140" y="30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33" y="40"/>
                      <a:pt x="133" y="40"/>
                      <a:pt x="133" y="40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2" y="32"/>
                      <a:pt x="132" y="32"/>
                      <a:pt x="132" y="32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4" y="28"/>
                      <a:pt x="114" y="28"/>
                      <a:pt x="114" y="28"/>
                    </a:cubicBezTo>
                    <a:lnTo>
                      <a:pt x="130" y="24"/>
                    </a:lnTo>
                    <a:close/>
                    <a:moveTo>
                      <a:pt x="127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87" y="23"/>
                      <a:pt x="87" y="23"/>
                      <a:pt x="87" y="23"/>
                    </a:cubicBezTo>
                    <a:lnTo>
                      <a:pt x="127" y="46"/>
                    </a:lnTo>
                    <a:close/>
                    <a:moveTo>
                      <a:pt x="56" y="14"/>
                    </a:moveTo>
                    <a:cubicBezTo>
                      <a:pt x="58" y="10"/>
                      <a:pt x="63" y="9"/>
                      <a:pt x="66" y="1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37" y="46"/>
                      <a:pt x="37" y="46"/>
                      <a:pt x="37" y="46"/>
                    </a:cubicBezTo>
                    <a:lnTo>
                      <a:pt x="56" y="14"/>
                    </a:lnTo>
                    <a:close/>
                    <a:moveTo>
                      <a:pt x="152" y="166"/>
                    </a:moveTo>
                    <a:cubicBezTo>
                      <a:pt x="24" y="166"/>
                      <a:pt x="24" y="166"/>
                      <a:pt x="24" y="166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152" y="78"/>
                      <a:pt x="152" y="78"/>
                      <a:pt x="152" y="78"/>
                    </a:cubicBezTo>
                    <a:lnTo>
                      <a:pt x="152" y="166"/>
                    </a:lnTo>
                    <a:close/>
                    <a:moveTo>
                      <a:pt x="168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68" y="54"/>
                      <a:pt x="168" y="54"/>
                      <a:pt x="168" y="54"/>
                    </a:cubicBezTo>
                    <a:lnTo>
                      <a:pt x="168" y="70"/>
                    </a:lnTo>
                    <a:close/>
                    <a:moveTo>
                      <a:pt x="69" y="22"/>
                    </a:moveTo>
                    <a:cubicBezTo>
                      <a:pt x="62" y="18"/>
                      <a:pt x="62" y="18"/>
                      <a:pt x="62" y="18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5" y="29"/>
                      <a:pt x="65" y="29"/>
                      <a:pt x="65" y="29"/>
                    </a:cubicBezTo>
                    <a:lnTo>
                      <a:pt x="69" y="22"/>
                    </a:lnTo>
                    <a:close/>
                    <a:moveTo>
                      <a:pt x="61" y="36"/>
                    </a:moveTo>
                    <a:cubicBezTo>
                      <a:pt x="54" y="32"/>
                      <a:pt x="54" y="32"/>
                      <a:pt x="54" y="3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7" y="43"/>
                      <a:pt x="57" y="43"/>
                      <a:pt x="57" y="43"/>
                    </a:cubicBezTo>
                    <a:lnTo>
                      <a:pt x="61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49">
                <a:extLst>
                  <a:ext uri="{FF2B5EF4-FFF2-40B4-BE49-F238E27FC236}">
                    <a16:creationId xmlns:a16="http://schemas.microsoft.com/office/drawing/2014/main" xmlns="" id="{BDEBCF33-F44C-4489-BA42-0DA813DC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0345" y="4023588"/>
                <a:ext cx="374799" cy="306150"/>
              </a:xfrm>
              <a:custGeom>
                <a:avLst/>
                <a:gdLst>
                  <a:gd name="T0" fmla="*/ 160 w 176"/>
                  <a:gd name="T1" fmla="*/ 16 h 144"/>
                  <a:gd name="T2" fmla="*/ 88 w 176"/>
                  <a:gd name="T3" fmla="*/ 16 h 144"/>
                  <a:gd name="T4" fmla="*/ 56 w 176"/>
                  <a:gd name="T5" fmla="*/ 0 h 144"/>
                  <a:gd name="T6" fmla="*/ 16 w 176"/>
                  <a:gd name="T7" fmla="*/ 0 h 144"/>
                  <a:gd name="T8" fmla="*/ 0 w 176"/>
                  <a:gd name="T9" fmla="*/ 16 h 144"/>
                  <a:gd name="T10" fmla="*/ 0 w 176"/>
                  <a:gd name="T11" fmla="*/ 128 h 144"/>
                  <a:gd name="T12" fmla="*/ 16 w 176"/>
                  <a:gd name="T13" fmla="*/ 144 h 144"/>
                  <a:gd name="T14" fmla="*/ 160 w 176"/>
                  <a:gd name="T15" fmla="*/ 144 h 144"/>
                  <a:gd name="T16" fmla="*/ 176 w 176"/>
                  <a:gd name="T17" fmla="*/ 128 h 144"/>
                  <a:gd name="T18" fmla="*/ 176 w 176"/>
                  <a:gd name="T19" fmla="*/ 32 h 144"/>
                  <a:gd name="T20" fmla="*/ 160 w 176"/>
                  <a:gd name="T21" fmla="*/ 16 h 144"/>
                  <a:gd name="T22" fmla="*/ 168 w 176"/>
                  <a:gd name="T23" fmla="*/ 128 h 144"/>
                  <a:gd name="T24" fmla="*/ 160 w 176"/>
                  <a:gd name="T25" fmla="*/ 136 h 144"/>
                  <a:gd name="T26" fmla="*/ 16 w 176"/>
                  <a:gd name="T27" fmla="*/ 136 h 144"/>
                  <a:gd name="T28" fmla="*/ 8 w 176"/>
                  <a:gd name="T29" fmla="*/ 128 h 144"/>
                  <a:gd name="T30" fmla="*/ 8 w 176"/>
                  <a:gd name="T31" fmla="*/ 48 h 144"/>
                  <a:gd name="T32" fmla="*/ 168 w 176"/>
                  <a:gd name="T33" fmla="*/ 48 h 144"/>
                  <a:gd name="T34" fmla="*/ 168 w 176"/>
                  <a:gd name="T35" fmla="*/ 128 h 144"/>
                  <a:gd name="T36" fmla="*/ 168 w 176"/>
                  <a:gd name="T37" fmla="*/ 40 h 144"/>
                  <a:gd name="T38" fmla="*/ 8 w 176"/>
                  <a:gd name="T39" fmla="*/ 40 h 144"/>
                  <a:gd name="T40" fmla="*/ 8 w 176"/>
                  <a:gd name="T41" fmla="*/ 16 h 144"/>
                  <a:gd name="T42" fmla="*/ 16 w 176"/>
                  <a:gd name="T43" fmla="*/ 8 h 144"/>
                  <a:gd name="T44" fmla="*/ 56 w 176"/>
                  <a:gd name="T45" fmla="*/ 8 h 144"/>
                  <a:gd name="T46" fmla="*/ 88 w 176"/>
                  <a:gd name="T47" fmla="*/ 24 h 144"/>
                  <a:gd name="T48" fmla="*/ 160 w 176"/>
                  <a:gd name="T49" fmla="*/ 24 h 144"/>
                  <a:gd name="T50" fmla="*/ 168 w 176"/>
                  <a:gd name="T51" fmla="*/ 32 h 144"/>
                  <a:gd name="T52" fmla="*/ 168 w 176"/>
                  <a:gd name="T53" fmla="*/ 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6" h="144">
                    <a:moveTo>
                      <a:pt x="160" y="16"/>
                    </a:moveTo>
                    <a:cubicBezTo>
                      <a:pt x="88" y="16"/>
                      <a:pt x="88" y="16"/>
                      <a:pt x="88" y="16"/>
                    </a:cubicBezTo>
                    <a:cubicBezTo>
                      <a:pt x="72" y="16"/>
                      <a:pt x="72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7"/>
                      <a:pt x="7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9" y="144"/>
                      <a:pt x="176" y="137"/>
                      <a:pt x="176" y="128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23"/>
                      <a:pt x="169" y="16"/>
                      <a:pt x="160" y="16"/>
                    </a:cubicBezTo>
                    <a:moveTo>
                      <a:pt x="168" y="128"/>
                    </a:moveTo>
                    <a:cubicBezTo>
                      <a:pt x="168" y="132"/>
                      <a:pt x="164" y="136"/>
                      <a:pt x="160" y="136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2" y="136"/>
                      <a:pt x="8" y="132"/>
                      <a:pt x="8" y="12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68" y="48"/>
                      <a:pt x="168" y="48"/>
                      <a:pt x="168" y="48"/>
                    </a:cubicBezTo>
                    <a:lnTo>
                      <a:pt x="168" y="128"/>
                    </a:lnTo>
                    <a:close/>
                    <a:moveTo>
                      <a:pt x="168" y="40"/>
                    </a:moveTo>
                    <a:cubicBezTo>
                      <a:pt x="8" y="40"/>
                      <a:pt x="8" y="40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8" y="8"/>
                      <a:pt x="68" y="24"/>
                      <a:pt x="88" y="24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4" y="24"/>
                      <a:pt x="168" y="28"/>
                      <a:pt x="168" y="32"/>
                    </a:cubicBezTo>
                    <a:lnTo>
                      <a:pt x="168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50">
                <a:extLst>
                  <a:ext uri="{FF2B5EF4-FFF2-40B4-BE49-F238E27FC236}">
                    <a16:creationId xmlns:a16="http://schemas.microsoft.com/office/drawing/2014/main" xmlns="" id="{8662D366-8B91-4742-B330-D7AAE84A8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6762" y="4157595"/>
                <a:ext cx="374799" cy="306150"/>
              </a:xfrm>
              <a:custGeom>
                <a:avLst/>
                <a:gdLst>
                  <a:gd name="T0" fmla="*/ 120 w 176"/>
                  <a:gd name="T1" fmla="*/ 16 h 144"/>
                  <a:gd name="T2" fmla="*/ 72 w 176"/>
                  <a:gd name="T3" fmla="*/ 0 h 144"/>
                  <a:gd name="T4" fmla="*/ 8 w 176"/>
                  <a:gd name="T5" fmla="*/ 16 h 144"/>
                  <a:gd name="T6" fmla="*/ 0 w 176"/>
                  <a:gd name="T7" fmla="*/ 64 h 144"/>
                  <a:gd name="T8" fmla="*/ 8 w 176"/>
                  <a:gd name="T9" fmla="*/ 136 h 144"/>
                  <a:gd name="T10" fmla="*/ 160 w 176"/>
                  <a:gd name="T11" fmla="*/ 144 h 144"/>
                  <a:gd name="T12" fmla="*/ 168 w 176"/>
                  <a:gd name="T13" fmla="*/ 72 h 144"/>
                  <a:gd name="T14" fmla="*/ 176 w 176"/>
                  <a:gd name="T15" fmla="*/ 24 h 144"/>
                  <a:gd name="T16" fmla="*/ 72 w 176"/>
                  <a:gd name="T17" fmla="*/ 8 h 144"/>
                  <a:gd name="T18" fmla="*/ 112 w 176"/>
                  <a:gd name="T19" fmla="*/ 16 h 144"/>
                  <a:gd name="T20" fmla="*/ 72 w 176"/>
                  <a:gd name="T21" fmla="*/ 8 h 144"/>
                  <a:gd name="T22" fmla="*/ 16 w 176"/>
                  <a:gd name="T23" fmla="*/ 136 h 144"/>
                  <a:gd name="T24" fmla="*/ 32 w 176"/>
                  <a:gd name="T25" fmla="*/ 72 h 144"/>
                  <a:gd name="T26" fmla="*/ 40 w 176"/>
                  <a:gd name="T27" fmla="*/ 88 h 144"/>
                  <a:gd name="T28" fmla="*/ 64 w 176"/>
                  <a:gd name="T29" fmla="*/ 80 h 144"/>
                  <a:gd name="T30" fmla="*/ 112 w 176"/>
                  <a:gd name="T31" fmla="*/ 72 h 144"/>
                  <a:gd name="T32" fmla="*/ 120 w 176"/>
                  <a:gd name="T33" fmla="*/ 88 h 144"/>
                  <a:gd name="T34" fmla="*/ 144 w 176"/>
                  <a:gd name="T35" fmla="*/ 80 h 144"/>
                  <a:gd name="T36" fmla="*/ 160 w 176"/>
                  <a:gd name="T37" fmla="*/ 72 h 144"/>
                  <a:gd name="T38" fmla="*/ 40 w 176"/>
                  <a:gd name="T39" fmla="*/ 56 h 144"/>
                  <a:gd name="T40" fmla="*/ 56 w 176"/>
                  <a:gd name="T41" fmla="*/ 80 h 144"/>
                  <a:gd name="T42" fmla="*/ 40 w 176"/>
                  <a:gd name="T43" fmla="*/ 56 h 144"/>
                  <a:gd name="T44" fmla="*/ 136 w 176"/>
                  <a:gd name="T45" fmla="*/ 56 h 144"/>
                  <a:gd name="T46" fmla="*/ 120 w 176"/>
                  <a:gd name="T47" fmla="*/ 80 h 144"/>
                  <a:gd name="T48" fmla="*/ 168 w 176"/>
                  <a:gd name="T49" fmla="*/ 64 h 144"/>
                  <a:gd name="T50" fmla="*/ 144 w 176"/>
                  <a:gd name="T51" fmla="*/ 56 h 144"/>
                  <a:gd name="T52" fmla="*/ 120 w 176"/>
                  <a:gd name="T53" fmla="*/ 48 h 144"/>
                  <a:gd name="T54" fmla="*/ 112 w 176"/>
                  <a:gd name="T55" fmla="*/ 64 h 144"/>
                  <a:gd name="T56" fmla="*/ 64 w 176"/>
                  <a:gd name="T57" fmla="*/ 56 h 144"/>
                  <a:gd name="T58" fmla="*/ 40 w 176"/>
                  <a:gd name="T59" fmla="*/ 48 h 144"/>
                  <a:gd name="T60" fmla="*/ 32 w 176"/>
                  <a:gd name="T61" fmla="*/ 64 h 144"/>
                  <a:gd name="T62" fmla="*/ 8 w 176"/>
                  <a:gd name="T63" fmla="*/ 24 h 144"/>
                  <a:gd name="T64" fmla="*/ 168 w 176"/>
                  <a:gd name="T65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6" h="144">
                    <a:moveTo>
                      <a:pt x="168" y="16"/>
                    </a:move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3" y="0"/>
                      <a:pt x="56" y="7"/>
                      <a:pt x="5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8" y="136"/>
                      <a:pt x="8" y="136"/>
                      <a:pt x="8" y="136"/>
                    </a:cubicBezTo>
                    <a:cubicBezTo>
                      <a:pt x="8" y="140"/>
                      <a:pt x="12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4" y="144"/>
                      <a:pt x="168" y="140"/>
                      <a:pt x="168" y="136"/>
                    </a:cubicBezTo>
                    <a:cubicBezTo>
                      <a:pt x="168" y="72"/>
                      <a:pt x="168" y="72"/>
                      <a:pt x="168" y="72"/>
                    </a:cubicBezTo>
                    <a:cubicBezTo>
                      <a:pt x="172" y="72"/>
                      <a:pt x="176" y="68"/>
                      <a:pt x="176" y="64"/>
                    </a:cubicBezTo>
                    <a:cubicBezTo>
                      <a:pt x="176" y="24"/>
                      <a:pt x="176" y="24"/>
                      <a:pt x="176" y="24"/>
                    </a:cubicBezTo>
                    <a:cubicBezTo>
                      <a:pt x="176" y="20"/>
                      <a:pt x="172" y="16"/>
                      <a:pt x="168" y="16"/>
                    </a:cubicBezTo>
                    <a:moveTo>
                      <a:pt x="72" y="8"/>
                    </a:move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2"/>
                      <a:pt x="68" y="8"/>
                      <a:pt x="72" y="8"/>
                    </a:cubicBezTo>
                    <a:moveTo>
                      <a:pt x="160" y="136"/>
                    </a:move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4"/>
                      <a:pt x="36" y="88"/>
                      <a:pt x="40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60" y="88"/>
                      <a:pt x="64" y="84"/>
                      <a:pt x="64" y="80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84"/>
                      <a:pt x="116" y="88"/>
                      <a:pt x="120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40" y="88"/>
                      <a:pt x="144" y="84"/>
                      <a:pt x="144" y="80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136"/>
                    </a:lnTo>
                    <a:close/>
                    <a:moveTo>
                      <a:pt x="40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40" y="80"/>
                      <a:pt x="40" y="80"/>
                      <a:pt x="40" y="80"/>
                    </a:cubicBezTo>
                    <a:lnTo>
                      <a:pt x="40" y="56"/>
                    </a:lnTo>
                    <a:close/>
                    <a:moveTo>
                      <a:pt x="120" y="56"/>
                    </a:moveTo>
                    <a:cubicBezTo>
                      <a:pt x="136" y="56"/>
                      <a:pt x="136" y="56"/>
                      <a:pt x="136" y="56"/>
                    </a:cubicBezTo>
                    <a:cubicBezTo>
                      <a:pt x="136" y="80"/>
                      <a:pt x="136" y="80"/>
                      <a:pt x="136" y="80"/>
                    </a:cubicBezTo>
                    <a:cubicBezTo>
                      <a:pt x="120" y="80"/>
                      <a:pt x="120" y="80"/>
                      <a:pt x="120" y="80"/>
                    </a:cubicBezTo>
                    <a:lnTo>
                      <a:pt x="120" y="56"/>
                    </a:lnTo>
                    <a:close/>
                    <a:moveTo>
                      <a:pt x="168" y="64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44" y="56"/>
                      <a:pt x="144" y="56"/>
                      <a:pt x="144" y="56"/>
                    </a:cubicBezTo>
                    <a:cubicBezTo>
                      <a:pt x="144" y="52"/>
                      <a:pt x="140" y="48"/>
                      <a:pt x="136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116" y="48"/>
                      <a:pt x="112" y="52"/>
                      <a:pt x="112" y="56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60" y="48"/>
                      <a:pt x="56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6" y="48"/>
                      <a:pt x="32" y="52"/>
                      <a:pt x="32" y="56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68" y="24"/>
                      <a:pt x="168" y="24"/>
                      <a:pt x="168" y="24"/>
                    </a:cubicBezTo>
                    <a:lnTo>
                      <a:pt x="168" y="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80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=""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577927" y="2308593"/>
            <a:ext cx="3801057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模块设计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=""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3986494" y="673700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FOUR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5" y="186022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F8F396D1-FA6F-4DA6-A88E-6C5E753AAEEB}"/>
              </a:ext>
            </a:extLst>
          </p:cNvPr>
          <p:cNvSpPr/>
          <p:nvPr/>
        </p:nvSpPr>
        <p:spPr>
          <a:xfrm>
            <a:off x="3061392" y="1952601"/>
            <a:ext cx="3220812" cy="3139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1CFD231F-14AA-41B6-88A2-94A9304642C3}"/>
              </a:ext>
            </a:extLst>
          </p:cNvPr>
          <p:cNvSpPr/>
          <p:nvPr/>
        </p:nvSpPr>
        <p:spPr>
          <a:xfrm>
            <a:off x="5893385" y="1952601"/>
            <a:ext cx="3220812" cy="3139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192916" y="-242366"/>
            <a:ext cx="3025187" cy="840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dirty="0"/>
              <a:t>1.</a:t>
            </a:r>
            <a:r>
              <a:rPr lang="zh-CN" altLang="zh-CN" sz="3200" b="1" dirty="0"/>
              <a:t>各模块概述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07658"/>
              </p:ext>
            </p:extLst>
          </p:nvPr>
        </p:nvGraphicFramePr>
        <p:xfrm>
          <a:off x="286604" y="526025"/>
          <a:ext cx="8147712" cy="4470256"/>
        </p:xfrm>
        <a:graphic>
          <a:graphicData uri="http://schemas.openxmlformats.org/drawingml/2006/table">
            <a:tbl>
              <a:tblPr firstRow="1" firstCol="1" bandRow="1"/>
              <a:tblGrid>
                <a:gridCol w="1256231"/>
                <a:gridCol w="2297161"/>
                <a:gridCol w="1588209"/>
                <a:gridCol w="3006111"/>
              </a:tblGrid>
              <a:tr h="461109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800" b="1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一级</a:t>
                      </a: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模块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800" b="1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二</a:t>
                      </a: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级模块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800" b="1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级模块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800" b="1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模块</a:t>
                      </a: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5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新</a:t>
                      </a: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游戏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存档</a:t>
                      </a: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选择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空白新增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在未有存档的地方新增存档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覆盖原有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在已有存档的地方覆盖存档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剧本选择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选择游玩的剧本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势力选择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选择游玩的势力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36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加载</a:t>
                      </a: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游戏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存档</a:t>
                      </a: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选择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存档</a:t>
                      </a: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读取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读取选择的存档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存档</a:t>
                      </a: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删除选择的存档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50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游戏</a:t>
                      </a: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界面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军事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出征，输送，征兵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外交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宣战，友好，同盟，联盟，劝降，臣服，侮辱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经济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开发农田，开发商业，粮草买卖，提高民忠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人事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任命，褒奖，移动，流放，登庸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谋略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驱虎吞狼，离间武将，策反武将，蛊惑民众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情报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显示总体的情报，例如武将、城池、势力、外交关系等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设置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同下【设置】模块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下一回合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进行下一回合的推演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09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排行榜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查看本人在好友和全局的排名和分数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54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设置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对音量，字体等进行设置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53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5BFE0C60-4076-4181-91FE-F262C027F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67" y="634621"/>
            <a:ext cx="4077940" cy="3391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-183208" y="-51297"/>
            <a:ext cx="3025187" cy="840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dirty="0"/>
              <a:t>2.</a:t>
            </a:r>
            <a:r>
              <a:rPr lang="zh-CN" altLang="zh-CN" sz="3200" b="1" dirty="0"/>
              <a:t>各模块接口</a:t>
            </a:r>
          </a:p>
        </p:txBody>
      </p:sp>
      <p:sp>
        <p:nvSpPr>
          <p:cNvPr id="13" name="矩形 12"/>
          <p:cNvSpPr/>
          <p:nvPr/>
        </p:nvSpPr>
        <p:spPr>
          <a:xfrm>
            <a:off x="923022" y="119688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未定。</a:t>
            </a:r>
          </a:p>
        </p:txBody>
      </p:sp>
    </p:spTree>
    <p:extLst>
      <p:ext uri="{BB962C8B-B14F-4D97-AF65-F5344CB8AC3E}">
        <p14:creationId xmlns:p14="http://schemas.microsoft.com/office/powerpoint/2010/main" val="1717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=""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577927" y="2308593"/>
            <a:ext cx="3801057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数据设计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=""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4080037" y="939158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FIVE</a:t>
            </a:r>
            <a:endParaRPr lang="en-US" altLang="zh-CN" sz="72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5" y="186022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>
            <a:extLst>
              <a:ext uri="{FF2B5EF4-FFF2-40B4-BE49-F238E27FC236}">
                <a16:creationId xmlns:a16="http://schemas.microsoft.com/office/drawing/2014/main" xmlns="" id="{6E71EC81-7466-4A70-983B-21AF2BE2953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778812" y="1564357"/>
            <a:ext cx="1309077" cy="1088240"/>
            <a:chOff x="5270306" y="2180518"/>
            <a:chExt cx="1745436" cy="1450986"/>
          </a:xfrm>
        </p:grpSpPr>
        <p:sp>
          <p:nvSpPr>
            <p:cNvPr id="5" name="Hexagon 30">
              <a:extLst>
                <a:ext uri="{FF2B5EF4-FFF2-40B4-BE49-F238E27FC236}">
                  <a16:creationId xmlns:a16="http://schemas.microsoft.com/office/drawing/2014/main" xmlns="" id="{26863F5A-AE88-4EFF-AED4-4D317B98722C}"/>
                </a:ext>
              </a:extLst>
            </p:cNvPr>
            <p:cNvSpPr>
              <a:spLocks/>
            </p:cNvSpPr>
            <p:nvPr/>
          </p:nvSpPr>
          <p:spPr bwMode="gray">
            <a:xfrm>
              <a:off x="5270306" y="2180518"/>
              <a:ext cx="1745436" cy="1450986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" name="Hexagon 31">
              <a:extLst>
                <a:ext uri="{FF2B5EF4-FFF2-40B4-BE49-F238E27FC236}">
                  <a16:creationId xmlns:a16="http://schemas.microsoft.com/office/drawing/2014/main" xmlns="" id="{9CF2B3F7-501B-4B35-8FAD-5D85B742639A}"/>
                </a:ext>
              </a:extLst>
            </p:cNvPr>
            <p:cNvSpPr>
              <a:spLocks/>
            </p:cNvSpPr>
            <p:nvPr/>
          </p:nvSpPr>
          <p:spPr bwMode="gray">
            <a:xfrm>
              <a:off x="5372577" y="2267926"/>
              <a:ext cx="1534075" cy="1276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7" name="Group 36">
              <a:extLst>
                <a:ext uri="{FF2B5EF4-FFF2-40B4-BE49-F238E27FC236}">
                  <a16:creationId xmlns:a16="http://schemas.microsoft.com/office/drawing/2014/main" xmlns="" id="{647C257C-3997-4B64-A9BE-B67C7FF06298}"/>
                </a:ext>
              </a:extLst>
            </p:cNvPr>
            <p:cNvGrpSpPr/>
            <p:nvPr/>
          </p:nvGrpSpPr>
          <p:grpSpPr>
            <a:xfrm>
              <a:off x="5891153" y="2673522"/>
              <a:ext cx="530065" cy="464967"/>
              <a:chOff x="8356601" y="1371599"/>
              <a:chExt cx="271463" cy="238125"/>
            </a:xfrm>
            <a:solidFill>
              <a:schemeClr val="bg1"/>
            </a:solidFill>
          </p:grpSpPr>
          <p:sp>
            <p:nvSpPr>
              <p:cNvPr id="11" name="Freeform: Shape 37">
                <a:extLst>
                  <a:ext uri="{FF2B5EF4-FFF2-40B4-BE49-F238E27FC236}">
                    <a16:creationId xmlns:a16="http://schemas.microsoft.com/office/drawing/2014/main" xmlns="" id="{B0CE28B2-E0CD-4D1B-B3D2-3257D90D8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2963" y="1484311"/>
                <a:ext cx="133350" cy="125413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6" y="22"/>
                  </a:cxn>
                  <a:cxn ang="0">
                    <a:pos x="12" y="35"/>
                  </a:cxn>
                  <a:cxn ang="0">
                    <a:pos x="24" y="40"/>
                  </a:cxn>
                  <a:cxn ang="0">
                    <a:pos x="37" y="35"/>
                  </a:cxn>
                  <a:cxn ang="0">
                    <a:pos x="42" y="22"/>
                  </a:cxn>
                  <a:cxn ang="0">
                    <a:pos x="37" y="10"/>
                  </a:cxn>
                  <a:cxn ang="0">
                    <a:pos x="24" y="4"/>
                  </a:cxn>
                  <a:cxn ang="0">
                    <a:pos x="12" y="10"/>
                  </a:cxn>
                  <a:cxn ang="0">
                    <a:pos x="50" y="54"/>
                  </a:cxn>
                  <a:cxn ang="0">
                    <a:pos x="38" y="42"/>
                  </a:cxn>
                  <a:cxn ang="0">
                    <a:pos x="37" y="41"/>
                  </a:cxn>
                  <a:cxn ang="0">
                    <a:pos x="36" y="41"/>
                  </a:cxn>
                  <a:cxn ang="0">
                    <a:pos x="24" y="45"/>
                  </a:cxn>
                  <a:cxn ang="0">
                    <a:pos x="24" y="45"/>
                  </a:cxn>
                  <a:cxn ang="0">
                    <a:pos x="9" y="38"/>
                  </a:cxn>
                  <a:cxn ang="0">
                    <a:pos x="9" y="7"/>
                  </a:cxn>
                  <a:cxn ang="0">
                    <a:pos x="24" y="0"/>
                  </a:cxn>
                  <a:cxn ang="0">
                    <a:pos x="40" y="7"/>
                  </a:cxn>
                  <a:cxn ang="0">
                    <a:pos x="47" y="20"/>
                  </a:cxn>
                  <a:cxn ang="0">
                    <a:pos x="44" y="34"/>
                  </a:cxn>
                  <a:cxn ang="0">
                    <a:pos x="44" y="36"/>
                  </a:cxn>
                  <a:cxn ang="0">
                    <a:pos x="56" y="48"/>
                  </a:cxn>
                  <a:cxn ang="0">
                    <a:pos x="57" y="51"/>
                  </a:cxn>
                  <a:cxn ang="0">
                    <a:pos x="56" y="54"/>
                  </a:cxn>
                  <a:cxn ang="0">
                    <a:pos x="56" y="54"/>
                  </a:cxn>
                  <a:cxn ang="0">
                    <a:pos x="54" y="55"/>
                  </a:cxn>
                  <a:cxn ang="0">
                    <a:pos x="50" y="54"/>
                  </a:cxn>
                </a:cxnLst>
                <a:rect l="0" t="0" r="r" b="b"/>
                <a:pathLst>
                  <a:path w="58" h="55">
                    <a:moveTo>
                      <a:pt x="12" y="10"/>
                    </a:moveTo>
                    <a:cubicBezTo>
                      <a:pt x="8" y="13"/>
                      <a:pt x="6" y="18"/>
                      <a:pt x="6" y="22"/>
                    </a:cubicBezTo>
                    <a:cubicBezTo>
                      <a:pt x="6" y="27"/>
                      <a:pt x="8" y="32"/>
                      <a:pt x="12" y="35"/>
                    </a:cubicBezTo>
                    <a:cubicBezTo>
                      <a:pt x="15" y="39"/>
                      <a:pt x="20" y="40"/>
                      <a:pt x="24" y="40"/>
                    </a:cubicBezTo>
                    <a:cubicBezTo>
                      <a:pt x="29" y="40"/>
                      <a:pt x="34" y="39"/>
                      <a:pt x="37" y="35"/>
                    </a:cubicBezTo>
                    <a:cubicBezTo>
                      <a:pt x="41" y="32"/>
                      <a:pt x="42" y="27"/>
                      <a:pt x="42" y="22"/>
                    </a:cubicBezTo>
                    <a:cubicBezTo>
                      <a:pt x="42" y="18"/>
                      <a:pt x="41" y="13"/>
                      <a:pt x="37" y="10"/>
                    </a:cubicBezTo>
                    <a:cubicBezTo>
                      <a:pt x="34" y="6"/>
                      <a:pt x="29" y="4"/>
                      <a:pt x="24" y="4"/>
                    </a:cubicBezTo>
                    <a:cubicBezTo>
                      <a:pt x="20" y="4"/>
                      <a:pt x="15" y="6"/>
                      <a:pt x="12" y="10"/>
                    </a:cubicBezTo>
                    <a:moveTo>
                      <a:pt x="50" y="54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1"/>
                      <a:pt x="37" y="41"/>
                      <a:pt x="37" y="41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2" y="44"/>
                      <a:pt x="28" y="45"/>
                      <a:pt x="24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18" y="45"/>
                      <a:pt x="13" y="42"/>
                      <a:pt x="9" y="38"/>
                    </a:cubicBezTo>
                    <a:cubicBezTo>
                      <a:pt x="0" y="29"/>
                      <a:pt x="0" y="15"/>
                      <a:pt x="9" y="7"/>
                    </a:cubicBezTo>
                    <a:cubicBezTo>
                      <a:pt x="13" y="3"/>
                      <a:pt x="19" y="0"/>
                      <a:pt x="24" y="0"/>
                    </a:cubicBezTo>
                    <a:cubicBezTo>
                      <a:pt x="30" y="0"/>
                      <a:pt x="36" y="3"/>
                      <a:pt x="40" y="7"/>
                    </a:cubicBezTo>
                    <a:cubicBezTo>
                      <a:pt x="44" y="10"/>
                      <a:pt x="46" y="15"/>
                      <a:pt x="47" y="20"/>
                    </a:cubicBezTo>
                    <a:cubicBezTo>
                      <a:pt x="47" y="24"/>
                      <a:pt x="46" y="29"/>
                      <a:pt x="44" y="34"/>
                    </a:cubicBezTo>
                    <a:cubicBezTo>
                      <a:pt x="43" y="34"/>
                      <a:pt x="43" y="35"/>
                      <a:pt x="44" y="36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7" y="49"/>
                      <a:pt x="57" y="50"/>
                      <a:pt x="57" y="51"/>
                    </a:cubicBezTo>
                    <a:cubicBezTo>
                      <a:pt x="58" y="52"/>
                      <a:pt x="57" y="53"/>
                      <a:pt x="56" y="54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5" y="55"/>
                      <a:pt x="55" y="55"/>
                      <a:pt x="54" y="55"/>
                    </a:cubicBezTo>
                    <a:cubicBezTo>
                      <a:pt x="52" y="55"/>
                      <a:pt x="51" y="55"/>
                      <a:pt x="50" y="5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2" name="Freeform: Shape 38">
                <a:extLst>
                  <a:ext uri="{FF2B5EF4-FFF2-40B4-BE49-F238E27FC236}">
                    <a16:creationId xmlns:a16="http://schemas.microsoft.com/office/drawing/2014/main" xmlns="" id="{27FBD23C-9563-441D-8FE9-23F965CB4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6601" y="1371599"/>
                <a:ext cx="271463" cy="204788"/>
              </a:xfrm>
              <a:custGeom>
                <a:avLst/>
                <a:gdLst/>
                <a:ahLst/>
                <a:cxnLst>
                  <a:cxn ang="0">
                    <a:pos x="100" y="21"/>
                  </a:cxn>
                  <a:cxn ang="0">
                    <a:pos x="19" y="21"/>
                  </a:cxn>
                  <a:cxn ang="0">
                    <a:pos x="14" y="26"/>
                  </a:cxn>
                  <a:cxn ang="0">
                    <a:pos x="6" y="70"/>
                  </a:cxn>
                  <a:cxn ang="0">
                    <a:pos x="6" y="69"/>
                  </a:cxn>
                  <a:cxn ang="0">
                    <a:pos x="6" y="17"/>
                  </a:cxn>
                  <a:cxn ang="0">
                    <a:pos x="7" y="15"/>
                  </a:cxn>
                  <a:cxn ang="0">
                    <a:pos x="11" y="15"/>
                  </a:cxn>
                  <a:cxn ang="0">
                    <a:pos x="19" y="10"/>
                  </a:cxn>
                  <a:cxn ang="0">
                    <a:pos x="19" y="9"/>
                  </a:cxn>
                  <a:cxn ang="0">
                    <a:pos x="22" y="6"/>
                  </a:cxn>
                  <a:cxn ang="0">
                    <a:pos x="36" y="6"/>
                  </a:cxn>
                  <a:cxn ang="0">
                    <a:pos x="39" y="9"/>
                  </a:cxn>
                  <a:cxn ang="0">
                    <a:pos x="39" y="10"/>
                  </a:cxn>
                  <a:cxn ang="0">
                    <a:pos x="46" y="15"/>
                  </a:cxn>
                  <a:cxn ang="0">
                    <a:pos x="99" y="15"/>
                  </a:cxn>
                  <a:cxn ang="0">
                    <a:pos x="101" y="17"/>
                  </a:cxn>
                  <a:cxn ang="0">
                    <a:pos x="101" y="20"/>
                  </a:cxn>
                  <a:cxn ang="0">
                    <a:pos x="100" y="21"/>
                  </a:cxn>
                  <a:cxn ang="0">
                    <a:pos x="114" y="21"/>
                  </a:cxn>
                  <a:cxn ang="0">
                    <a:pos x="108" y="21"/>
                  </a:cxn>
                  <a:cxn ang="0">
                    <a:pos x="107" y="20"/>
                  </a:cxn>
                  <a:cxn ang="0">
                    <a:pos x="107" y="17"/>
                  </a:cxn>
                  <a:cxn ang="0">
                    <a:pos x="99" y="9"/>
                  </a:cxn>
                  <a:cxn ang="0">
                    <a:pos x="46" y="9"/>
                  </a:cxn>
                  <a:cxn ang="0">
                    <a:pos x="45" y="7"/>
                  </a:cxn>
                  <a:cxn ang="0">
                    <a:pos x="44" y="6"/>
                  </a:cxn>
                  <a:cxn ang="0">
                    <a:pos x="36" y="0"/>
                  </a:cxn>
                  <a:cxn ang="0">
                    <a:pos x="22" y="0"/>
                  </a:cxn>
                  <a:cxn ang="0">
                    <a:pos x="14" y="6"/>
                  </a:cxn>
                  <a:cxn ang="0">
                    <a:pos x="13" y="7"/>
                  </a:cxn>
                  <a:cxn ang="0">
                    <a:pos x="11" y="9"/>
                  </a:cxn>
                  <a:cxn ang="0">
                    <a:pos x="7" y="9"/>
                  </a:cxn>
                  <a:cxn ang="0">
                    <a:pos x="0" y="17"/>
                  </a:cxn>
                  <a:cxn ang="0">
                    <a:pos x="0" y="82"/>
                  </a:cxn>
                  <a:cxn ang="0">
                    <a:pos x="6" y="89"/>
                  </a:cxn>
                  <a:cxn ang="0">
                    <a:pos x="7" y="89"/>
                  </a:cxn>
                  <a:cxn ang="0">
                    <a:pos x="47" y="89"/>
                  </a:cxn>
                  <a:cxn ang="0">
                    <a:pos x="48" y="87"/>
                  </a:cxn>
                  <a:cxn ang="0">
                    <a:pos x="50" y="51"/>
                  </a:cxn>
                  <a:cxn ang="0">
                    <a:pos x="70" y="43"/>
                  </a:cxn>
                  <a:cxn ang="0">
                    <a:pos x="90" y="51"/>
                  </a:cxn>
                  <a:cxn ang="0">
                    <a:pos x="97" y="67"/>
                  </a:cxn>
                  <a:cxn ang="0">
                    <a:pos x="95" y="83"/>
                  </a:cxn>
                  <a:cxn ang="0">
                    <a:pos x="95" y="85"/>
                  </a:cxn>
                  <a:cxn ang="0">
                    <a:pos x="99" y="89"/>
                  </a:cxn>
                  <a:cxn ang="0">
                    <a:pos x="100" y="89"/>
                  </a:cxn>
                  <a:cxn ang="0">
                    <a:pos x="102" y="89"/>
                  </a:cxn>
                  <a:cxn ang="0">
                    <a:pos x="108" y="85"/>
                  </a:cxn>
                  <a:cxn ang="0">
                    <a:pos x="118" y="26"/>
                  </a:cxn>
                  <a:cxn ang="0">
                    <a:pos x="114" y="21"/>
                  </a:cxn>
                </a:cxnLst>
                <a:rect l="0" t="0" r="r" b="b"/>
                <a:pathLst>
                  <a:path w="118" h="89">
                    <a:moveTo>
                      <a:pt x="100" y="2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17" y="21"/>
                      <a:pt x="14" y="23"/>
                      <a:pt x="14" y="26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6" y="70"/>
                      <a:pt x="6" y="71"/>
                      <a:pt x="6" y="6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6"/>
                      <a:pt x="6" y="15"/>
                      <a:pt x="7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5"/>
                      <a:pt x="17" y="12"/>
                      <a:pt x="19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20" y="7"/>
                      <a:pt x="21" y="6"/>
                      <a:pt x="22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7" y="6"/>
                      <a:pt x="39" y="9"/>
                    </a:cubicBezTo>
                    <a:cubicBezTo>
                      <a:pt x="39" y="9"/>
                      <a:pt x="39" y="10"/>
                      <a:pt x="39" y="10"/>
                    </a:cubicBezTo>
                    <a:cubicBezTo>
                      <a:pt x="40" y="12"/>
                      <a:pt x="42" y="15"/>
                      <a:pt x="46" y="15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0" y="15"/>
                      <a:pt x="101" y="16"/>
                      <a:pt x="101" y="17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1" y="20"/>
                      <a:pt x="101" y="21"/>
                      <a:pt x="100" y="21"/>
                    </a:cubicBezTo>
                    <a:moveTo>
                      <a:pt x="114" y="21"/>
                    </a:moveTo>
                    <a:cubicBezTo>
                      <a:pt x="108" y="21"/>
                      <a:pt x="108" y="21"/>
                      <a:pt x="108" y="21"/>
                    </a:cubicBezTo>
                    <a:cubicBezTo>
                      <a:pt x="107" y="21"/>
                      <a:pt x="107" y="20"/>
                      <a:pt x="107" y="20"/>
                    </a:cubicBezTo>
                    <a:cubicBezTo>
                      <a:pt x="107" y="17"/>
                      <a:pt x="107" y="17"/>
                      <a:pt x="107" y="17"/>
                    </a:cubicBezTo>
                    <a:cubicBezTo>
                      <a:pt x="107" y="13"/>
                      <a:pt x="104" y="9"/>
                      <a:pt x="99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9"/>
                      <a:pt x="45" y="7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2" y="1"/>
                      <a:pt x="38" y="0"/>
                      <a:pt x="3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8" y="0"/>
                      <a:pt x="16" y="2"/>
                      <a:pt x="14" y="6"/>
                    </a:cubicBezTo>
                    <a:cubicBezTo>
                      <a:pt x="14" y="6"/>
                      <a:pt x="13" y="7"/>
                      <a:pt x="13" y="7"/>
                    </a:cubicBezTo>
                    <a:cubicBezTo>
                      <a:pt x="12" y="8"/>
                      <a:pt x="12" y="9"/>
                      <a:pt x="11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3" y="9"/>
                      <a:pt x="0" y="13"/>
                      <a:pt x="0" y="17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5"/>
                      <a:pt x="2" y="89"/>
                      <a:pt x="6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9" y="89"/>
                      <a:pt x="48" y="88"/>
                      <a:pt x="48" y="87"/>
                    </a:cubicBezTo>
                    <a:cubicBezTo>
                      <a:pt x="40" y="77"/>
                      <a:pt x="41" y="61"/>
                      <a:pt x="50" y="51"/>
                    </a:cubicBezTo>
                    <a:cubicBezTo>
                      <a:pt x="56" y="46"/>
                      <a:pt x="63" y="43"/>
                      <a:pt x="70" y="43"/>
                    </a:cubicBezTo>
                    <a:cubicBezTo>
                      <a:pt x="77" y="43"/>
                      <a:pt x="84" y="46"/>
                      <a:pt x="90" y="51"/>
                    </a:cubicBezTo>
                    <a:cubicBezTo>
                      <a:pt x="94" y="56"/>
                      <a:pt x="97" y="61"/>
                      <a:pt x="97" y="67"/>
                    </a:cubicBezTo>
                    <a:cubicBezTo>
                      <a:pt x="98" y="73"/>
                      <a:pt x="97" y="78"/>
                      <a:pt x="95" y="83"/>
                    </a:cubicBezTo>
                    <a:cubicBezTo>
                      <a:pt x="95" y="83"/>
                      <a:pt x="94" y="84"/>
                      <a:pt x="95" y="85"/>
                    </a:cubicBezTo>
                    <a:cubicBezTo>
                      <a:pt x="99" y="89"/>
                      <a:pt x="99" y="89"/>
                      <a:pt x="99" y="89"/>
                    </a:cubicBezTo>
                    <a:cubicBezTo>
                      <a:pt x="99" y="89"/>
                      <a:pt x="100" y="89"/>
                      <a:pt x="100" y="89"/>
                    </a:cubicBezTo>
                    <a:cubicBezTo>
                      <a:pt x="102" y="89"/>
                      <a:pt x="102" y="89"/>
                      <a:pt x="102" y="89"/>
                    </a:cubicBezTo>
                    <a:cubicBezTo>
                      <a:pt x="105" y="89"/>
                      <a:pt x="107" y="87"/>
                      <a:pt x="108" y="85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3"/>
                      <a:pt x="117" y="21"/>
                      <a:pt x="114" y="2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13" name="千图PPT彼岸天：ID 8661124库_组合 41">
            <a:extLst>
              <a:ext uri="{FF2B5EF4-FFF2-40B4-BE49-F238E27FC236}">
                <a16:creationId xmlns:a16="http://schemas.microsoft.com/office/drawing/2014/main" xmlns="" id="{81710613-9F49-4A2D-BE0D-42159113ADF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775577" y="2129746"/>
            <a:ext cx="1309959" cy="1088240"/>
            <a:chOff x="3912430" y="2953631"/>
            <a:chExt cx="1746612" cy="1450986"/>
          </a:xfrm>
        </p:grpSpPr>
        <p:sp>
          <p:nvSpPr>
            <p:cNvPr id="14" name="Hexagon 32">
              <a:extLst>
                <a:ext uri="{FF2B5EF4-FFF2-40B4-BE49-F238E27FC236}">
                  <a16:creationId xmlns:a16="http://schemas.microsoft.com/office/drawing/2014/main" xmlns="" id="{87C416CC-C7D2-43DC-89BC-639D4EA701F3}"/>
                </a:ext>
              </a:extLst>
            </p:cNvPr>
            <p:cNvSpPr>
              <a:spLocks/>
            </p:cNvSpPr>
            <p:nvPr/>
          </p:nvSpPr>
          <p:spPr bwMode="gray">
            <a:xfrm>
              <a:off x="3912430" y="2953631"/>
              <a:ext cx="1746612" cy="1450986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" name="Hexagon 33">
              <a:extLst>
                <a:ext uri="{FF2B5EF4-FFF2-40B4-BE49-F238E27FC236}">
                  <a16:creationId xmlns:a16="http://schemas.microsoft.com/office/drawing/2014/main" xmlns="" id="{CAA6C0A2-C67B-400C-BF88-0CF336A05CA4}"/>
                </a:ext>
              </a:extLst>
            </p:cNvPr>
            <p:cNvSpPr>
              <a:spLocks/>
            </p:cNvSpPr>
            <p:nvPr/>
          </p:nvSpPr>
          <p:spPr bwMode="gray">
            <a:xfrm>
              <a:off x="4014771" y="3041039"/>
              <a:ext cx="1535107" cy="1276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16" name="Group 48">
              <a:extLst>
                <a:ext uri="{FF2B5EF4-FFF2-40B4-BE49-F238E27FC236}">
                  <a16:creationId xmlns:a16="http://schemas.microsoft.com/office/drawing/2014/main" xmlns="" id="{2A512F59-60E5-4C4A-8CAB-57E1723D93BD}"/>
                </a:ext>
              </a:extLst>
            </p:cNvPr>
            <p:cNvGrpSpPr/>
            <p:nvPr/>
          </p:nvGrpSpPr>
          <p:grpSpPr>
            <a:xfrm>
              <a:off x="4508054" y="3355133"/>
              <a:ext cx="533162" cy="669554"/>
              <a:chOff x="6743700" y="2347912"/>
              <a:chExt cx="273050" cy="342900"/>
            </a:xfrm>
            <a:solidFill>
              <a:schemeClr val="bg1"/>
            </a:solidFill>
          </p:grpSpPr>
          <p:sp>
            <p:nvSpPr>
              <p:cNvPr id="20" name="Freeform: Shape 49">
                <a:extLst>
                  <a:ext uri="{FF2B5EF4-FFF2-40B4-BE49-F238E27FC236}">
                    <a16:creationId xmlns:a16="http://schemas.microsoft.com/office/drawing/2014/main" xmlns="" id="{68FF5202-DEFB-4B5F-B31F-0BF5378FA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3700" y="2347912"/>
                <a:ext cx="273050" cy="342900"/>
              </a:xfrm>
              <a:custGeom>
                <a:avLst/>
                <a:gdLst/>
                <a:ahLst/>
                <a:cxnLst>
                  <a:cxn ang="0">
                    <a:pos x="17" y="57"/>
                  </a:cxn>
                  <a:cxn ang="0">
                    <a:pos x="59" y="15"/>
                  </a:cxn>
                  <a:cxn ang="0">
                    <a:pos x="102" y="57"/>
                  </a:cxn>
                  <a:cxn ang="0">
                    <a:pos x="89" y="89"/>
                  </a:cxn>
                  <a:cxn ang="0">
                    <a:pos x="87" y="89"/>
                  </a:cxn>
                  <a:cxn ang="0">
                    <a:pos x="80" y="66"/>
                  </a:cxn>
                  <a:cxn ang="0">
                    <a:pos x="73" y="62"/>
                  </a:cxn>
                  <a:cxn ang="0">
                    <a:pos x="71" y="62"/>
                  </a:cxn>
                  <a:cxn ang="0">
                    <a:pos x="45" y="62"/>
                  </a:cxn>
                  <a:cxn ang="0">
                    <a:pos x="39" y="66"/>
                  </a:cxn>
                  <a:cxn ang="0">
                    <a:pos x="32" y="88"/>
                  </a:cxn>
                  <a:cxn ang="0">
                    <a:pos x="30" y="89"/>
                  </a:cxn>
                  <a:cxn ang="0">
                    <a:pos x="17" y="57"/>
                  </a:cxn>
                  <a:cxn ang="0">
                    <a:pos x="55" y="70"/>
                  </a:cxn>
                  <a:cxn ang="0">
                    <a:pos x="56" y="69"/>
                  </a:cxn>
                  <a:cxn ang="0">
                    <a:pos x="63" y="69"/>
                  </a:cxn>
                  <a:cxn ang="0">
                    <a:pos x="64" y="70"/>
                  </a:cxn>
                  <a:cxn ang="0">
                    <a:pos x="64" y="74"/>
                  </a:cxn>
                  <a:cxn ang="0">
                    <a:pos x="68" y="89"/>
                  </a:cxn>
                  <a:cxn ang="0">
                    <a:pos x="67" y="91"/>
                  </a:cxn>
                  <a:cxn ang="0">
                    <a:pos x="61" y="97"/>
                  </a:cxn>
                  <a:cxn ang="0">
                    <a:pos x="59" y="97"/>
                  </a:cxn>
                  <a:cxn ang="0">
                    <a:pos x="53" y="91"/>
                  </a:cxn>
                  <a:cxn ang="0">
                    <a:pos x="52" y="89"/>
                  </a:cxn>
                  <a:cxn ang="0">
                    <a:pos x="55" y="74"/>
                  </a:cxn>
                  <a:cxn ang="0">
                    <a:pos x="55" y="70"/>
                  </a:cxn>
                  <a:cxn ang="0">
                    <a:pos x="59" y="0"/>
                  </a:cxn>
                  <a:cxn ang="0">
                    <a:pos x="0" y="59"/>
                  </a:cxn>
                  <a:cxn ang="0">
                    <a:pos x="59" y="149"/>
                  </a:cxn>
                  <a:cxn ang="0">
                    <a:pos x="119" y="59"/>
                  </a:cxn>
                  <a:cxn ang="0">
                    <a:pos x="59" y="0"/>
                  </a:cxn>
                </a:cxnLst>
                <a:rect l="0" t="0" r="r" b="b"/>
                <a:pathLst>
                  <a:path w="119" h="149">
                    <a:moveTo>
                      <a:pt x="17" y="57"/>
                    </a:moveTo>
                    <a:cubicBezTo>
                      <a:pt x="17" y="34"/>
                      <a:pt x="36" y="15"/>
                      <a:pt x="59" y="15"/>
                    </a:cubicBezTo>
                    <a:cubicBezTo>
                      <a:pt x="83" y="15"/>
                      <a:pt x="102" y="34"/>
                      <a:pt x="102" y="57"/>
                    </a:cubicBezTo>
                    <a:cubicBezTo>
                      <a:pt x="102" y="70"/>
                      <a:pt x="97" y="81"/>
                      <a:pt x="89" y="89"/>
                    </a:cubicBezTo>
                    <a:cubicBezTo>
                      <a:pt x="89" y="89"/>
                      <a:pt x="88" y="89"/>
                      <a:pt x="87" y="89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79" y="64"/>
                      <a:pt x="76" y="62"/>
                      <a:pt x="73" y="62"/>
                    </a:cubicBezTo>
                    <a:cubicBezTo>
                      <a:pt x="72" y="62"/>
                      <a:pt x="72" y="62"/>
                      <a:pt x="71" y="62"/>
                    </a:cubicBezTo>
                    <a:cubicBezTo>
                      <a:pt x="45" y="62"/>
                      <a:pt x="45" y="62"/>
                      <a:pt x="45" y="62"/>
                    </a:cubicBezTo>
                    <a:cubicBezTo>
                      <a:pt x="42" y="62"/>
                      <a:pt x="40" y="64"/>
                      <a:pt x="39" y="66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1" y="89"/>
                      <a:pt x="30" y="89"/>
                      <a:pt x="30" y="89"/>
                    </a:cubicBezTo>
                    <a:cubicBezTo>
                      <a:pt x="22" y="81"/>
                      <a:pt x="17" y="70"/>
                      <a:pt x="17" y="57"/>
                    </a:cubicBezTo>
                    <a:moveTo>
                      <a:pt x="55" y="70"/>
                    </a:moveTo>
                    <a:cubicBezTo>
                      <a:pt x="55" y="69"/>
                      <a:pt x="55" y="69"/>
                      <a:pt x="56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5" y="69"/>
                      <a:pt x="64" y="70"/>
                    </a:cubicBezTo>
                    <a:cubicBezTo>
                      <a:pt x="64" y="70"/>
                      <a:pt x="64" y="73"/>
                      <a:pt x="64" y="74"/>
                    </a:cubicBezTo>
                    <a:cubicBezTo>
                      <a:pt x="65" y="77"/>
                      <a:pt x="68" y="89"/>
                      <a:pt x="68" y="89"/>
                    </a:cubicBezTo>
                    <a:cubicBezTo>
                      <a:pt x="68" y="90"/>
                      <a:pt x="67" y="91"/>
                      <a:pt x="67" y="91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0" y="97"/>
                      <a:pt x="59" y="97"/>
                      <a:pt x="59" y="97"/>
                    </a:cubicBezTo>
                    <a:cubicBezTo>
                      <a:pt x="53" y="91"/>
                      <a:pt x="53" y="91"/>
                      <a:pt x="53" y="91"/>
                    </a:cubicBezTo>
                    <a:cubicBezTo>
                      <a:pt x="52" y="91"/>
                      <a:pt x="52" y="90"/>
                      <a:pt x="52" y="89"/>
                    </a:cubicBezTo>
                    <a:cubicBezTo>
                      <a:pt x="52" y="89"/>
                      <a:pt x="54" y="77"/>
                      <a:pt x="55" y="74"/>
                    </a:cubicBezTo>
                    <a:cubicBezTo>
                      <a:pt x="55" y="73"/>
                      <a:pt x="55" y="70"/>
                      <a:pt x="55" y="70"/>
                    </a:cubicBezTo>
                    <a:moveTo>
                      <a:pt x="59" y="0"/>
                    </a:moveTo>
                    <a:cubicBezTo>
                      <a:pt x="27" y="0"/>
                      <a:pt x="0" y="26"/>
                      <a:pt x="0" y="59"/>
                    </a:cubicBezTo>
                    <a:cubicBezTo>
                      <a:pt x="0" y="92"/>
                      <a:pt x="53" y="149"/>
                      <a:pt x="59" y="149"/>
                    </a:cubicBezTo>
                    <a:cubicBezTo>
                      <a:pt x="66" y="149"/>
                      <a:pt x="119" y="92"/>
                      <a:pt x="119" y="59"/>
                    </a:cubicBezTo>
                    <a:cubicBezTo>
                      <a:pt x="119" y="26"/>
                      <a:pt x="92" y="0"/>
                      <a:pt x="5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21" name="Oval 50">
                <a:extLst>
                  <a:ext uri="{FF2B5EF4-FFF2-40B4-BE49-F238E27FC236}">
                    <a16:creationId xmlns:a16="http://schemas.microsoft.com/office/drawing/2014/main" xmlns="" id="{76864B4B-4035-4A6F-954B-8D5AEBDA0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0" y="2401887"/>
                <a:ext cx="80962" cy="793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22" name="千图PPT彼岸天：ID 8661124库_组合 40">
            <a:extLst>
              <a:ext uri="{FF2B5EF4-FFF2-40B4-BE49-F238E27FC236}">
                <a16:creationId xmlns:a16="http://schemas.microsoft.com/office/drawing/2014/main" xmlns="" id="{6FF43E5E-360E-403B-9F6E-3B01A8A3C4C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787749" y="2695135"/>
            <a:ext cx="1309959" cy="1088240"/>
            <a:chOff x="5282143" y="3732657"/>
            <a:chExt cx="1746612" cy="1450986"/>
          </a:xfrm>
        </p:grpSpPr>
        <p:sp>
          <p:nvSpPr>
            <p:cNvPr id="23" name="Hexagon 26">
              <a:extLst>
                <a:ext uri="{FF2B5EF4-FFF2-40B4-BE49-F238E27FC236}">
                  <a16:creationId xmlns:a16="http://schemas.microsoft.com/office/drawing/2014/main" xmlns="" id="{268B27A7-B890-4451-9C03-8B60E78E3FA5}"/>
                </a:ext>
              </a:extLst>
            </p:cNvPr>
            <p:cNvSpPr>
              <a:spLocks/>
            </p:cNvSpPr>
            <p:nvPr/>
          </p:nvSpPr>
          <p:spPr bwMode="gray">
            <a:xfrm>
              <a:off x="5282143" y="3732657"/>
              <a:ext cx="1746612" cy="1450986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" name="Hexagon 27">
              <a:extLst>
                <a:ext uri="{FF2B5EF4-FFF2-40B4-BE49-F238E27FC236}">
                  <a16:creationId xmlns:a16="http://schemas.microsoft.com/office/drawing/2014/main" xmlns="" id="{2609EB9D-0445-4A20-8184-E2E88F47FA5C}"/>
                </a:ext>
              </a:extLst>
            </p:cNvPr>
            <p:cNvSpPr>
              <a:spLocks/>
            </p:cNvSpPr>
            <p:nvPr/>
          </p:nvSpPr>
          <p:spPr bwMode="gray">
            <a:xfrm>
              <a:off x="5384484" y="3820065"/>
              <a:ext cx="1535107" cy="1276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25" name="Group 39">
              <a:extLst>
                <a:ext uri="{FF2B5EF4-FFF2-40B4-BE49-F238E27FC236}">
                  <a16:creationId xmlns:a16="http://schemas.microsoft.com/office/drawing/2014/main" xmlns="" id="{A6A25E8A-88B6-4389-A037-D11E5FF6F088}"/>
                </a:ext>
              </a:extLst>
            </p:cNvPr>
            <p:cNvGrpSpPr/>
            <p:nvPr/>
          </p:nvGrpSpPr>
          <p:grpSpPr>
            <a:xfrm>
              <a:off x="5885455" y="4239614"/>
              <a:ext cx="533160" cy="437068"/>
              <a:chOff x="649288" y="1889124"/>
              <a:chExt cx="273050" cy="223837"/>
            </a:xfrm>
            <a:solidFill>
              <a:schemeClr val="bg1"/>
            </a:solidFill>
          </p:grpSpPr>
          <p:sp>
            <p:nvSpPr>
              <p:cNvPr id="29" name="Freeform: Shape 40">
                <a:extLst>
                  <a:ext uri="{FF2B5EF4-FFF2-40B4-BE49-F238E27FC236}">
                    <a16:creationId xmlns:a16="http://schemas.microsoft.com/office/drawing/2014/main" xmlns="" id="{543E55CE-9C34-467F-9FE0-63DD8643A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8" y="2001836"/>
                <a:ext cx="206375" cy="111125"/>
              </a:xfrm>
              <a:custGeom>
                <a:avLst/>
                <a:gdLst/>
                <a:ahLst/>
                <a:cxnLst>
                  <a:cxn ang="0">
                    <a:pos x="53" y="23"/>
                  </a:cxn>
                  <a:cxn ang="0">
                    <a:pos x="45" y="25"/>
                  </a:cxn>
                  <a:cxn ang="0">
                    <a:pos x="38" y="23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5" y="48"/>
                  </a:cxn>
                  <a:cxn ang="0">
                    <a:pos x="90" y="25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53" y="23"/>
                  </a:cxn>
                </a:cxnLst>
                <a:rect l="0" t="0" r="r" b="b"/>
                <a:pathLst>
                  <a:path w="90" h="48">
                    <a:moveTo>
                      <a:pt x="53" y="23"/>
                    </a:moveTo>
                    <a:cubicBezTo>
                      <a:pt x="51" y="24"/>
                      <a:pt x="48" y="25"/>
                      <a:pt x="45" y="25"/>
                    </a:cubicBezTo>
                    <a:cubicBezTo>
                      <a:pt x="43" y="25"/>
                      <a:pt x="40" y="24"/>
                      <a:pt x="38" y="2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0" y="0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6"/>
                      <a:pt x="20" y="48"/>
                      <a:pt x="45" y="48"/>
                    </a:cubicBezTo>
                    <a:cubicBezTo>
                      <a:pt x="70" y="48"/>
                      <a:pt x="90" y="36"/>
                      <a:pt x="90" y="25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0"/>
                      <a:pt x="88" y="1"/>
                      <a:pt x="88" y="1"/>
                    </a:cubicBezTo>
                    <a:lnTo>
                      <a:pt x="53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30" name="Freeform: Shape 41">
                <a:extLst>
                  <a:ext uri="{FF2B5EF4-FFF2-40B4-BE49-F238E27FC236}">
                    <a16:creationId xmlns:a16="http://schemas.microsoft.com/office/drawing/2014/main" xmlns="" id="{9182BFC8-22BD-408D-82D4-625A0DD6E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88" y="1889124"/>
                <a:ext cx="273050" cy="157163"/>
              </a:xfrm>
              <a:custGeom>
                <a:avLst/>
                <a:gdLst/>
                <a:ahLst/>
                <a:cxnLst>
                  <a:cxn ang="0">
                    <a:pos x="117" y="34"/>
                  </a:cxn>
                  <a:cxn ang="0">
                    <a:pos x="117" y="28"/>
                  </a:cxn>
                  <a:cxn ang="0">
                    <a:pos x="64" y="2"/>
                  </a:cxn>
                  <a:cxn ang="0">
                    <a:pos x="55" y="2"/>
                  </a:cxn>
                  <a:cxn ang="0">
                    <a:pos x="2" y="28"/>
                  </a:cxn>
                  <a:cxn ang="0">
                    <a:pos x="2" y="34"/>
                  </a:cxn>
                  <a:cxn ang="0">
                    <a:pos x="55" y="66"/>
                  </a:cxn>
                  <a:cxn ang="0">
                    <a:pos x="64" y="66"/>
                  </a:cxn>
                </a:cxnLst>
                <a:rect l="0" t="0" r="r" b="b"/>
                <a:pathLst>
                  <a:path w="119" h="68">
                    <a:moveTo>
                      <a:pt x="117" y="34"/>
                    </a:moveTo>
                    <a:cubicBezTo>
                      <a:pt x="119" y="32"/>
                      <a:pt x="119" y="30"/>
                      <a:pt x="117" y="28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2" y="0"/>
                      <a:pt x="57" y="0"/>
                      <a:pt x="55" y="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0" y="30"/>
                      <a:pt x="0" y="32"/>
                      <a:pt x="2" y="34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7" y="68"/>
                      <a:pt x="62" y="68"/>
                      <a:pt x="64" y="6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31" name="Freeform: Shape 42">
                <a:extLst>
                  <a:ext uri="{FF2B5EF4-FFF2-40B4-BE49-F238E27FC236}">
                    <a16:creationId xmlns:a16="http://schemas.microsoft.com/office/drawing/2014/main" xmlns="" id="{F9BC51F9-BEC6-4CA9-B81F-EB92D2B18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176" y="1992311"/>
                <a:ext cx="26988" cy="112713"/>
              </a:xfrm>
              <a:custGeom>
                <a:avLst/>
                <a:gdLst/>
                <a:ahLst/>
                <a:cxnLst>
                  <a:cxn ang="0">
                    <a:pos x="8" y="37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3" y="4"/>
                  </a:cxn>
                  <a:cxn ang="0">
                    <a:pos x="3" y="37"/>
                  </a:cxn>
                  <a:cxn ang="0">
                    <a:pos x="3" y="37"/>
                  </a:cxn>
                  <a:cxn ang="0">
                    <a:pos x="0" y="43"/>
                  </a:cxn>
                  <a:cxn ang="0">
                    <a:pos x="6" y="49"/>
                  </a:cxn>
                  <a:cxn ang="0">
                    <a:pos x="12" y="43"/>
                  </a:cxn>
                  <a:cxn ang="0">
                    <a:pos x="9" y="37"/>
                  </a:cxn>
                  <a:cxn ang="0">
                    <a:pos x="8" y="37"/>
                  </a:cxn>
                </a:cxnLst>
                <a:rect l="0" t="0" r="r" b="b"/>
                <a:pathLst>
                  <a:path w="12" h="49">
                    <a:moveTo>
                      <a:pt x="8" y="37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5" y="2"/>
                      <a:pt x="4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" y="39"/>
                      <a:pt x="0" y="40"/>
                      <a:pt x="0" y="43"/>
                    </a:cubicBezTo>
                    <a:cubicBezTo>
                      <a:pt x="0" y="46"/>
                      <a:pt x="3" y="49"/>
                      <a:pt x="6" y="49"/>
                    </a:cubicBezTo>
                    <a:cubicBezTo>
                      <a:pt x="9" y="49"/>
                      <a:pt x="12" y="46"/>
                      <a:pt x="12" y="43"/>
                    </a:cubicBezTo>
                    <a:cubicBezTo>
                      <a:pt x="12" y="40"/>
                      <a:pt x="11" y="39"/>
                      <a:pt x="9" y="37"/>
                    </a:cubicBezTo>
                    <a:cubicBezTo>
                      <a:pt x="9" y="37"/>
                      <a:pt x="8" y="37"/>
                      <a:pt x="8" y="3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32" name="千图PPT彼岸天：ID 8661124库_组合 39">
            <a:extLst>
              <a:ext uri="{FF2B5EF4-FFF2-40B4-BE49-F238E27FC236}">
                <a16:creationId xmlns:a16="http://schemas.microsoft.com/office/drawing/2014/main" xmlns="" id="{9D68025B-FD5E-4BA4-8444-C9E5358B5F9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69612" y="2168664"/>
            <a:ext cx="1309959" cy="1088240"/>
            <a:chOff x="6651498" y="2957183"/>
            <a:chExt cx="1746612" cy="1450986"/>
          </a:xfrm>
        </p:grpSpPr>
        <p:sp>
          <p:nvSpPr>
            <p:cNvPr id="33" name="Hexagon 28">
              <a:extLst>
                <a:ext uri="{FF2B5EF4-FFF2-40B4-BE49-F238E27FC236}">
                  <a16:creationId xmlns:a16="http://schemas.microsoft.com/office/drawing/2014/main" xmlns="" id="{03FA4D8D-0BEF-45F6-B7A8-E6B6CC8E4938}"/>
                </a:ext>
              </a:extLst>
            </p:cNvPr>
            <p:cNvSpPr>
              <a:spLocks/>
            </p:cNvSpPr>
            <p:nvPr/>
          </p:nvSpPr>
          <p:spPr bwMode="gray">
            <a:xfrm>
              <a:off x="6651498" y="2957183"/>
              <a:ext cx="1746612" cy="1450986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" name="Hexagon 29">
              <a:extLst>
                <a:ext uri="{FF2B5EF4-FFF2-40B4-BE49-F238E27FC236}">
                  <a16:creationId xmlns:a16="http://schemas.microsoft.com/office/drawing/2014/main" xmlns="" id="{B394A50C-49E6-4433-8B2C-894E9E9BA38F}"/>
                </a:ext>
              </a:extLst>
            </p:cNvPr>
            <p:cNvSpPr>
              <a:spLocks/>
            </p:cNvSpPr>
            <p:nvPr/>
          </p:nvSpPr>
          <p:spPr bwMode="gray">
            <a:xfrm>
              <a:off x="6753839" y="3044591"/>
              <a:ext cx="1535107" cy="1276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35" name="Group 43">
              <a:extLst>
                <a:ext uri="{FF2B5EF4-FFF2-40B4-BE49-F238E27FC236}">
                  <a16:creationId xmlns:a16="http://schemas.microsoft.com/office/drawing/2014/main" xmlns="" id="{EB5A3C0D-FB34-4283-83A6-17A27B8796B8}"/>
                </a:ext>
              </a:extLst>
            </p:cNvPr>
            <p:cNvGrpSpPr/>
            <p:nvPr/>
          </p:nvGrpSpPr>
          <p:grpSpPr>
            <a:xfrm>
              <a:off x="7254799" y="3450193"/>
              <a:ext cx="533165" cy="464968"/>
              <a:chOff x="1941513" y="1882774"/>
              <a:chExt cx="273051" cy="238125"/>
            </a:xfrm>
            <a:solidFill>
              <a:schemeClr val="bg1"/>
            </a:solidFill>
          </p:grpSpPr>
          <p:sp>
            <p:nvSpPr>
              <p:cNvPr id="39" name="Freeform: Shape 44">
                <a:extLst>
                  <a:ext uri="{FF2B5EF4-FFF2-40B4-BE49-F238E27FC236}">
                    <a16:creationId xmlns:a16="http://schemas.microsoft.com/office/drawing/2014/main" xmlns="" id="{1600756B-EF9D-430D-B51C-87DF16EB9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213" y="2038349"/>
                <a:ext cx="74613" cy="82550"/>
              </a:xfrm>
              <a:custGeom>
                <a:avLst/>
                <a:gdLst/>
                <a:ahLst/>
                <a:cxnLst>
                  <a:cxn ang="0">
                    <a:pos x="33" y="30"/>
                  </a:cxn>
                  <a:cxn ang="0">
                    <a:pos x="28" y="36"/>
                  </a:cxn>
                  <a:cxn ang="0">
                    <a:pos x="5" y="36"/>
                  </a:cxn>
                  <a:cxn ang="0">
                    <a:pos x="0" y="30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8" y="0"/>
                  </a:cxn>
                  <a:cxn ang="0">
                    <a:pos x="33" y="5"/>
                  </a:cxn>
                  <a:cxn ang="0">
                    <a:pos x="33" y="30"/>
                  </a:cxn>
                </a:cxnLst>
                <a:rect l="0" t="0" r="r" b="b"/>
                <a:pathLst>
                  <a:path w="33" h="36">
                    <a:moveTo>
                      <a:pt x="33" y="30"/>
                    </a:moveTo>
                    <a:cubicBezTo>
                      <a:pt x="33" y="33"/>
                      <a:pt x="31" y="36"/>
                      <a:pt x="28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2"/>
                      <a:pt x="33" y="5"/>
                    </a:cubicBezTo>
                    <a:lnTo>
                      <a:pt x="33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40" name="Freeform: Shape 45">
                <a:extLst>
                  <a:ext uri="{FF2B5EF4-FFF2-40B4-BE49-F238E27FC236}">
                    <a16:creationId xmlns:a16="http://schemas.microsoft.com/office/drawing/2014/main" xmlns="" id="{69D75B61-A71C-4D48-828A-5AFB2C8F3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701" y="2009774"/>
                <a:ext cx="77788" cy="111125"/>
              </a:xfrm>
              <a:custGeom>
                <a:avLst/>
                <a:gdLst/>
                <a:ahLst/>
                <a:cxnLst>
                  <a:cxn ang="0">
                    <a:pos x="34" y="43"/>
                  </a:cxn>
                  <a:cxn ang="0">
                    <a:pos x="28" y="49"/>
                  </a:cxn>
                  <a:cxn ang="0">
                    <a:pos x="6" y="49"/>
                  </a:cxn>
                  <a:cxn ang="0">
                    <a:pos x="0" y="43"/>
                  </a:cxn>
                  <a:cxn ang="0">
                    <a:pos x="0" y="5"/>
                  </a:cxn>
                  <a:cxn ang="0">
                    <a:pos x="6" y="0"/>
                  </a:cxn>
                  <a:cxn ang="0">
                    <a:pos x="28" y="0"/>
                  </a:cxn>
                  <a:cxn ang="0">
                    <a:pos x="34" y="5"/>
                  </a:cxn>
                  <a:cxn ang="0">
                    <a:pos x="34" y="43"/>
                  </a:cxn>
                </a:cxnLst>
                <a:rect l="0" t="0" r="r" b="b"/>
                <a:pathLst>
                  <a:path w="34" h="49">
                    <a:moveTo>
                      <a:pt x="34" y="43"/>
                    </a:moveTo>
                    <a:cubicBezTo>
                      <a:pt x="34" y="46"/>
                      <a:pt x="31" y="49"/>
                      <a:pt x="28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3" y="49"/>
                      <a:pt x="0" y="46"/>
                      <a:pt x="0" y="4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4" y="2"/>
                      <a:pt x="34" y="5"/>
                    </a:cubicBezTo>
                    <a:lnTo>
                      <a:pt x="34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41" name="Freeform: Shape 46">
                <a:extLst>
                  <a:ext uri="{FF2B5EF4-FFF2-40B4-BE49-F238E27FC236}">
                    <a16:creationId xmlns:a16="http://schemas.microsoft.com/office/drawing/2014/main" xmlns="" id="{D7E4C9B8-1FA6-4754-B6CE-55DD6D69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6776" y="1974849"/>
                <a:ext cx="77788" cy="146050"/>
              </a:xfrm>
              <a:custGeom>
                <a:avLst/>
                <a:gdLst/>
                <a:ahLst/>
                <a:cxnLst>
                  <a:cxn ang="0">
                    <a:pos x="34" y="58"/>
                  </a:cxn>
                  <a:cxn ang="0">
                    <a:pos x="28" y="64"/>
                  </a:cxn>
                  <a:cxn ang="0">
                    <a:pos x="6" y="64"/>
                  </a:cxn>
                  <a:cxn ang="0">
                    <a:pos x="0" y="58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28" y="0"/>
                  </a:cxn>
                  <a:cxn ang="0">
                    <a:pos x="34" y="6"/>
                  </a:cxn>
                  <a:cxn ang="0">
                    <a:pos x="34" y="58"/>
                  </a:cxn>
                </a:cxnLst>
                <a:rect l="0" t="0" r="r" b="b"/>
                <a:pathLst>
                  <a:path w="34" h="64">
                    <a:moveTo>
                      <a:pt x="34" y="58"/>
                    </a:moveTo>
                    <a:cubicBezTo>
                      <a:pt x="34" y="61"/>
                      <a:pt x="31" y="64"/>
                      <a:pt x="28" y="64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3" y="64"/>
                      <a:pt x="0" y="61"/>
                      <a:pt x="0" y="5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4" y="3"/>
                      <a:pt x="34" y="6"/>
                    </a:cubicBezTo>
                    <a:lnTo>
                      <a:pt x="34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42" name="Freeform: Shape 47">
                <a:extLst>
                  <a:ext uri="{FF2B5EF4-FFF2-40B4-BE49-F238E27FC236}">
                    <a16:creationId xmlns:a16="http://schemas.microsoft.com/office/drawing/2014/main" xmlns="" id="{3685FE73-B6E2-407B-9672-664E98EF2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513" y="1882774"/>
                <a:ext cx="268288" cy="127000"/>
              </a:xfrm>
              <a:custGeom>
                <a:avLst/>
                <a:gdLst/>
                <a:ahLst/>
                <a:cxnLst>
                  <a:cxn ang="0">
                    <a:pos x="114" y="1"/>
                  </a:cxn>
                  <a:cxn ang="0">
                    <a:pos x="89" y="7"/>
                  </a:cxn>
                  <a:cxn ang="0">
                    <a:pos x="88" y="10"/>
                  </a:cxn>
                  <a:cxn ang="0">
                    <a:pos x="94" y="15"/>
                  </a:cxn>
                  <a:cxn ang="0">
                    <a:pos x="93" y="17"/>
                  </a:cxn>
                  <a:cxn ang="0">
                    <a:pos x="77" y="26"/>
                  </a:cxn>
                  <a:cxn ang="0">
                    <a:pos x="5" y="45"/>
                  </a:cxn>
                  <a:cxn ang="0">
                    <a:pos x="0" y="50"/>
                  </a:cxn>
                  <a:cxn ang="0">
                    <a:pos x="5" y="55"/>
                  </a:cxn>
                  <a:cxn ang="0">
                    <a:pos x="7" y="55"/>
                  </a:cxn>
                  <a:cxn ang="0">
                    <a:pos x="82" y="34"/>
                  </a:cxn>
                  <a:cxn ang="0">
                    <a:pos x="100" y="24"/>
                  </a:cxn>
                  <a:cxn ang="0">
                    <a:pos x="102" y="24"/>
                  </a:cxn>
                  <a:cxn ang="0">
                    <a:pos x="108" y="29"/>
                  </a:cxn>
                  <a:cxn ang="0">
                    <a:pos x="111" y="28"/>
                  </a:cxn>
                  <a:cxn ang="0">
                    <a:pos x="117" y="4"/>
                  </a:cxn>
                  <a:cxn ang="0">
                    <a:pos x="114" y="1"/>
                  </a:cxn>
                </a:cxnLst>
                <a:rect l="0" t="0" r="r" b="b"/>
                <a:pathLst>
                  <a:path w="117" h="55">
                    <a:moveTo>
                      <a:pt x="114" y="1"/>
                    </a:moveTo>
                    <a:cubicBezTo>
                      <a:pt x="89" y="7"/>
                      <a:pt x="89" y="7"/>
                      <a:pt x="89" y="7"/>
                    </a:cubicBezTo>
                    <a:cubicBezTo>
                      <a:pt x="87" y="7"/>
                      <a:pt x="87" y="9"/>
                      <a:pt x="88" y="10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6"/>
                      <a:pt x="94" y="17"/>
                      <a:pt x="93" y="17"/>
                    </a:cubicBezTo>
                    <a:cubicBezTo>
                      <a:pt x="90" y="19"/>
                      <a:pt x="85" y="22"/>
                      <a:pt x="77" y="26"/>
                    </a:cubicBezTo>
                    <a:cubicBezTo>
                      <a:pt x="38" y="47"/>
                      <a:pt x="6" y="45"/>
                      <a:pt x="5" y="45"/>
                    </a:cubicBezTo>
                    <a:cubicBezTo>
                      <a:pt x="3" y="45"/>
                      <a:pt x="0" y="47"/>
                      <a:pt x="0" y="50"/>
                    </a:cubicBezTo>
                    <a:cubicBezTo>
                      <a:pt x="0" y="52"/>
                      <a:pt x="2" y="55"/>
                      <a:pt x="5" y="55"/>
                    </a:cubicBezTo>
                    <a:cubicBezTo>
                      <a:pt x="5" y="55"/>
                      <a:pt x="6" y="55"/>
                      <a:pt x="7" y="55"/>
                    </a:cubicBezTo>
                    <a:cubicBezTo>
                      <a:pt x="15" y="55"/>
                      <a:pt x="46" y="53"/>
                      <a:pt x="82" y="34"/>
                    </a:cubicBezTo>
                    <a:cubicBezTo>
                      <a:pt x="90" y="30"/>
                      <a:pt x="96" y="26"/>
                      <a:pt x="100" y="24"/>
                    </a:cubicBezTo>
                    <a:cubicBezTo>
                      <a:pt x="100" y="23"/>
                      <a:pt x="101" y="23"/>
                      <a:pt x="102" y="24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9" y="31"/>
                      <a:pt x="111" y="30"/>
                      <a:pt x="111" y="28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117" y="2"/>
                      <a:pt x="116" y="0"/>
                      <a:pt x="114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-353347" y="-274894"/>
            <a:ext cx="4092510" cy="93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zh-CN" altLang="zh-CN" sz="3600" b="1" dirty="0"/>
              <a:t>数据字典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24" y="659593"/>
            <a:ext cx="5486258" cy="43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3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5E838903-62A0-4BAF-AF8C-FBA9199CC6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3A0276CB-76EE-44A6-9BD1-779053432117}"/>
              </a:ext>
            </a:extLst>
          </p:cNvPr>
          <p:cNvSpPr/>
          <p:nvPr/>
        </p:nvSpPr>
        <p:spPr>
          <a:xfrm>
            <a:off x="734103" y="1795554"/>
            <a:ext cx="7045234" cy="2960915"/>
          </a:xfrm>
          <a:prstGeom prst="round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76">
            <a:extLst>
              <a:ext uri="{FF2B5EF4-FFF2-40B4-BE49-F238E27FC236}">
                <a16:creationId xmlns="" xmlns:a16="http://schemas.microsoft.com/office/drawing/2014/main" id="{7D253867-03C4-4345-98D5-ED1E303BD2DD}"/>
              </a:ext>
            </a:extLst>
          </p:cNvPr>
          <p:cNvSpPr txBox="1"/>
          <p:nvPr/>
        </p:nvSpPr>
        <p:spPr>
          <a:xfrm>
            <a:off x="2138250" y="2121331"/>
            <a:ext cx="155350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="" xmlns:a16="http://schemas.microsoft.com/office/drawing/2014/main" id="{50332374-C7E7-4303-818B-2B8D31C5C3B5}"/>
              </a:ext>
            </a:extLst>
          </p:cNvPr>
          <p:cNvSpPr txBox="1"/>
          <p:nvPr/>
        </p:nvSpPr>
        <p:spPr>
          <a:xfrm>
            <a:off x="2138250" y="2920548"/>
            <a:ext cx="19123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需求概述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TextBox 76">
            <a:extLst>
              <a:ext uri="{FF2B5EF4-FFF2-40B4-BE49-F238E27FC236}">
                <a16:creationId xmlns="" xmlns:a16="http://schemas.microsoft.com/office/drawing/2014/main" id="{776BCEA4-22FB-4F5E-8EEE-2EEAD59BA529}"/>
              </a:ext>
            </a:extLst>
          </p:cNvPr>
          <p:cNvSpPr txBox="1"/>
          <p:nvPr/>
        </p:nvSpPr>
        <p:spPr>
          <a:xfrm>
            <a:off x="2161680" y="3684996"/>
            <a:ext cx="16427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外部接口需求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="" xmlns:a16="http://schemas.microsoft.com/office/drawing/2014/main" id="{FD4F5D85-1376-468E-BEE0-51593769B916}"/>
              </a:ext>
            </a:extLst>
          </p:cNvPr>
          <p:cNvSpPr txBox="1"/>
          <p:nvPr/>
        </p:nvSpPr>
        <p:spPr>
          <a:xfrm>
            <a:off x="5348131" y="2090076"/>
            <a:ext cx="13603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模块设计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="" xmlns:a16="http://schemas.microsoft.com/office/drawing/2014/main" id="{E7163DAD-8CCF-43E6-9511-313E456C9C8C}"/>
              </a:ext>
            </a:extLst>
          </p:cNvPr>
          <p:cNvSpPr txBox="1"/>
          <p:nvPr/>
        </p:nvSpPr>
        <p:spPr>
          <a:xfrm>
            <a:off x="941348" y="1978508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4" name="TextBox 37">
            <a:extLst>
              <a:ext uri="{FF2B5EF4-FFF2-40B4-BE49-F238E27FC236}">
                <a16:creationId xmlns="" xmlns:a16="http://schemas.microsoft.com/office/drawing/2014/main" id="{9EB03B8A-6D5F-467B-92F1-70C292EC371B}"/>
              </a:ext>
            </a:extLst>
          </p:cNvPr>
          <p:cNvSpPr txBox="1"/>
          <p:nvPr/>
        </p:nvSpPr>
        <p:spPr>
          <a:xfrm>
            <a:off x="941348" y="2805132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5" name="TextBox 37">
            <a:extLst>
              <a:ext uri="{FF2B5EF4-FFF2-40B4-BE49-F238E27FC236}">
                <a16:creationId xmlns="" xmlns:a16="http://schemas.microsoft.com/office/drawing/2014/main" id="{FF0D76F9-64C5-49BB-A68F-B7595B09820E}"/>
              </a:ext>
            </a:extLst>
          </p:cNvPr>
          <p:cNvSpPr txBox="1"/>
          <p:nvPr/>
        </p:nvSpPr>
        <p:spPr>
          <a:xfrm>
            <a:off x="941348" y="3615530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6" name="TextBox 37">
            <a:extLst>
              <a:ext uri="{FF2B5EF4-FFF2-40B4-BE49-F238E27FC236}">
                <a16:creationId xmlns="" xmlns:a16="http://schemas.microsoft.com/office/drawing/2014/main" id="{916EC6BA-E09E-48ED-A7CB-9A5FFF651E1C}"/>
              </a:ext>
            </a:extLst>
          </p:cNvPr>
          <p:cNvSpPr txBox="1"/>
          <p:nvPr/>
        </p:nvSpPr>
        <p:spPr>
          <a:xfrm>
            <a:off x="4256720" y="2005915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8CC91631-D623-41E3-8827-379CB642461E}"/>
              </a:ext>
            </a:extLst>
          </p:cNvPr>
          <p:cNvSpPr/>
          <p:nvPr/>
        </p:nvSpPr>
        <p:spPr>
          <a:xfrm>
            <a:off x="879849" y="667136"/>
            <a:ext cx="2103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 smtClean="0">
                <a:latin typeface="Modern No. 20" panose="02070704070505020303" pitchFamily="18" charset="0"/>
                <a:ea typeface="华文隶书" panose="02010800040101010101" pitchFamily="2" charset="-122"/>
                <a:sym typeface="微软雅黑" panose="020B0503020204020204" pitchFamily="34" charset="-122"/>
              </a:rPr>
              <a:t>目录</a:t>
            </a:r>
            <a:endParaRPr lang="zh-CN" altLang="en-US" sz="6000" dirty="0">
              <a:latin typeface="Modern No. 20" panose="02070704070505020303" pitchFamily="18" charset="0"/>
              <a:ea typeface="华文隶书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9612" y="2925916"/>
            <a:ext cx="63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05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6720" y="3746335"/>
            <a:ext cx="49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06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57704" y="2975930"/>
            <a:ext cx="128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数据设计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71998" y="3746335"/>
            <a:ext cx="134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验收说明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5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282033" y="-58769"/>
            <a:ext cx="2000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3600" b="1" dirty="0" smtClean="0"/>
              <a:t>2.ER</a:t>
            </a:r>
            <a:r>
              <a:rPr lang="zh-CN" altLang="zh-CN" sz="3600" b="1" dirty="0"/>
              <a:t>图</a:t>
            </a:r>
          </a:p>
        </p:txBody>
      </p:sp>
      <p:pic>
        <p:nvPicPr>
          <p:cNvPr id="3" name="图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03" y="540908"/>
            <a:ext cx="5876906" cy="40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-128520" y="-205606"/>
            <a:ext cx="2860078" cy="934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600" b="1" dirty="0" smtClean="0"/>
              <a:t>3.</a:t>
            </a:r>
            <a:r>
              <a:rPr lang="zh-CN" altLang="zh-CN" sz="3600" b="1" dirty="0" smtClean="0"/>
              <a:t>数据流图</a:t>
            </a:r>
            <a:endParaRPr lang="zh-CN" altLang="zh-CN" sz="3600" b="1" dirty="0"/>
          </a:p>
        </p:txBody>
      </p:sp>
      <p:pic>
        <p:nvPicPr>
          <p:cNvPr id="33" name="图片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5" y="887979"/>
            <a:ext cx="5139326" cy="35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=""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577927" y="2308593"/>
            <a:ext cx="3801057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验收说明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=""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3986494" y="673700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SIX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5" y="186022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4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千图PPT彼岸天：ID 8661124库_弧形 53">
            <a:extLst>
              <a:ext uri="{FF2B5EF4-FFF2-40B4-BE49-F238E27FC236}">
                <a16:creationId xmlns:a16="http://schemas.microsoft.com/office/drawing/2014/main" xmlns="" id="{B0E825F3-9266-4B5C-B239-B209F7D3031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717042" y="2257643"/>
            <a:ext cx="5847915" cy="5847915"/>
          </a:xfrm>
          <a:prstGeom prst="arc">
            <a:avLst>
              <a:gd name="adj1" fmla="val 10815889"/>
              <a:gd name="adj2" fmla="val 16771066"/>
            </a:avLst>
          </a:prstGeom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1350"/>
          </a:p>
        </p:txBody>
      </p:sp>
      <p:grpSp>
        <p:nvGrpSpPr>
          <p:cNvPr id="3" name="千图PPT彼岸天：ID 8661124库_组合 1">
            <a:extLst>
              <a:ext uri="{FF2B5EF4-FFF2-40B4-BE49-F238E27FC236}">
                <a16:creationId xmlns:a16="http://schemas.microsoft.com/office/drawing/2014/main" xmlns="" id="{2F363140-DCC6-4D69-A5F5-672262D3427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55723" y="3786049"/>
            <a:ext cx="3278243" cy="603998"/>
            <a:chOff x="4207630" y="4997265"/>
            <a:chExt cx="4370991" cy="805330"/>
          </a:xfrm>
        </p:grpSpPr>
        <p:sp>
          <p:nvSpPr>
            <p:cNvPr id="4" name="Oval 54">
              <a:extLst>
                <a:ext uri="{FF2B5EF4-FFF2-40B4-BE49-F238E27FC236}">
                  <a16:creationId xmlns:a16="http://schemas.microsoft.com/office/drawing/2014/main" xmlns="" id="{F0B9149B-3A24-4581-8E27-B0BB61E1C0BA}"/>
                </a:ext>
              </a:extLst>
            </p:cNvPr>
            <p:cNvSpPr/>
            <p:nvPr/>
          </p:nvSpPr>
          <p:spPr>
            <a:xfrm>
              <a:off x="7698922" y="5511820"/>
              <a:ext cx="221288" cy="22128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" name="TextBox 58">
              <a:extLst>
                <a:ext uri="{FF2B5EF4-FFF2-40B4-BE49-F238E27FC236}">
                  <a16:creationId xmlns:a16="http://schemas.microsoft.com/office/drawing/2014/main" xmlns="" id="{14EFF0CD-7341-4DC3-A412-19D93E7015B4}"/>
                </a:ext>
              </a:extLst>
            </p:cNvPr>
            <p:cNvSpPr txBox="1"/>
            <p:nvPr/>
          </p:nvSpPr>
          <p:spPr>
            <a:xfrm>
              <a:off x="7996410" y="5494818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一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62">
              <a:extLst>
                <a:ext uri="{FF2B5EF4-FFF2-40B4-BE49-F238E27FC236}">
                  <a16:creationId xmlns:a16="http://schemas.microsoft.com/office/drawing/2014/main" xmlns="" id="{FA67C959-A658-4891-A4F5-8A7DCDF4B79F}"/>
                </a:ext>
              </a:extLst>
            </p:cNvPr>
            <p:cNvGrpSpPr/>
            <p:nvPr/>
          </p:nvGrpSpPr>
          <p:grpSpPr>
            <a:xfrm flipH="1">
              <a:off x="5021916" y="5198793"/>
              <a:ext cx="2524606" cy="415582"/>
              <a:chOff x="2108477" y="2662215"/>
              <a:chExt cx="2600806" cy="395205"/>
            </a:xfrm>
          </p:grpSpPr>
          <p:grpSp>
            <p:nvGrpSpPr>
              <p:cNvPr id="13" name="Group 63">
                <a:extLst>
                  <a:ext uri="{FF2B5EF4-FFF2-40B4-BE49-F238E27FC236}">
                    <a16:creationId xmlns:a16="http://schemas.microsoft.com/office/drawing/2014/main" xmlns="" id="{0ED25F14-8F8D-46A9-BD3B-355C45DDE2AA}"/>
                  </a:ext>
                </a:extLst>
              </p:cNvPr>
              <p:cNvGrpSpPr/>
              <p:nvPr/>
            </p:nvGrpSpPr>
            <p:grpSpPr>
              <a:xfrm>
                <a:off x="2108477" y="2757465"/>
                <a:ext cx="2423386" cy="299955"/>
                <a:chOff x="2108477" y="2757465"/>
                <a:chExt cx="2423386" cy="299955"/>
              </a:xfrm>
            </p:grpSpPr>
            <p:cxnSp>
              <p:nvCxnSpPr>
                <p:cNvPr id="15" name="Straight Connector 65">
                  <a:extLst>
                    <a:ext uri="{FF2B5EF4-FFF2-40B4-BE49-F238E27FC236}">
                      <a16:creationId xmlns:a16="http://schemas.microsoft.com/office/drawing/2014/main" xmlns="" id="{34EA0C9B-5651-45DF-9F00-21B21414A46D}"/>
                    </a:ext>
                  </a:extLst>
                </p:cNvPr>
                <p:cNvCxnSpPr/>
                <p:nvPr/>
              </p:nvCxnSpPr>
              <p:spPr>
                <a:xfrm flipH="1">
                  <a:off x="2108477" y="2757465"/>
                  <a:ext cx="1864621" cy="299955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66">
                  <a:extLst>
                    <a:ext uri="{FF2B5EF4-FFF2-40B4-BE49-F238E27FC236}">
                      <a16:creationId xmlns:a16="http://schemas.microsoft.com/office/drawing/2014/main" xmlns="" id="{CC835638-00FE-4D30-BE7B-B106EC003EBB}"/>
                    </a:ext>
                  </a:extLst>
                </p:cNvPr>
                <p:cNvCxnSpPr/>
                <p:nvPr/>
              </p:nvCxnSpPr>
              <p:spPr>
                <a:xfrm flipH="1" flipV="1">
                  <a:off x="3973098" y="2757465"/>
                  <a:ext cx="558765" cy="907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64">
                <a:extLst>
                  <a:ext uri="{FF2B5EF4-FFF2-40B4-BE49-F238E27FC236}">
                    <a16:creationId xmlns:a16="http://schemas.microsoft.com/office/drawing/2014/main" xmlns="" id="{10B1B8B2-9DC8-42D1-BCED-B7083D2FF9F3}"/>
                  </a:ext>
                </a:extLst>
              </p:cNvPr>
              <p:cNvSpPr/>
              <p:nvPr/>
            </p:nvSpPr>
            <p:spPr>
              <a:xfrm>
                <a:off x="4518783" y="2662215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7" name="Oval 68">
              <a:extLst>
                <a:ext uri="{FF2B5EF4-FFF2-40B4-BE49-F238E27FC236}">
                  <a16:creationId xmlns:a16="http://schemas.microsoft.com/office/drawing/2014/main" xmlns="" id="{3CD41BFE-0860-4C2A-A712-8380CB7A5B12}"/>
                </a:ext>
              </a:extLst>
            </p:cNvPr>
            <p:cNvSpPr/>
            <p:nvPr/>
          </p:nvSpPr>
          <p:spPr>
            <a:xfrm>
              <a:off x="4207630" y="4997265"/>
              <a:ext cx="736265" cy="736265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8" name="Group 69">
              <a:extLst>
                <a:ext uri="{FF2B5EF4-FFF2-40B4-BE49-F238E27FC236}">
                  <a16:creationId xmlns:a16="http://schemas.microsoft.com/office/drawing/2014/main" xmlns="" id="{178C9E48-FBE9-4AD6-960B-08BA8E972EE9}"/>
                </a:ext>
              </a:extLst>
            </p:cNvPr>
            <p:cNvGrpSpPr/>
            <p:nvPr/>
          </p:nvGrpSpPr>
          <p:grpSpPr>
            <a:xfrm>
              <a:off x="4367216" y="5178917"/>
              <a:ext cx="372962" cy="372962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11" name="Freeform: Shape 70">
                <a:extLst>
                  <a:ext uri="{FF2B5EF4-FFF2-40B4-BE49-F238E27FC236}">
                    <a16:creationId xmlns:a16="http://schemas.microsoft.com/office/drawing/2014/main" xmlns="" id="{D46680A1-D284-44DE-A9EA-61A307CBB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2" name="Freeform: Shape 71">
                <a:extLst>
                  <a:ext uri="{FF2B5EF4-FFF2-40B4-BE49-F238E27FC236}">
                    <a16:creationId xmlns:a16="http://schemas.microsoft.com/office/drawing/2014/main" xmlns="" id="{7A2A804B-6BD3-480D-98F5-BED408EAB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17" name="千图PPT彼岸天：ID 8661124库_组合 49">
            <a:extLst>
              <a:ext uri="{FF2B5EF4-FFF2-40B4-BE49-F238E27FC236}">
                <a16:creationId xmlns:a16="http://schemas.microsoft.com/office/drawing/2014/main" xmlns="" id="{68BF7085-C793-4DEF-BB5B-20C9DDC6679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288746" y="1922372"/>
            <a:ext cx="2283401" cy="1007013"/>
            <a:chOff x="7051661" y="2512363"/>
            <a:chExt cx="3044534" cy="1342684"/>
          </a:xfrm>
        </p:grpSpPr>
        <p:sp>
          <p:nvSpPr>
            <p:cNvPr id="18" name="Oval 56">
              <a:extLst>
                <a:ext uri="{FF2B5EF4-FFF2-40B4-BE49-F238E27FC236}">
                  <a16:creationId xmlns:a16="http://schemas.microsoft.com/office/drawing/2014/main" xmlns="" id="{8014704B-8229-4AC3-8B82-D72DFABF8396}"/>
                </a:ext>
              </a:extLst>
            </p:cNvPr>
            <p:cNvSpPr/>
            <p:nvPr/>
          </p:nvSpPr>
          <p:spPr>
            <a:xfrm>
              <a:off x="9292696" y="3465513"/>
              <a:ext cx="221288" cy="221288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" name="TextBox 60">
              <a:extLst>
                <a:ext uri="{FF2B5EF4-FFF2-40B4-BE49-F238E27FC236}">
                  <a16:creationId xmlns:a16="http://schemas.microsoft.com/office/drawing/2014/main" xmlns="" id="{05D832B1-7B0C-4143-B431-D5340F140714}"/>
                </a:ext>
              </a:extLst>
            </p:cNvPr>
            <p:cNvSpPr txBox="1"/>
            <p:nvPr/>
          </p:nvSpPr>
          <p:spPr>
            <a:xfrm>
              <a:off x="9513984" y="3547270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三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2" name="Group 89">
              <a:extLst>
                <a:ext uri="{FF2B5EF4-FFF2-40B4-BE49-F238E27FC236}">
                  <a16:creationId xmlns:a16="http://schemas.microsoft.com/office/drawing/2014/main" xmlns="" id="{EFD8F734-A4E1-4FBC-9B3A-7B8CB1353E3C}"/>
                </a:ext>
              </a:extLst>
            </p:cNvPr>
            <p:cNvGrpSpPr/>
            <p:nvPr/>
          </p:nvGrpSpPr>
          <p:grpSpPr>
            <a:xfrm flipH="1">
              <a:off x="7855127" y="2767097"/>
              <a:ext cx="1407148" cy="661903"/>
              <a:chOff x="3302135" y="2662215"/>
              <a:chExt cx="1407148" cy="661903"/>
            </a:xfrm>
          </p:grpSpPr>
          <p:cxnSp>
            <p:nvCxnSpPr>
              <p:cNvPr id="27" name="Straight Connector 90">
                <a:extLst>
                  <a:ext uri="{FF2B5EF4-FFF2-40B4-BE49-F238E27FC236}">
                    <a16:creationId xmlns:a16="http://schemas.microsoft.com/office/drawing/2014/main" xmlns="" id="{029593DF-FE3F-4512-AB17-47B3C3769D7E}"/>
                  </a:ext>
                </a:extLst>
              </p:cNvPr>
              <p:cNvCxnSpPr>
                <a:stCxn id="28" idx="2"/>
              </p:cNvCxnSpPr>
              <p:nvPr/>
            </p:nvCxnSpPr>
            <p:spPr>
              <a:xfrm flipH="1">
                <a:off x="3302135" y="2757465"/>
                <a:ext cx="1216648" cy="566653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91">
                <a:extLst>
                  <a:ext uri="{FF2B5EF4-FFF2-40B4-BE49-F238E27FC236}">
                    <a16:creationId xmlns:a16="http://schemas.microsoft.com/office/drawing/2014/main" xmlns="" id="{6D692579-87B9-42FF-9AB0-B023A377F0A3}"/>
                  </a:ext>
                </a:extLst>
              </p:cNvPr>
              <p:cNvSpPr/>
              <p:nvPr/>
            </p:nvSpPr>
            <p:spPr>
              <a:xfrm>
                <a:off x="4518783" y="2662215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23" name="Oval 96">
              <a:extLst>
                <a:ext uri="{FF2B5EF4-FFF2-40B4-BE49-F238E27FC236}">
                  <a16:creationId xmlns:a16="http://schemas.microsoft.com/office/drawing/2014/main" xmlns="" id="{39D43346-9DB8-4841-A410-DF8740EC2D4A}"/>
                </a:ext>
              </a:extLst>
            </p:cNvPr>
            <p:cNvSpPr/>
            <p:nvPr/>
          </p:nvSpPr>
          <p:spPr>
            <a:xfrm>
              <a:off x="7051661" y="2512363"/>
              <a:ext cx="736265" cy="73626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24" name="Group 97">
              <a:extLst>
                <a:ext uri="{FF2B5EF4-FFF2-40B4-BE49-F238E27FC236}">
                  <a16:creationId xmlns:a16="http://schemas.microsoft.com/office/drawing/2014/main" xmlns="" id="{346B7F2D-4891-4ECE-B42A-A88C5994CBB7}"/>
                </a:ext>
              </a:extLst>
            </p:cNvPr>
            <p:cNvGrpSpPr/>
            <p:nvPr/>
          </p:nvGrpSpPr>
          <p:grpSpPr>
            <a:xfrm>
              <a:off x="7231041" y="2719947"/>
              <a:ext cx="377503" cy="353204"/>
              <a:chOff x="6964363" y="2108200"/>
              <a:chExt cx="690562" cy="646113"/>
            </a:xfrm>
            <a:solidFill>
              <a:schemeClr val="bg1"/>
            </a:solidFill>
          </p:grpSpPr>
          <p:sp>
            <p:nvSpPr>
              <p:cNvPr id="25" name="Freeform: Shape 98">
                <a:extLst>
                  <a:ext uri="{FF2B5EF4-FFF2-40B4-BE49-F238E27FC236}">
                    <a16:creationId xmlns:a16="http://schemas.microsoft.com/office/drawing/2014/main" xmlns="" id="{2D61F67D-F231-4338-81D0-E4A3456D4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0088" y="2193925"/>
                <a:ext cx="519112" cy="344488"/>
              </a:xfrm>
              <a:custGeom>
                <a:avLst/>
                <a:gdLst>
                  <a:gd name="T0" fmla="*/ 503 w 12071"/>
                  <a:gd name="T1" fmla="*/ 502 h 8033"/>
                  <a:gd name="T2" fmla="*/ 11568 w 12071"/>
                  <a:gd name="T3" fmla="*/ 0 h 8033"/>
                  <a:gd name="T4" fmla="*/ 452 w 12071"/>
                  <a:gd name="T5" fmla="*/ 5 h 8033"/>
                  <a:gd name="T6" fmla="*/ 377 w 12071"/>
                  <a:gd name="T7" fmla="*/ 18 h 8033"/>
                  <a:gd name="T8" fmla="*/ 307 w 12071"/>
                  <a:gd name="T9" fmla="*/ 41 h 8033"/>
                  <a:gd name="T10" fmla="*/ 242 w 12071"/>
                  <a:gd name="T11" fmla="*/ 74 h 8033"/>
                  <a:gd name="T12" fmla="*/ 183 w 12071"/>
                  <a:gd name="T13" fmla="*/ 116 h 8033"/>
                  <a:gd name="T14" fmla="*/ 131 w 12071"/>
                  <a:gd name="T15" fmla="*/ 166 h 8033"/>
                  <a:gd name="T16" fmla="*/ 85 w 12071"/>
                  <a:gd name="T17" fmla="*/ 222 h 8033"/>
                  <a:gd name="T18" fmla="*/ 49 w 12071"/>
                  <a:gd name="T19" fmla="*/ 284 h 8033"/>
                  <a:gd name="T20" fmla="*/ 22 w 12071"/>
                  <a:gd name="T21" fmla="*/ 353 h 8033"/>
                  <a:gd name="T22" fmla="*/ 6 w 12071"/>
                  <a:gd name="T23" fmla="*/ 426 h 8033"/>
                  <a:gd name="T24" fmla="*/ 0 w 12071"/>
                  <a:gd name="T25" fmla="*/ 502 h 8033"/>
                  <a:gd name="T26" fmla="*/ 3 w 12071"/>
                  <a:gd name="T27" fmla="*/ 7582 h 8033"/>
                  <a:gd name="T28" fmla="*/ 16 w 12071"/>
                  <a:gd name="T29" fmla="*/ 7656 h 8033"/>
                  <a:gd name="T30" fmla="*/ 39 w 12071"/>
                  <a:gd name="T31" fmla="*/ 7726 h 8033"/>
                  <a:gd name="T32" fmla="*/ 72 w 12071"/>
                  <a:gd name="T33" fmla="*/ 7792 h 8033"/>
                  <a:gd name="T34" fmla="*/ 115 w 12071"/>
                  <a:gd name="T35" fmla="*/ 7850 h 8033"/>
                  <a:gd name="T36" fmla="*/ 165 w 12071"/>
                  <a:gd name="T37" fmla="*/ 7902 h 8033"/>
                  <a:gd name="T38" fmla="*/ 221 w 12071"/>
                  <a:gd name="T39" fmla="*/ 7947 h 8033"/>
                  <a:gd name="T40" fmla="*/ 285 w 12071"/>
                  <a:gd name="T41" fmla="*/ 7983 h 8033"/>
                  <a:gd name="T42" fmla="*/ 353 w 12071"/>
                  <a:gd name="T43" fmla="*/ 8011 h 8033"/>
                  <a:gd name="T44" fmla="*/ 426 w 12071"/>
                  <a:gd name="T45" fmla="*/ 8027 h 8033"/>
                  <a:gd name="T46" fmla="*/ 503 w 12071"/>
                  <a:gd name="T47" fmla="*/ 8033 h 8033"/>
                  <a:gd name="T48" fmla="*/ 11619 w 12071"/>
                  <a:gd name="T49" fmla="*/ 8030 h 8033"/>
                  <a:gd name="T50" fmla="*/ 11694 w 12071"/>
                  <a:gd name="T51" fmla="*/ 8017 h 8033"/>
                  <a:gd name="T52" fmla="*/ 11764 w 12071"/>
                  <a:gd name="T53" fmla="*/ 7994 h 8033"/>
                  <a:gd name="T54" fmla="*/ 11829 w 12071"/>
                  <a:gd name="T55" fmla="*/ 7960 h 8033"/>
                  <a:gd name="T56" fmla="*/ 11888 w 12071"/>
                  <a:gd name="T57" fmla="*/ 7918 h 8033"/>
                  <a:gd name="T58" fmla="*/ 11940 w 12071"/>
                  <a:gd name="T59" fmla="*/ 7868 h 8033"/>
                  <a:gd name="T60" fmla="*/ 11986 w 12071"/>
                  <a:gd name="T61" fmla="*/ 7812 h 8033"/>
                  <a:gd name="T62" fmla="*/ 12022 w 12071"/>
                  <a:gd name="T63" fmla="*/ 7749 h 8033"/>
                  <a:gd name="T64" fmla="*/ 12049 w 12071"/>
                  <a:gd name="T65" fmla="*/ 7680 h 8033"/>
                  <a:gd name="T66" fmla="*/ 12065 w 12071"/>
                  <a:gd name="T67" fmla="*/ 7607 h 8033"/>
                  <a:gd name="T68" fmla="*/ 12071 w 12071"/>
                  <a:gd name="T69" fmla="*/ 7531 h 8033"/>
                  <a:gd name="T70" fmla="*/ 12068 w 12071"/>
                  <a:gd name="T71" fmla="*/ 451 h 8033"/>
                  <a:gd name="T72" fmla="*/ 12055 w 12071"/>
                  <a:gd name="T73" fmla="*/ 377 h 8033"/>
                  <a:gd name="T74" fmla="*/ 12032 w 12071"/>
                  <a:gd name="T75" fmla="*/ 306 h 8033"/>
                  <a:gd name="T76" fmla="*/ 11999 w 12071"/>
                  <a:gd name="T77" fmla="*/ 242 h 8033"/>
                  <a:gd name="T78" fmla="*/ 11956 w 12071"/>
                  <a:gd name="T79" fmla="*/ 183 h 8033"/>
                  <a:gd name="T80" fmla="*/ 11906 w 12071"/>
                  <a:gd name="T81" fmla="*/ 131 h 8033"/>
                  <a:gd name="T82" fmla="*/ 11850 w 12071"/>
                  <a:gd name="T83" fmla="*/ 85 h 8033"/>
                  <a:gd name="T84" fmla="*/ 11786 w 12071"/>
                  <a:gd name="T85" fmla="*/ 49 h 8033"/>
                  <a:gd name="T86" fmla="*/ 11718 w 12071"/>
                  <a:gd name="T87" fmla="*/ 22 h 8033"/>
                  <a:gd name="T88" fmla="*/ 11645 w 12071"/>
                  <a:gd name="T89" fmla="*/ 6 h 8033"/>
                  <a:gd name="T90" fmla="*/ 11568 w 12071"/>
                  <a:gd name="T91" fmla="*/ 0 h 8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071" h="8033">
                    <a:moveTo>
                      <a:pt x="11568" y="7533"/>
                    </a:moveTo>
                    <a:lnTo>
                      <a:pt x="503" y="7533"/>
                    </a:lnTo>
                    <a:lnTo>
                      <a:pt x="503" y="502"/>
                    </a:lnTo>
                    <a:lnTo>
                      <a:pt x="11568" y="502"/>
                    </a:lnTo>
                    <a:lnTo>
                      <a:pt x="11568" y="7533"/>
                    </a:lnTo>
                    <a:close/>
                    <a:moveTo>
                      <a:pt x="11568" y="0"/>
                    </a:moveTo>
                    <a:lnTo>
                      <a:pt x="503" y="2"/>
                    </a:lnTo>
                    <a:lnTo>
                      <a:pt x="477" y="3"/>
                    </a:lnTo>
                    <a:lnTo>
                      <a:pt x="452" y="5"/>
                    </a:lnTo>
                    <a:lnTo>
                      <a:pt x="426" y="8"/>
                    </a:lnTo>
                    <a:lnTo>
                      <a:pt x="401" y="12"/>
                    </a:lnTo>
                    <a:lnTo>
                      <a:pt x="377" y="18"/>
                    </a:lnTo>
                    <a:lnTo>
                      <a:pt x="353" y="24"/>
                    </a:lnTo>
                    <a:lnTo>
                      <a:pt x="330" y="32"/>
                    </a:lnTo>
                    <a:lnTo>
                      <a:pt x="307" y="41"/>
                    </a:lnTo>
                    <a:lnTo>
                      <a:pt x="285" y="51"/>
                    </a:lnTo>
                    <a:lnTo>
                      <a:pt x="263" y="62"/>
                    </a:lnTo>
                    <a:lnTo>
                      <a:pt x="242" y="74"/>
                    </a:lnTo>
                    <a:lnTo>
                      <a:pt x="221" y="87"/>
                    </a:lnTo>
                    <a:lnTo>
                      <a:pt x="202" y="102"/>
                    </a:lnTo>
                    <a:lnTo>
                      <a:pt x="183" y="116"/>
                    </a:lnTo>
                    <a:lnTo>
                      <a:pt x="165" y="132"/>
                    </a:lnTo>
                    <a:lnTo>
                      <a:pt x="147" y="148"/>
                    </a:lnTo>
                    <a:lnTo>
                      <a:pt x="131" y="166"/>
                    </a:lnTo>
                    <a:lnTo>
                      <a:pt x="115" y="184"/>
                    </a:lnTo>
                    <a:lnTo>
                      <a:pt x="99" y="202"/>
                    </a:lnTo>
                    <a:lnTo>
                      <a:pt x="85" y="222"/>
                    </a:lnTo>
                    <a:lnTo>
                      <a:pt x="72" y="242"/>
                    </a:lnTo>
                    <a:lnTo>
                      <a:pt x="60" y="263"/>
                    </a:lnTo>
                    <a:lnTo>
                      <a:pt x="49" y="284"/>
                    </a:lnTo>
                    <a:lnTo>
                      <a:pt x="39" y="307"/>
                    </a:lnTo>
                    <a:lnTo>
                      <a:pt x="30" y="329"/>
                    </a:lnTo>
                    <a:lnTo>
                      <a:pt x="22" y="353"/>
                    </a:lnTo>
                    <a:lnTo>
                      <a:pt x="16" y="377"/>
                    </a:lnTo>
                    <a:lnTo>
                      <a:pt x="10" y="401"/>
                    </a:lnTo>
                    <a:lnTo>
                      <a:pt x="6" y="426"/>
                    </a:lnTo>
                    <a:lnTo>
                      <a:pt x="3" y="451"/>
                    </a:lnTo>
                    <a:lnTo>
                      <a:pt x="1" y="476"/>
                    </a:lnTo>
                    <a:lnTo>
                      <a:pt x="0" y="502"/>
                    </a:lnTo>
                    <a:lnTo>
                      <a:pt x="0" y="7531"/>
                    </a:lnTo>
                    <a:lnTo>
                      <a:pt x="1" y="7557"/>
                    </a:lnTo>
                    <a:lnTo>
                      <a:pt x="3" y="7582"/>
                    </a:lnTo>
                    <a:lnTo>
                      <a:pt x="6" y="7607"/>
                    </a:lnTo>
                    <a:lnTo>
                      <a:pt x="10" y="7632"/>
                    </a:lnTo>
                    <a:lnTo>
                      <a:pt x="16" y="7656"/>
                    </a:lnTo>
                    <a:lnTo>
                      <a:pt x="22" y="7680"/>
                    </a:lnTo>
                    <a:lnTo>
                      <a:pt x="30" y="7703"/>
                    </a:lnTo>
                    <a:lnTo>
                      <a:pt x="39" y="7726"/>
                    </a:lnTo>
                    <a:lnTo>
                      <a:pt x="49" y="7749"/>
                    </a:lnTo>
                    <a:lnTo>
                      <a:pt x="60" y="7771"/>
                    </a:lnTo>
                    <a:lnTo>
                      <a:pt x="72" y="7792"/>
                    </a:lnTo>
                    <a:lnTo>
                      <a:pt x="85" y="7812"/>
                    </a:lnTo>
                    <a:lnTo>
                      <a:pt x="99" y="7831"/>
                    </a:lnTo>
                    <a:lnTo>
                      <a:pt x="115" y="7850"/>
                    </a:lnTo>
                    <a:lnTo>
                      <a:pt x="131" y="7868"/>
                    </a:lnTo>
                    <a:lnTo>
                      <a:pt x="147" y="7886"/>
                    </a:lnTo>
                    <a:lnTo>
                      <a:pt x="165" y="7902"/>
                    </a:lnTo>
                    <a:lnTo>
                      <a:pt x="183" y="7918"/>
                    </a:lnTo>
                    <a:lnTo>
                      <a:pt x="202" y="7933"/>
                    </a:lnTo>
                    <a:lnTo>
                      <a:pt x="221" y="7947"/>
                    </a:lnTo>
                    <a:lnTo>
                      <a:pt x="242" y="7960"/>
                    </a:lnTo>
                    <a:lnTo>
                      <a:pt x="263" y="7972"/>
                    </a:lnTo>
                    <a:lnTo>
                      <a:pt x="285" y="7983"/>
                    </a:lnTo>
                    <a:lnTo>
                      <a:pt x="307" y="7994"/>
                    </a:lnTo>
                    <a:lnTo>
                      <a:pt x="330" y="8003"/>
                    </a:lnTo>
                    <a:lnTo>
                      <a:pt x="353" y="8011"/>
                    </a:lnTo>
                    <a:lnTo>
                      <a:pt x="377" y="8017"/>
                    </a:lnTo>
                    <a:lnTo>
                      <a:pt x="401" y="8023"/>
                    </a:lnTo>
                    <a:lnTo>
                      <a:pt x="426" y="8027"/>
                    </a:lnTo>
                    <a:lnTo>
                      <a:pt x="452" y="8030"/>
                    </a:lnTo>
                    <a:lnTo>
                      <a:pt x="477" y="8032"/>
                    </a:lnTo>
                    <a:lnTo>
                      <a:pt x="503" y="8033"/>
                    </a:lnTo>
                    <a:lnTo>
                      <a:pt x="11568" y="8033"/>
                    </a:lnTo>
                    <a:lnTo>
                      <a:pt x="11594" y="8032"/>
                    </a:lnTo>
                    <a:lnTo>
                      <a:pt x="11619" y="8030"/>
                    </a:lnTo>
                    <a:lnTo>
                      <a:pt x="11645" y="8027"/>
                    </a:lnTo>
                    <a:lnTo>
                      <a:pt x="11670" y="8023"/>
                    </a:lnTo>
                    <a:lnTo>
                      <a:pt x="11694" y="8017"/>
                    </a:lnTo>
                    <a:lnTo>
                      <a:pt x="11718" y="8011"/>
                    </a:lnTo>
                    <a:lnTo>
                      <a:pt x="11741" y="8003"/>
                    </a:lnTo>
                    <a:lnTo>
                      <a:pt x="11764" y="7994"/>
                    </a:lnTo>
                    <a:lnTo>
                      <a:pt x="11786" y="7983"/>
                    </a:lnTo>
                    <a:lnTo>
                      <a:pt x="11809" y="7972"/>
                    </a:lnTo>
                    <a:lnTo>
                      <a:pt x="11829" y="7960"/>
                    </a:lnTo>
                    <a:lnTo>
                      <a:pt x="11850" y="7947"/>
                    </a:lnTo>
                    <a:lnTo>
                      <a:pt x="11869" y="7933"/>
                    </a:lnTo>
                    <a:lnTo>
                      <a:pt x="11888" y="7918"/>
                    </a:lnTo>
                    <a:lnTo>
                      <a:pt x="11906" y="7902"/>
                    </a:lnTo>
                    <a:lnTo>
                      <a:pt x="11924" y="7886"/>
                    </a:lnTo>
                    <a:lnTo>
                      <a:pt x="11940" y="7868"/>
                    </a:lnTo>
                    <a:lnTo>
                      <a:pt x="11956" y="7850"/>
                    </a:lnTo>
                    <a:lnTo>
                      <a:pt x="11972" y="7831"/>
                    </a:lnTo>
                    <a:lnTo>
                      <a:pt x="11986" y="7812"/>
                    </a:lnTo>
                    <a:lnTo>
                      <a:pt x="11999" y="7792"/>
                    </a:lnTo>
                    <a:lnTo>
                      <a:pt x="12011" y="7771"/>
                    </a:lnTo>
                    <a:lnTo>
                      <a:pt x="12022" y="7749"/>
                    </a:lnTo>
                    <a:lnTo>
                      <a:pt x="12032" y="7726"/>
                    </a:lnTo>
                    <a:lnTo>
                      <a:pt x="12041" y="7703"/>
                    </a:lnTo>
                    <a:lnTo>
                      <a:pt x="12049" y="7680"/>
                    </a:lnTo>
                    <a:lnTo>
                      <a:pt x="12055" y="7656"/>
                    </a:lnTo>
                    <a:lnTo>
                      <a:pt x="12061" y="7632"/>
                    </a:lnTo>
                    <a:lnTo>
                      <a:pt x="12065" y="7607"/>
                    </a:lnTo>
                    <a:lnTo>
                      <a:pt x="12068" y="7582"/>
                    </a:lnTo>
                    <a:lnTo>
                      <a:pt x="12070" y="7557"/>
                    </a:lnTo>
                    <a:lnTo>
                      <a:pt x="12071" y="7531"/>
                    </a:lnTo>
                    <a:lnTo>
                      <a:pt x="12071" y="502"/>
                    </a:lnTo>
                    <a:lnTo>
                      <a:pt x="12070" y="476"/>
                    </a:lnTo>
                    <a:lnTo>
                      <a:pt x="12068" y="451"/>
                    </a:lnTo>
                    <a:lnTo>
                      <a:pt x="12065" y="426"/>
                    </a:lnTo>
                    <a:lnTo>
                      <a:pt x="12061" y="401"/>
                    </a:lnTo>
                    <a:lnTo>
                      <a:pt x="12055" y="377"/>
                    </a:lnTo>
                    <a:lnTo>
                      <a:pt x="12049" y="353"/>
                    </a:lnTo>
                    <a:lnTo>
                      <a:pt x="12041" y="329"/>
                    </a:lnTo>
                    <a:lnTo>
                      <a:pt x="12032" y="306"/>
                    </a:lnTo>
                    <a:lnTo>
                      <a:pt x="12022" y="284"/>
                    </a:lnTo>
                    <a:lnTo>
                      <a:pt x="12011" y="263"/>
                    </a:lnTo>
                    <a:lnTo>
                      <a:pt x="11999" y="242"/>
                    </a:lnTo>
                    <a:lnTo>
                      <a:pt x="11986" y="221"/>
                    </a:lnTo>
                    <a:lnTo>
                      <a:pt x="11972" y="202"/>
                    </a:lnTo>
                    <a:lnTo>
                      <a:pt x="11956" y="183"/>
                    </a:lnTo>
                    <a:lnTo>
                      <a:pt x="11940" y="165"/>
                    </a:lnTo>
                    <a:lnTo>
                      <a:pt x="11924" y="147"/>
                    </a:lnTo>
                    <a:lnTo>
                      <a:pt x="11906" y="131"/>
                    </a:lnTo>
                    <a:lnTo>
                      <a:pt x="11888" y="115"/>
                    </a:lnTo>
                    <a:lnTo>
                      <a:pt x="11869" y="100"/>
                    </a:lnTo>
                    <a:lnTo>
                      <a:pt x="11850" y="85"/>
                    </a:lnTo>
                    <a:lnTo>
                      <a:pt x="11829" y="72"/>
                    </a:lnTo>
                    <a:lnTo>
                      <a:pt x="11809" y="60"/>
                    </a:lnTo>
                    <a:lnTo>
                      <a:pt x="11786" y="49"/>
                    </a:lnTo>
                    <a:lnTo>
                      <a:pt x="11764" y="39"/>
                    </a:lnTo>
                    <a:lnTo>
                      <a:pt x="11741" y="30"/>
                    </a:lnTo>
                    <a:lnTo>
                      <a:pt x="11718" y="22"/>
                    </a:lnTo>
                    <a:lnTo>
                      <a:pt x="11694" y="16"/>
                    </a:lnTo>
                    <a:lnTo>
                      <a:pt x="11670" y="10"/>
                    </a:lnTo>
                    <a:lnTo>
                      <a:pt x="11645" y="6"/>
                    </a:lnTo>
                    <a:lnTo>
                      <a:pt x="11619" y="3"/>
                    </a:lnTo>
                    <a:lnTo>
                      <a:pt x="11594" y="1"/>
                    </a:lnTo>
                    <a:lnTo>
                      <a:pt x="115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26" name="Freeform: Shape 99">
                <a:extLst>
                  <a:ext uri="{FF2B5EF4-FFF2-40B4-BE49-F238E27FC236}">
                    <a16:creationId xmlns:a16="http://schemas.microsoft.com/office/drawing/2014/main" xmlns="" id="{2DD16A8C-4074-46A4-94B1-3152849FD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2108200"/>
                <a:ext cx="690562" cy="646113"/>
              </a:xfrm>
              <a:custGeom>
                <a:avLst/>
                <a:gdLst>
                  <a:gd name="T0" fmla="*/ 15066 w 16095"/>
                  <a:gd name="T1" fmla="*/ 11696 h 15059"/>
                  <a:gd name="T2" fmla="*/ 14988 w 16095"/>
                  <a:gd name="T3" fmla="*/ 11847 h 15059"/>
                  <a:gd name="T4" fmla="*/ 14867 w 16095"/>
                  <a:gd name="T5" fmla="*/ 11963 h 15059"/>
                  <a:gd name="T6" fmla="*/ 14712 w 16095"/>
                  <a:gd name="T7" fmla="*/ 12033 h 15059"/>
                  <a:gd name="T8" fmla="*/ 6036 w 16095"/>
                  <a:gd name="T9" fmla="*/ 12049 h 15059"/>
                  <a:gd name="T10" fmla="*/ 1359 w 16095"/>
                  <a:gd name="T11" fmla="*/ 12027 h 15059"/>
                  <a:gd name="T12" fmla="*/ 1208 w 16095"/>
                  <a:gd name="T13" fmla="*/ 11949 h 15059"/>
                  <a:gd name="T14" fmla="*/ 1091 w 16095"/>
                  <a:gd name="T15" fmla="*/ 11828 h 15059"/>
                  <a:gd name="T16" fmla="*/ 1022 w 16095"/>
                  <a:gd name="T17" fmla="*/ 11672 h 15059"/>
                  <a:gd name="T18" fmla="*/ 1007 w 16095"/>
                  <a:gd name="T19" fmla="*/ 1480 h 15059"/>
                  <a:gd name="T20" fmla="*/ 1045 w 16095"/>
                  <a:gd name="T21" fmla="*/ 1310 h 15059"/>
                  <a:gd name="T22" fmla="*/ 1137 w 16095"/>
                  <a:gd name="T23" fmla="*/ 1169 h 15059"/>
                  <a:gd name="T24" fmla="*/ 1268 w 16095"/>
                  <a:gd name="T25" fmla="*/ 1064 h 15059"/>
                  <a:gd name="T26" fmla="*/ 1432 w 16095"/>
                  <a:gd name="T27" fmla="*/ 1010 h 15059"/>
                  <a:gd name="T28" fmla="*/ 14663 w 16095"/>
                  <a:gd name="T29" fmla="*/ 1010 h 15059"/>
                  <a:gd name="T30" fmla="*/ 14826 w 16095"/>
                  <a:gd name="T31" fmla="*/ 1064 h 15059"/>
                  <a:gd name="T32" fmla="*/ 14958 w 16095"/>
                  <a:gd name="T33" fmla="*/ 1169 h 15059"/>
                  <a:gd name="T34" fmla="*/ 15050 w 16095"/>
                  <a:gd name="T35" fmla="*/ 1310 h 15059"/>
                  <a:gd name="T36" fmla="*/ 15088 w 16095"/>
                  <a:gd name="T37" fmla="*/ 1480 h 15059"/>
                  <a:gd name="T38" fmla="*/ 1279 w 16095"/>
                  <a:gd name="T39" fmla="*/ 17 h 15059"/>
                  <a:gd name="T40" fmla="*/ 790 w 16095"/>
                  <a:gd name="T41" fmla="*/ 182 h 15059"/>
                  <a:gd name="T42" fmla="*/ 391 w 16095"/>
                  <a:gd name="T43" fmla="*/ 493 h 15059"/>
                  <a:gd name="T44" fmla="*/ 119 w 16095"/>
                  <a:gd name="T45" fmla="*/ 920 h 15059"/>
                  <a:gd name="T46" fmla="*/ 2 w 16095"/>
                  <a:gd name="T47" fmla="*/ 1429 h 15059"/>
                  <a:gd name="T48" fmla="*/ 47 w 16095"/>
                  <a:gd name="T49" fmla="*/ 11922 h 15059"/>
                  <a:gd name="T50" fmla="*/ 257 w 16095"/>
                  <a:gd name="T51" fmla="*/ 12387 h 15059"/>
                  <a:gd name="T52" fmla="*/ 604 w 16095"/>
                  <a:gd name="T53" fmla="*/ 12752 h 15059"/>
                  <a:gd name="T54" fmla="*/ 1056 w 16095"/>
                  <a:gd name="T55" fmla="*/ 12984 h 15059"/>
                  <a:gd name="T56" fmla="*/ 6539 w 16095"/>
                  <a:gd name="T57" fmla="*/ 13053 h 15059"/>
                  <a:gd name="T58" fmla="*/ 3299 w 16095"/>
                  <a:gd name="T59" fmla="*/ 14106 h 15059"/>
                  <a:gd name="T60" fmla="*/ 3180 w 16095"/>
                  <a:gd name="T61" fmla="*/ 14188 h 15059"/>
                  <a:gd name="T62" fmla="*/ 3089 w 16095"/>
                  <a:gd name="T63" fmla="*/ 14299 h 15059"/>
                  <a:gd name="T64" fmla="*/ 3034 w 16095"/>
                  <a:gd name="T65" fmla="*/ 14431 h 15059"/>
                  <a:gd name="T66" fmla="*/ 3019 w 16095"/>
                  <a:gd name="T67" fmla="*/ 14583 h 15059"/>
                  <a:gd name="T68" fmla="*/ 3057 w 16095"/>
                  <a:gd name="T69" fmla="*/ 14753 h 15059"/>
                  <a:gd name="T70" fmla="*/ 3149 w 16095"/>
                  <a:gd name="T71" fmla="*/ 14894 h 15059"/>
                  <a:gd name="T72" fmla="*/ 3280 w 16095"/>
                  <a:gd name="T73" fmla="*/ 14999 h 15059"/>
                  <a:gd name="T74" fmla="*/ 3444 w 16095"/>
                  <a:gd name="T75" fmla="*/ 15053 h 15059"/>
                  <a:gd name="T76" fmla="*/ 12651 w 16095"/>
                  <a:gd name="T77" fmla="*/ 15053 h 15059"/>
                  <a:gd name="T78" fmla="*/ 12814 w 16095"/>
                  <a:gd name="T79" fmla="*/ 14999 h 15059"/>
                  <a:gd name="T80" fmla="*/ 12946 w 16095"/>
                  <a:gd name="T81" fmla="*/ 14894 h 15059"/>
                  <a:gd name="T82" fmla="*/ 13038 w 16095"/>
                  <a:gd name="T83" fmla="*/ 14753 h 15059"/>
                  <a:gd name="T84" fmla="*/ 13076 w 16095"/>
                  <a:gd name="T85" fmla="*/ 14583 h 15059"/>
                  <a:gd name="T86" fmla="*/ 13061 w 16095"/>
                  <a:gd name="T87" fmla="*/ 14431 h 15059"/>
                  <a:gd name="T88" fmla="*/ 13006 w 16095"/>
                  <a:gd name="T89" fmla="*/ 14299 h 15059"/>
                  <a:gd name="T90" fmla="*/ 12915 w 16095"/>
                  <a:gd name="T91" fmla="*/ 14188 h 15059"/>
                  <a:gd name="T92" fmla="*/ 12796 w 16095"/>
                  <a:gd name="T93" fmla="*/ 14106 h 15059"/>
                  <a:gd name="T94" fmla="*/ 9556 w 16095"/>
                  <a:gd name="T95" fmla="*/ 13053 h 15059"/>
                  <a:gd name="T96" fmla="*/ 15039 w 16095"/>
                  <a:gd name="T97" fmla="*/ 12984 h 15059"/>
                  <a:gd name="T98" fmla="*/ 15491 w 16095"/>
                  <a:gd name="T99" fmla="*/ 12752 h 15059"/>
                  <a:gd name="T100" fmla="*/ 15838 w 16095"/>
                  <a:gd name="T101" fmla="*/ 12387 h 15059"/>
                  <a:gd name="T102" fmla="*/ 16048 w 16095"/>
                  <a:gd name="T103" fmla="*/ 11922 h 15059"/>
                  <a:gd name="T104" fmla="*/ 16093 w 16095"/>
                  <a:gd name="T105" fmla="*/ 1429 h 15059"/>
                  <a:gd name="T106" fmla="*/ 15976 w 16095"/>
                  <a:gd name="T107" fmla="*/ 920 h 15059"/>
                  <a:gd name="T108" fmla="*/ 15703 w 16095"/>
                  <a:gd name="T109" fmla="*/ 493 h 15059"/>
                  <a:gd name="T110" fmla="*/ 15305 w 16095"/>
                  <a:gd name="T111" fmla="*/ 182 h 15059"/>
                  <a:gd name="T112" fmla="*/ 14815 w 16095"/>
                  <a:gd name="T113" fmla="*/ 17 h 15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95" h="15059">
                    <a:moveTo>
                      <a:pt x="15089" y="11547"/>
                    </a:moveTo>
                    <a:lnTo>
                      <a:pt x="15088" y="11573"/>
                    </a:lnTo>
                    <a:lnTo>
                      <a:pt x="15086" y="11598"/>
                    </a:lnTo>
                    <a:lnTo>
                      <a:pt x="15083" y="11623"/>
                    </a:lnTo>
                    <a:lnTo>
                      <a:pt x="15079" y="11648"/>
                    </a:lnTo>
                    <a:lnTo>
                      <a:pt x="15073" y="11672"/>
                    </a:lnTo>
                    <a:lnTo>
                      <a:pt x="15066" y="11696"/>
                    </a:lnTo>
                    <a:lnTo>
                      <a:pt x="15059" y="11719"/>
                    </a:lnTo>
                    <a:lnTo>
                      <a:pt x="15050" y="11743"/>
                    </a:lnTo>
                    <a:lnTo>
                      <a:pt x="15040" y="11765"/>
                    </a:lnTo>
                    <a:lnTo>
                      <a:pt x="15029" y="11786"/>
                    </a:lnTo>
                    <a:lnTo>
                      <a:pt x="15016" y="11807"/>
                    </a:lnTo>
                    <a:lnTo>
                      <a:pt x="15003" y="11828"/>
                    </a:lnTo>
                    <a:lnTo>
                      <a:pt x="14988" y="11847"/>
                    </a:lnTo>
                    <a:lnTo>
                      <a:pt x="14974" y="11866"/>
                    </a:lnTo>
                    <a:lnTo>
                      <a:pt x="14958" y="11884"/>
                    </a:lnTo>
                    <a:lnTo>
                      <a:pt x="14941" y="11902"/>
                    </a:lnTo>
                    <a:lnTo>
                      <a:pt x="14924" y="11918"/>
                    </a:lnTo>
                    <a:lnTo>
                      <a:pt x="14906" y="11934"/>
                    </a:lnTo>
                    <a:lnTo>
                      <a:pt x="14887" y="11949"/>
                    </a:lnTo>
                    <a:lnTo>
                      <a:pt x="14867" y="11963"/>
                    </a:lnTo>
                    <a:lnTo>
                      <a:pt x="14847" y="11977"/>
                    </a:lnTo>
                    <a:lnTo>
                      <a:pt x="14826" y="11989"/>
                    </a:lnTo>
                    <a:lnTo>
                      <a:pt x="14803" y="12000"/>
                    </a:lnTo>
                    <a:lnTo>
                      <a:pt x="14781" y="12010"/>
                    </a:lnTo>
                    <a:lnTo>
                      <a:pt x="14759" y="12019"/>
                    </a:lnTo>
                    <a:lnTo>
                      <a:pt x="14735" y="12027"/>
                    </a:lnTo>
                    <a:lnTo>
                      <a:pt x="14712" y="12033"/>
                    </a:lnTo>
                    <a:lnTo>
                      <a:pt x="14687" y="12039"/>
                    </a:lnTo>
                    <a:lnTo>
                      <a:pt x="14663" y="12043"/>
                    </a:lnTo>
                    <a:lnTo>
                      <a:pt x="14637" y="12047"/>
                    </a:lnTo>
                    <a:lnTo>
                      <a:pt x="14612" y="12048"/>
                    </a:lnTo>
                    <a:lnTo>
                      <a:pt x="14586" y="12049"/>
                    </a:lnTo>
                    <a:lnTo>
                      <a:pt x="10059" y="12049"/>
                    </a:lnTo>
                    <a:lnTo>
                      <a:pt x="6036" y="12049"/>
                    </a:lnTo>
                    <a:lnTo>
                      <a:pt x="1509" y="12049"/>
                    </a:lnTo>
                    <a:lnTo>
                      <a:pt x="1483" y="12048"/>
                    </a:lnTo>
                    <a:lnTo>
                      <a:pt x="1458" y="12047"/>
                    </a:lnTo>
                    <a:lnTo>
                      <a:pt x="1432" y="12043"/>
                    </a:lnTo>
                    <a:lnTo>
                      <a:pt x="1407" y="12039"/>
                    </a:lnTo>
                    <a:lnTo>
                      <a:pt x="1383" y="12033"/>
                    </a:lnTo>
                    <a:lnTo>
                      <a:pt x="1359" y="12027"/>
                    </a:lnTo>
                    <a:lnTo>
                      <a:pt x="1336" y="12019"/>
                    </a:lnTo>
                    <a:lnTo>
                      <a:pt x="1313" y="12010"/>
                    </a:lnTo>
                    <a:lnTo>
                      <a:pt x="1291" y="12000"/>
                    </a:lnTo>
                    <a:lnTo>
                      <a:pt x="1268" y="11989"/>
                    </a:lnTo>
                    <a:lnTo>
                      <a:pt x="1248" y="11977"/>
                    </a:lnTo>
                    <a:lnTo>
                      <a:pt x="1227" y="11963"/>
                    </a:lnTo>
                    <a:lnTo>
                      <a:pt x="1208" y="11949"/>
                    </a:lnTo>
                    <a:lnTo>
                      <a:pt x="1189" y="11934"/>
                    </a:lnTo>
                    <a:lnTo>
                      <a:pt x="1171" y="11918"/>
                    </a:lnTo>
                    <a:lnTo>
                      <a:pt x="1153" y="11902"/>
                    </a:lnTo>
                    <a:lnTo>
                      <a:pt x="1137" y="11884"/>
                    </a:lnTo>
                    <a:lnTo>
                      <a:pt x="1121" y="11866"/>
                    </a:lnTo>
                    <a:lnTo>
                      <a:pt x="1106" y="11847"/>
                    </a:lnTo>
                    <a:lnTo>
                      <a:pt x="1091" y="11828"/>
                    </a:lnTo>
                    <a:lnTo>
                      <a:pt x="1078" y="11807"/>
                    </a:lnTo>
                    <a:lnTo>
                      <a:pt x="1066" y="11786"/>
                    </a:lnTo>
                    <a:lnTo>
                      <a:pt x="1055" y="11765"/>
                    </a:lnTo>
                    <a:lnTo>
                      <a:pt x="1045" y="11743"/>
                    </a:lnTo>
                    <a:lnTo>
                      <a:pt x="1036" y="11719"/>
                    </a:lnTo>
                    <a:lnTo>
                      <a:pt x="1028" y="11696"/>
                    </a:lnTo>
                    <a:lnTo>
                      <a:pt x="1022" y="11672"/>
                    </a:lnTo>
                    <a:lnTo>
                      <a:pt x="1016" y="11648"/>
                    </a:lnTo>
                    <a:lnTo>
                      <a:pt x="1012" y="11623"/>
                    </a:lnTo>
                    <a:lnTo>
                      <a:pt x="1009" y="11598"/>
                    </a:lnTo>
                    <a:lnTo>
                      <a:pt x="1007" y="11573"/>
                    </a:lnTo>
                    <a:lnTo>
                      <a:pt x="1006" y="11547"/>
                    </a:lnTo>
                    <a:lnTo>
                      <a:pt x="1006" y="1506"/>
                    </a:lnTo>
                    <a:lnTo>
                      <a:pt x="1007" y="1480"/>
                    </a:lnTo>
                    <a:lnTo>
                      <a:pt x="1009" y="1455"/>
                    </a:lnTo>
                    <a:lnTo>
                      <a:pt x="1012" y="1430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6"/>
                    </a:lnTo>
                    <a:lnTo>
                      <a:pt x="1036" y="1333"/>
                    </a:lnTo>
                    <a:lnTo>
                      <a:pt x="1045" y="1310"/>
                    </a:lnTo>
                    <a:lnTo>
                      <a:pt x="1055" y="1288"/>
                    </a:lnTo>
                    <a:lnTo>
                      <a:pt x="1066" y="1267"/>
                    </a:lnTo>
                    <a:lnTo>
                      <a:pt x="1078" y="1246"/>
                    </a:lnTo>
                    <a:lnTo>
                      <a:pt x="1091" y="1225"/>
                    </a:lnTo>
                    <a:lnTo>
                      <a:pt x="1106" y="1206"/>
                    </a:lnTo>
                    <a:lnTo>
                      <a:pt x="1121" y="1187"/>
                    </a:lnTo>
                    <a:lnTo>
                      <a:pt x="1137" y="1169"/>
                    </a:lnTo>
                    <a:lnTo>
                      <a:pt x="1153" y="1151"/>
                    </a:lnTo>
                    <a:lnTo>
                      <a:pt x="1171" y="1135"/>
                    </a:lnTo>
                    <a:lnTo>
                      <a:pt x="1189" y="1119"/>
                    </a:lnTo>
                    <a:lnTo>
                      <a:pt x="1208" y="1103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4"/>
                    </a:lnTo>
                    <a:lnTo>
                      <a:pt x="1291" y="1053"/>
                    </a:lnTo>
                    <a:lnTo>
                      <a:pt x="1313" y="1043"/>
                    </a:lnTo>
                    <a:lnTo>
                      <a:pt x="1336" y="1034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4"/>
                    </a:lnTo>
                    <a:lnTo>
                      <a:pt x="1432" y="1010"/>
                    </a:lnTo>
                    <a:lnTo>
                      <a:pt x="1458" y="1007"/>
                    </a:lnTo>
                    <a:lnTo>
                      <a:pt x="1483" y="1005"/>
                    </a:lnTo>
                    <a:lnTo>
                      <a:pt x="1509" y="1004"/>
                    </a:lnTo>
                    <a:lnTo>
                      <a:pt x="14586" y="1004"/>
                    </a:lnTo>
                    <a:lnTo>
                      <a:pt x="14612" y="1005"/>
                    </a:lnTo>
                    <a:lnTo>
                      <a:pt x="14637" y="1007"/>
                    </a:lnTo>
                    <a:lnTo>
                      <a:pt x="14663" y="1010"/>
                    </a:lnTo>
                    <a:lnTo>
                      <a:pt x="14687" y="1014"/>
                    </a:lnTo>
                    <a:lnTo>
                      <a:pt x="14712" y="1020"/>
                    </a:lnTo>
                    <a:lnTo>
                      <a:pt x="14735" y="1027"/>
                    </a:lnTo>
                    <a:lnTo>
                      <a:pt x="14759" y="1034"/>
                    </a:lnTo>
                    <a:lnTo>
                      <a:pt x="14781" y="1043"/>
                    </a:lnTo>
                    <a:lnTo>
                      <a:pt x="14803" y="1053"/>
                    </a:lnTo>
                    <a:lnTo>
                      <a:pt x="14826" y="1064"/>
                    </a:lnTo>
                    <a:lnTo>
                      <a:pt x="14847" y="1077"/>
                    </a:lnTo>
                    <a:lnTo>
                      <a:pt x="14867" y="1090"/>
                    </a:lnTo>
                    <a:lnTo>
                      <a:pt x="14887" y="1103"/>
                    </a:lnTo>
                    <a:lnTo>
                      <a:pt x="14906" y="1119"/>
                    </a:lnTo>
                    <a:lnTo>
                      <a:pt x="14924" y="1135"/>
                    </a:lnTo>
                    <a:lnTo>
                      <a:pt x="14941" y="1151"/>
                    </a:lnTo>
                    <a:lnTo>
                      <a:pt x="14958" y="1169"/>
                    </a:lnTo>
                    <a:lnTo>
                      <a:pt x="14974" y="1187"/>
                    </a:lnTo>
                    <a:lnTo>
                      <a:pt x="14988" y="1206"/>
                    </a:lnTo>
                    <a:lnTo>
                      <a:pt x="15003" y="1225"/>
                    </a:lnTo>
                    <a:lnTo>
                      <a:pt x="15016" y="1246"/>
                    </a:lnTo>
                    <a:lnTo>
                      <a:pt x="15029" y="1267"/>
                    </a:lnTo>
                    <a:lnTo>
                      <a:pt x="15040" y="1288"/>
                    </a:lnTo>
                    <a:lnTo>
                      <a:pt x="15050" y="1310"/>
                    </a:lnTo>
                    <a:lnTo>
                      <a:pt x="15059" y="1333"/>
                    </a:lnTo>
                    <a:lnTo>
                      <a:pt x="15066" y="1356"/>
                    </a:lnTo>
                    <a:lnTo>
                      <a:pt x="15073" y="1381"/>
                    </a:lnTo>
                    <a:lnTo>
                      <a:pt x="15079" y="1405"/>
                    </a:lnTo>
                    <a:lnTo>
                      <a:pt x="15083" y="1430"/>
                    </a:lnTo>
                    <a:lnTo>
                      <a:pt x="15086" y="1455"/>
                    </a:lnTo>
                    <a:lnTo>
                      <a:pt x="15088" y="1480"/>
                    </a:lnTo>
                    <a:lnTo>
                      <a:pt x="15089" y="1506"/>
                    </a:lnTo>
                    <a:lnTo>
                      <a:pt x="15089" y="11547"/>
                    </a:lnTo>
                    <a:close/>
                    <a:moveTo>
                      <a:pt x="14586" y="0"/>
                    </a:moveTo>
                    <a:lnTo>
                      <a:pt x="1509" y="0"/>
                    </a:lnTo>
                    <a:lnTo>
                      <a:pt x="1431" y="2"/>
                    </a:lnTo>
                    <a:lnTo>
                      <a:pt x="1354" y="8"/>
                    </a:lnTo>
                    <a:lnTo>
                      <a:pt x="1279" y="17"/>
                    </a:lnTo>
                    <a:lnTo>
                      <a:pt x="1204" y="30"/>
                    </a:lnTo>
                    <a:lnTo>
                      <a:pt x="1132" y="47"/>
                    </a:lnTo>
                    <a:lnTo>
                      <a:pt x="1060" y="67"/>
                    </a:lnTo>
                    <a:lnTo>
                      <a:pt x="990" y="91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90" y="182"/>
                    </a:lnTo>
                    <a:lnTo>
                      <a:pt x="726" y="218"/>
                    </a:lnTo>
                    <a:lnTo>
                      <a:pt x="665" y="257"/>
                    </a:lnTo>
                    <a:lnTo>
                      <a:pt x="606" y="299"/>
                    </a:lnTo>
                    <a:lnTo>
                      <a:pt x="549" y="344"/>
                    </a:lnTo>
                    <a:lnTo>
                      <a:pt x="494" y="392"/>
                    </a:lnTo>
                    <a:lnTo>
                      <a:pt x="442" y="441"/>
                    </a:lnTo>
                    <a:lnTo>
                      <a:pt x="391" y="493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8" y="664"/>
                    </a:lnTo>
                    <a:lnTo>
                      <a:pt x="218" y="725"/>
                    </a:lnTo>
                    <a:lnTo>
                      <a:pt x="182" y="788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8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3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9"/>
                    </a:lnTo>
                    <a:lnTo>
                      <a:pt x="0" y="1506"/>
                    </a:lnTo>
                    <a:lnTo>
                      <a:pt x="0" y="11547"/>
                    </a:lnTo>
                    <a:lnTo>
                      <a:pt x="2" y="11624"/>
                    </a:lnTo>
                    <a:lnTo>
                      <a:pt x="8" y="11700"/>
                    </a:lnTo>
                    <a:lnTo>
                      <a:pt x="17" y="11776"/>
                    </a:lnTo>
                    <a:lnTo>
                      <a:pt x="30" y="11850"/>
                    </a:lnTo>
                    <a:lnTo>
                      <a:pt x="47" y="11922"/>
                    </a:lnTo>
                    <a:lnTo>
                      <a:pt x="67" y="11994"/>
                    </a:lnTo>
                    <a:lnTo>
                      <a:pt x="92" y="12064"/>
                    </a:lnTo>
                    <a:lnTo>
                      <a:pt x="118" y="12132"/>
                    </a:lnTo>
                    <a:lnTo>
                      <a:pt x="148" y="12198"/>
                    </a:lnTo>
                    <a:lnTo>
                      <a:pt x="181" y="12264"/>
                    </a:lnTo>
                    <a:lnTo>
                      <a:pt x="217" y="12326"/>
                    </a:lnTo>
                    <a:lnTo>
                      <a:pt x="257" y="12387"/>
                    </a:lnTo>
                    <a:lnTo>
                      <a:pt x="299" y="12446"/>
                    </a:lnTo>
                    <a:lnTo>
                      <a:pt x="343" y="12504"/>
                    </a:lnTo>
                    <a:lnTo>
                      <a:pt x="390" y="12558"/>
                    </a:lnTo>
                    <a:lnTo>
                      <a:pt x="441" y="12610"/>
                    </a:lnTo>
                    <a:lnTo>
                      <a:pt x="493" y="12660"/>
                    </a:lnTo>
                    <a:lnTo>
                      <a:pt x="547" y="12707"/>
                    </a:lnTo>
                    <a:lnTo>
                      <a:pt x="604" y="12752"/>
                    </a:lnTo>
                    <a:lnTo>
                      <a:pt x="663" y="12794"/>
                    </a:lnTo>
                    <a:lnTo>
                      <a:pt x="724" y="12833"/>
                    </a:lnTo>
                    <a:lnTo>
                      <a:pt x="787" y="12869"/>
                    </a:lnTo>
                    <a:lnTo>
                      <a:pt x="852" y="12902"/>
                    </a:lnTo>
                    <a:lnTo>
                      <a:pt x="918" y="12933"/>
                    </a:lnTo>
                    <a:lnTo>
                      <a:pt x="987" y="12959"/>
                    </a:lnTo>
                    <a:lnTo>
                      <a:pt x="1056" y="12984"/>
                    </a:lnTo>
                    <a:lnTo>
                      <a:pt x="1128" y="13004"/>
                    </a:lnTo>
                    <a:lnTo>
                      <a:pt x="1201" y="13021"/>
                    </a:lnTo>
                    <a:lnTo>
                      <a:pt x="1275" y="13035"/>
                    </a:lnTo>
                    <a:lnTo>
                      <a:pt x="1350" y="13044"/>
                    </a:lnTo>
                    <a:lnTo>
                      <a:pt x="1426" y="13050"/>
                    </a:lnTo>
                    <a:lnTo>
                      <a:pt x="1504" y="13053"/>
                    </a:lnTo>
                    <a:lnTo>
                      <a:pt x="6539" y="13053"/>
                    </a:lnTo>
                    <a:lnTo>
                      <a:pt x="6539" y="13663"/>
                    </a:lnTo>
                    <a:lnTo>
                      <a:pt x="3399" y="14070"/>
                    </a:lnTo>
                    <a:lnTo>
                      <a:pt x="3378" y="14076"/>
                    </a:lnTo>
                    <a:lnTo>
                      <a:pt x="3358" y="14082"/>
                    </a:lnTo>
                    <a:lnTo>
                      <a:pt x="3338" y="14090"/>
                    </a:lnTo>
                    <a:lnTo>
                      <a:pt x="3319" y="14098"/>
                    </a:lnTo>
                    <a:lnTo>
                      <a:pt x="3299" y="14106"/>
                    </a:lnTo>
                    <a:lnTo>
                      <a:pt x="3280" y="14116"/>
                    </a:lnTo>
                    <a:lnTo>
                      <a:pt x="3262" y="14126"/>
                    </a:lnTo>
                    <a:lnTo>
                      <a:pt x="3245" y="14137"/>
                    </a:lnTo>
                    <a:lnTo>
                      <a:pt x="3228" y="14149"/>
                    </a:lnTo>
                    <a:lnTo>
                      <a:pt x="3211" y="14161"/>
                    </a:lnTo>
                    <a:lnTo>
                      <a:pt x="3196" y="14174"/>
                    </a:lnTo>
                    <a:lnTo>
                      <a:pt x="3180" y="14188"/>
                    </a:lnTo>
                    <a:lnTo>
                      <a:pt x="3166" y="14203"/>
                    </a:lnTo>
                    <a:lnTo>
                      <a:pt x="3151" y="14217"/>
                    </a:lnTo>
                    <a:lnTo>
                      <a:pt x="3138" y="14233"/>
                    </a:lnTo>
                    <a:lnTo>
                      <a:pt x="3124" y="14249"/>
                    </a:lnTo>
                    <a:lnTo>
                      <a:pt x="3112" y="14265"/>
                    </a:lnTo>
                    <a:lnTo>
                      <a:pt x="3100" y="14282"/>
                    </a:lnTo>
                    <a:lnTo>
                      <a:pt x="3089" y="14299"/>
                    </a:lnTo>
                    <a:lnTo>
                      <a:pt x="3079" y="14316"/>
                    </a:lnTo>
                    <a:lnTo>
                      <a:pt x="3070" y="14335"/>
                    </a:lnTo>
                    <a:lnTo>
                      <a:pt x="3061" y="14353"/>
                    </a:lnTo>
                    <a:lnTo>
                      <a:pt x="3053" y="14372"/>
                    </a:lnTo>
                    <a:lnTo>
                      <a:pt x="3046" y="14391"/>
                    </a:lnTo>
                    <a:lnTo>
                      <a:pt x="3039" y="14411"/>
                    </a:lnTo>
                    <a:lnTo>
                      <a:pt x="3034" y="14431"/>
                    </a:lnTo>
                    <a:lnTo>
                      <a:pt x="3029" y="14452"/>
                    </a:lnTo>
                    <a:lnTo>
                      <a:pt x="3025" y="14473"/>
                    </a:lnTo>
                    <a:lnTo>
                      <a:pt x="3022" y="14493"/>
                    </a:lnTo>
                    <a:lnTo>
                      <a:pt x="3020" y="14514"/>
                    </a:lnTo>
                    <a:lnTo>
                      <a:pt x="3018" y="14536"/>
                    </a:lnTo>
                    <a:lnTo>
                      <a:pt x="3018" y="14557"/>
                    </a:lnTo>
                    <a:lnTo>
                      <a:pt x="3019" y="14583"/>
                    </a:lnTo>
                    <a:lnTo>
                      <a:pt x="3020" y="14608"/>
                    </a:lnTo>
                    <a:lnTo>
                      <a:pt x="3024" y="14633"/>
                    </a:lnTo>
                    <a:lnTo>
                      <a:pt x="3028" y="14658"/>
                    </a:lnTo>
                    <a:lnTo>
                      <a:pt x="3034" y="14682"/>
                    </a:lnTo>
                    <a:lnTo>
                      <a:pt x="3040" y="14707"/>
                    </a:lnTo>
                    <a:lnTo>
                      <a:pt x="3048" y="14730"/>
                    </a:lnTo>
                    <a:lnTo>
                      <a:pt x="3057" y="14753"/>
                    </a:lnTo>
                    <a:lnTo>
                      <a:pt x="3067" y="14775"/>
                    </a:lnTo>
                    <a:lnTo>
                      <a:pt x="3078" y="14797"/>
                    </a:lnTo>
                    <a:lnTo>
                      <a:pt x="3090" y="14818"/>
                    </a:lnTo>
                    <a:lnTo>
                      <a:pt x="3103" y="14838"/>
                    </a:lnTo>
                    <a:lnTo>
                      <a:pt x="3117" y="14857"/>
                    </a:lnTo>
                    <a:lnTo>
                      <a:pt x="3132" y="14876"/>
                    </a:lnTo>
                    <a:lnTo>
                      <a:pt x="3149" y="14894"/>
                    </a:lnTo>
                    <a:lnTo>
                      <a:pt x="3165" y="14912"/>
                    </a:lnTo>
                    <a:lnTo>
                      <a:pt x="3183" y="14928"/>
                    </a:lnTo>
                    <a:lnTo>
                      <a:pt x="3201" y="14945"/>
                    </a:lnTo>
                    <a:lnTo>
                      <a:pt x="3220" y="14960"/>
                    </a:lnTo>
                    <a:lnTo>
                      <a:pt x="3239" y="14974"/>
                    </a:lnTo>
                    <a:lnTo>
                      <a:pt x="3260" y="14987"/>
                    </a:lnTo>
                    <a:lnTo>
                      <a:pt x="3280" y="14999"/>
                    </a:lnTo>
                    <a:lnTo>
                      <a:pt x="3302" y="15010"/>
                    </a:lnTo>
                    <a:lnTo>
                      <a:pt x="3325" y="15020"/>
                    </a:lnTo>
                    <a:lnTo>
                      <a:pt x="3348" y="15029"/>
                    </a:lnTo>
                    <a:lnTo>
                      <a:pt x="3371" y="15037"/>
                    </a:lnTo>
                    <a:lnTo>
                      <a:pt x="3395" y="15043"/>
                    </a:lnTo>
                    <a:lnTo>
                      <a:pt x="3419" y="15049"/>
                    </a:lnTo>
                    <a:lnTo>
                      <a:pt x="3444" y="15053"/>
                    </a:lnTo>
                    <a:lnTo>
                      <a:pt x="3469" y="15056"/>
                    </a:lnTo>
                    <a:lnTo>
                      <a:pt x="3495" y="15058"/>
                    </a:lnTo>
                    <a:lnTo>
                      <a:pt x="3521" y="15059"/>
                    </a:lnTo>
                    <a:lnTo>
                      <a:pt x="12574" y="15059"/>
                    </a:lnTo>
                    <a:lnTo>
                      <a:pt x="12600" y="15058"/>
                    </a:lnTo>
                    <a:lnTo>
                      <a:pt x="12626" y="15056"/>
                    </a:lnTo>
                    <a:lnTo>
                      <a:pt x="12651" y="15053"/>
                    </a:lnTo>
                    <a:lnTo>
                      <a:pt x="12676" y="15049"/>
                    </a:lnTo>
                    <a:lnTo>
                      <a:pt x="12700" y="15043"/>
                    </a:lnTo>
                    <a:lnTo>
                      <a:pt x="12724" y="15037"/>
                    </a:lnTo>
                    <a:lnTo>
                      <a:pt x="12747" y="15029"/>
                    </a:lnTo>
                    <a:lnTo>
                      <a:pt x="12770" y="15020"/>
                    </a:lnTo>
                    <a:lnTo>
                      <a:pt x="12793" y="15010"/>
                    </a:lnTo>
                    <a:lnTo>
                      <a:pt x="12814" y="14999"/>
                    </a:lnTo>
                    <a:lnTo>
                      <a:pt x="12835" y="14987"/>
                    </a:lnTo>
                    <a:lnTo>
                      <a:pt x="12856" y="14974"/>
                    </a:lnTo>
                    <a:lnTo>
                      <a:pt x="12875" y="14960"/>
                    </a:lnTo>
                    <a:lnTo>
                      <a:pt x="12894" y="14945"/>
                    </a:lnTo>
                    <a:lnTo>
                      <a:pt x="12912" y="14928"/>
                    </a:lnTo>
                    <a:lnTo>
                      <a:pt x="12930" y="14912"/>
                    </a:lnTo>
                    <a:lnTo>
                      <a:pt x="12946" y="14894"/>
                    </a:lnTo>
                    <a:lnTo>
                      <a:pt x="12963" y="14876"/>
                    </a:lnTo>
                    <a:lnTo>
                      <a:pt x="12978" y="14857"/>
                    </a:lnTo>
                    <a:lnTo>
                      <a:pt x="12992" y="14838"/>
                    </a:lnTo>
                    <a:lnTo>
                      <a:pt x="13005" y="14818"/>
                    </a:lnTo>
                    <a:lnTo>
                      <a:pt x="13017" y="14797"/>
                    </a:lnTo>
                    <a:lnTo>
                      <a:pt x="13028" y="14775"/>
                    </a:lnTo>
                    <a:lnTo>
                      <a:pt x="13038" y="14753"/>
                    </a:lnTo>
                    <a:lnTo>
                      <a:pt x="13047" y="14730"/>
                    </a:lnTo>
                    <a:lnTo>
                      <a:pt x="13055" y="14707"/>
                    </a:lnTo>
                    <a:lnTo>
                      <a:pt x="13061" y="14682"/>
                    </a:lnTo>
                    <a:lnTo>
                      <a:pt x="13067" y="14658"/>
                    </a:lnTo>
                    <a:lnTo>
                      <a:pt x="13071" y="14633"/>
                    </a:lnTo>
                    <a:lnTo>
                      <a:pt x="13074" y="14608"/>
                    </a:lnTo>
                    <a:lnTo>
                      <a:pt x="13076" y="14583"/>
                    </a:lnTo>
                    <a:lnTo>
                      <a:pt x="13077" y="14557"/>
                    </a:lnTo>
                    <a:lnTo>
                      <a:pt x="13077" y="14536"/>
                    </a:lnTo>
                    <a:lnTo>
                      <a:pt x="13075" y="14514"/>
                    </a:lnTo>
                    <a:lnTo>
                      <a:pt x="13073" y="14493"/>
                    </a:lnTo>
                    <a:lnTo>
                      <a:pt x="13070" y="14473"/>
                    </a:lnTo>
                    <a:lnTo>
                      <a:pt x="13066" y="14452"/>
                    </a:lnTo>
                    <a:lnTo>
                      <a:pt x="13061" y="14431"/>
                    </a:lnTo>
                    <a:lnTo>
                      <a:pt x="13056" y="14411"/>
                    </a:lnTo>
                    <a:lnTo>
                      <a:pt x="13049" y="14391"/>
                    </a:lnTo>
                    <a:lnTo>
                      <a:pt x="13042" y="14372"/>
                    </a:lnTo>
                    <a:lnTo>
                      <a:pt x="13034" y="14353"/>
                    </a:lnTo>
                    <a:lnTo>
                      <a:pt x="13025" y="14335"/>
                    </a:lnTo>
                    <a:lnTo>
                      <a:pt x="13016" y="14316"/>
                    </a:lnTo>
                    <a:lnTo>
                      <a:pt x="13006" y="14299"/>
                    </a:lnTo>
                    <a:lnTo>
                      <a:pt x="12995" y="14282"/>
                    </a:lnTo>
                    <a:lnTo>
                      <a:pt x="12983" y="14265"/>
                    </a:lnTo>
                    <a:lnTo>
                      <a:pt x="12971" y="14249"/>
                    </a:lnTo>
                    <a:lnTo>
                      <a:pt x="12957" y="14233"/>
                    </a:lnTo>
                    <a:lnTo>
                      <a:pt x="12944" y="14217"/>
                    </a:lnTo>
                    <a:lnTo>
                      <a:pt x="12930" y="14203"/>
                    </a:lnTo>
                    <a:lnTo>
                      <a:pt x="12915" y="14188"/>
                    </a:lnTo>
                    <a:lnTo>
                      <a:pt x="12900" y="14174"/>
                    </a:lnTo>
                    <a:lnTo>
                      <a:pt x="12884" y="14161"/>
                    </a:lnTo>
                    <a:lnTo>
                      <a:pt x="12867" y="14149"/>
                    </a:lnTo>
                    <a:lnTo>
                      <a:pt x="12850" y="14137"/>
                    </a:lnTo>
                    <a:lnTo>
                      <a:pt x="12833" y="14126"/>
                    </a:lnTo>
                    <a:lnTo>
                      <a:pt x="12815" y="14116"/>
                    </a:lnTo>
                    <a:lnTo>
                      <a:pt x="12796" y="14106"/>
                    </a:lnTo>
                    <a:lnTo>
                      <a:pt x="12776" y="14098"/>
                    </a:lnTo>
                    <a:lnTo>
                      <a:pt x="12757" y="14090"/>
                    </a:lnTo>
                    <a:lnTo>
                      <a:pt x="12737" y="14082"/>
                    </a:lnTo>
                    <a:lnTo>
                      <a:pt x="12717" y="14076"/>
                    </a:lnTo>
                    <a:lnTo>
                      <a:pt x="12696" y="14070"/>
                    </a:lnTo>
                    <a:lnTo>
                      <a:pt x="9556" y="13663"/>
                    </a:lnTo>
                    <a:lnTo>
                      <a:pt x="9556" y="13053"/>
                    </a:lnTo>
                    <a:lnTo>
                      <a:pt x="14591" y="13053"/>
                    </a:lnTo>
                    <a:lnTo>
                      <a:pt x="14669" y="13050"/>
                    </a:lnTo>
                    <a:lnTo>
                      <a:pt x="14745" y="13044"/>
                    </a:lnTo>
                    <a:lnTo>
                      <a:pt x="14820" y="13035"/>
                    </a:lnTo>
                    <a:lnTo>
                      <a:pt x="14894" y="13021"/>
                    </a:lnTo>
                    <a:lnTo>
                      <a:pt x="14967" y="13004"/>
                    </a:lnTo>
                    <a:lnTo>
                      <a:pt x="15039" y="12984"/>
                    </a:lnTo>
                    <a:lnTo>
                      <a:pt x="15108" y="12959"/>
                    </a:lnTo>
                    <a:lnTo>
                      <a:pt x="15177" y="12933"/>
                    </a:lnTo>
                    <a:lnTo>
                      <a:pt x="15243" y="12902"/>
                    </a:lnTo>
                    <a:lnTo>
                      <a:pt x="15308" y="12869"/>
                    </a:lnTo>
                    <a:lnTo>
                      <a:pt x="15371" y="12833"/>
                    </a:lnTo>
                    <a:lnTo>
                      <a:pt x="15432" y="12794"/>
                    </a:lnTo>
                    <a:lnTo>
                      <a:pt x="15491" y="12752"/>
                    </a:lnTo>
                    <a:lnTo>
                      <a:pt x="15548" y="12707"/>
                    </a:lnTo>
                    <a:lnTo>
                      <a:pt x="15602" y="12660"/>
                    </a:lnTo>
                    <a:lnTo>
                      <a:pt x="15654" y="12610"/>
                    </a:lnTo>
                    <a:lnTo>
                      <a:pt x="15705" y="12558"/>
                    </a:lnTo>
                    <a:lnTo>
                      <a:pt x="15752" y="12504"/>
                    </a:lnTo>
                    <a:lnTo>
                      <a:pt x="15796" y="12446"/>
                    </a:lnTo>
                    <a:lnTo>
                      <a:pt x="15838" y="12387"/>
                    </a:lnTo>
                    <a:lnTo>
                      <a:pt x="15878" y="12326"/>
                    </a:lnTo>
                    <a:lnTo>
                      <a:pt x="15914" y="12264"/>
                    </a:lnTo>
                    <a:lnTo>
                      <a:pt x="15947" y="12198"/>
                    </a:lnTo>
                    <a:lnTo>
                      <a:pt x="15977" y="12132"/>
                    </a:lnTo>
                    <a:lnTo>
                      <a:pt x="16003" y="12064"/>
                    </a:lnTo>
                    <a:lnTo>
                      <a:pt x="16028" y="11994"/>
                    </a:lnTo>
                    <a:lnTo>
                      <a:pt x="16048" y="11922"/>
                    </a:lnTo>
                    <a:lnTo>
                      <a:pt x="16065" y="11850"/>
                    </a:lnTo>
                    <a:lnTo>
                      <a:pt x="16078" y="11776"/>
                    </a:lnTo>
                    <a:lnTo>
                      <a:pt x="16087" y="11700"/>
                    </a:lnTo>
                    <a:lnTo>
                      <a:pt x="16093" y="11624"/>
                    </a:lnTo>
                    <a:lnTo>
                      <a:pt x="16095" y="11547"/>
                    </a:lnTo>
                    <a:lnTo>
                      <a:pt x="16095" y="1506"/>
                    </a:lnTo>
                    <a:lnTo>
                      <a:pt x="16093" y="1429"/>
                    </a:lnTo>
                    <a:lnTo>
                      <a:pt x="16087" y="1352"/>
                    </a:lnTo>
                    <a:lnTo>
                      <a:pt x="16078" y="1277"/>
                    </a:lnTo>
                    <a:lnTo>
                      <a:pt x="16064" y="1203"/>
                    </a:lnTo>
                    <a:lnTo>
                      <a:pt x="16048" y="1130"/>
                    </a:lnTo>
                    <a:lnTo>
                      <a:pt x="16028" y="1058"/>
                    </a:lnTo>
                    <a:lnTo>
                      <a:pt x="16003" y="988"/>
                    </a:lnTo>
                    <a:lnTo>
                      <a:pt x="15976" y="920"/>
                    </a:lnTo>
                    <a:lnTo>
                      <a:pt x="15946" y="853"/>
                    </a:lnTo>
                    <a:lnTo>
                      <a:pt x="15913" y="788"/>
                    </a:lnTo>
                    <a:lnTo>
                      <a:pt x="15877" y="725"/>
                    </a:lnTo>
                    <a:lnTo>
                      <a:pt x="15837" y="664"/>
                    </a:lnTo>
                    <a:lnTo>
                      <a:pt x="15795" y="605"/>
                    </a:lnTo>
                    <a:lnTo>
                      <a:pt x="15750" y="548"/>
                    </a:lnTo>
                    <a:lnTo>
                      <a:pt x="15703" y="493"/>
                    </a:lnTo>
                    <a:lnTo>
                      <a:pt x="15652" y="441"/>
                    </a:lnTo>
                    <a:lnTo>
                      <a:pt x="15600" y="392"/>
                    </a:lnTo>
                    <a:lnTo>
                      <a:pt x="15546" y="344"/>
                    </a:lnTo>
                    <a:lnTo>
                      <a:pt x="15488" y="299"/>
                    </a:lnTo>
                    <a:lnTo>
                      <a:pt x="15429" y="257"/>
                    </a:lnTo>
                    <a:lnTo>
                      <a:pt x="15369" y="218"/>
                    </a:lnTo>
                    <a:lnTo>
                      <a:pt x="15305" y="182"/>
                    </a:lnTo>
                    <a:lnTo>
                      <a:pt x="15240" y="149"/>
                    </a:lnTo>
                    <a:lnTo>
                      <a:pt x="15174" y="118"/>
                    </a:lnTo>
                    <a:lnTo>
                      <a:pt x="15105" y="91"/>
                    </a:lnTo>
                    <a:lnTo>
                      <a:pt x="15035" y="67"/>
                    </a:lnTo>
                    <a:lnTo>
                      <a:pt x="14963" y="47"/>
                    </a:lnTo>
                    <a:lnTo>
                      <a:pt x="14890" y="30"/>
                    </a:lnTo>
                    <a:lnTo>
                      <a:pt x="14815" y="17"/>
                    </a:lnTo>
                    <a:lnTo>
                      <a:pt x="14740" y="8"/>
                    </a:lnTo>
                    <a:lnTo>
                      <a:pt x="14664" y="2"/>
                    </a:lnTo>
                    <a:lnTo>
                      <a:pt x="145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29" name="千图PPT彼岸天：ID 8661124库_组合 48">
            <a:extLst>
              <a:ext uri="{FF2B5EF4-FFF2-40B4-BE49-F238E27FC236}">
                <a16:creationId xmlns:a16="http://schemas.microsoft.com/office/drawing/2014/main" xmlns="" id="{834E43A0-0343-47AE-BF43-2B887E1752C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080598" y="2834245"/>
            <a:ext cx="2837423" cy="708477"/>
            <a:chOff x="5440796" y="3728193"/>
            <a:chExt cx="3783231" cy="944636"/>
          </a:xfrm>
        </p:grpSpPr>
        <p:sp>
          <p:nvSpPr>
            <p:cNvPr id="30" name="Oval 55">
              <a:extLst>
                <a:ext uri="{FF2B5EF4-FFF2-40B4-BE49-F238E27FC236}">
                  <a16:creationId xmlns:a16="http://schemas.microsoft.com/office/drawing/2014/main" xmlns="" id="{5BAED168-86FF-4F25-A7B9-3FEC42BA3BEA}"/>
                </a:ext>
              </a:extLst>
            </p:cNvPr>
            <p:cNvSpPr/>
            <p:nvPr/>
          </p:nvSpPr>
          <p:spPr>
            <a:xfrm>
              <a:off x="8314031" y="4408297"/>
              <a:ext cx="221288" cy="221288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" name="TextBox 59">
              <a:extLst>
                <a:ext uri="{FF2B5EF4-FFF2-40B4-BE49-F238E27FC236}">
                  <a16:creationId xmlns:a16="http://schemas.microsoft.com/office/drawing/2014/main" xmlns="" id="{FC9B7886-3B1F-470B-B478-F581A8140515}"/>
                </a:ext>
              </a:extLst>
            </p:cNvPr>
            <p:cNvSpPr txBox="1"/>
            <p:nvPr/>
          </p:nvSpPr>
          <p:spPr>
            <a:xfrm>
              <a:off x="8641816" y="4365052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二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4" name="Group 84">
              <a:extLst>
                <a:ext uri="{FF2B5EF4-FFF2-40B4-BE49-F238E27FC236}">
                  <a16:creationId xmlns:a16="http://schemas.microsoft.com/office/drawing/2014/main" xmlns="" id="{BEA344B7-4842-48CD-8641-1EFDC582C26D}"/>
                </a:ext>
              </a:extLst>
            </p:cNvPr>
            <p:cNvGrpSpPr/>
            <p:nvPr/>
          </p:nvGrpSpPr>
          <p:grpSpPr>
            <a:xfrm flipH="1">
              <a:off x="6215574" y="3929654"/>
              <a:ext cx="1952833" cy="492863"/>
              <a:chOff x="2756450" y="2662215"/>
              <a:chExt cx="1952833" cy="492863"/>
            </a:xfrm>
          </p:grpSpPr>
          <p:grpSp>
            <p:nvGrpSpPr>
              <p:cNvPr id="37" name="Group 85">
                <a:extLst>
                  <a:ext uri="{FF2B5EF4-FFF2-40B4-BE49-F238E27FC236}">
                    <a16:creationId xmlns:a16="http://schemas.microsoft.com/office/drawing/2014/main" xmlns="" id="{0E6E67A7-F8B2-4AEB-87AA-ECA4A4C46E4B}"/>
                  </a:ext>
                </a:extLst>
              </p:cNvPr>
              <p:cNvGrpSpPr/>
              <p:nvPr/>
            </p:nvGrpSpPr>
            <p:grpSpPr>
              <a:xfrm>
                <a:off x="2756450" y="2757465"/>
                <a:ext cx="1775413" cy="397613"/>
                <a:chOff x="2756450" y="2757465"/>
                <a:chExt cx="1775413" cy="397613"/>
              </a:xfrm>
            </p:grpSpPr>
            <p:cxnSp>
              <p:nvCxnSpPr>
                <p:cNvPr id="39" name="Straight Connector 87">
                  <a:extLst>
                    <a:ext uri="{FF2B5EF4-FFF2-40B4-BE49-F238E27FC236}">
                      <a16:creationId xmlns:a16="http://schemas.microsoft.com/office/drawing/2014/main" xmlns="" id="{55F7795C-0091-4A6F-8524-C35CF4C20B47}"/>
                    </a:ext>
                  </a:extLst>
                </p:cNvPr>
                <p:cNvCxnSpPr/>
                <p:nvPr/>
              </p:nvCxnSpPr>
              <p:spPr>
                <a:xfrm flipH="1">
                  <a:off x="2756450" y="2757465"/>
                  <a:ext cx="1216648" cy="397613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88">
                  <a:extLst>
                    <a:ext uri="{FF2B5EF4-FFF2-40B4-BE49-F238E27FC236}">
                      <a16:creationId xmlns:a16="http://schemas.microsoft.com/office/drawing/2014/main" xmlns="" id="{7988A27C-92E9-4987-B01D-5D3E44922526}"/>
                    </a:ext>
                  </a:extLst>
                </p:cNvPr>
                <p:cNvCxnSpPr/>
                <p:nvPr/>
              </p:nvCxnSpPr>
              <p:spPr>
                <a:xfrm flipH="1" flipV="1">
                  <a:off x="3973098" y="2757465"/>
                  <a:ext cx="558765" cy="907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Oval 86">
                <a:extLst>
                  <a:ext uri="{FF2B5EF4-FFF2-40B4-BE49-F238E27FC236}">
                    <a16:creationId xmlns:a16="http://schemas.microsoft.com/office/drawing/2014/main" xmlns="" id="{3F673A98-152C-46FA-A786-2F4281E3D58F}"/>
                  </a:ext>
                </a:extLst>
              </p:cNvPr>
              <p:cNvSpPr/>
              <p:nvPr/>
            </p:nvSpPr>
            <p:spPr>
              <a:xfrm>
                <a:off x="4518783" y="2662215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35" name="Oval 101">
              <a:extLst>
                <a:ext uri="{FF2B5EF4-FFF2-40B4-BE49-F238E27FC236}">
                  <a16:creationId xmlns:a16="http://schemas.microsoft.com/office/drawing/2014/main" xmlns="" id="{AFE6D9DE-F800-45F7-B90A-6A90DD4D41D5}"/>
                </a:ext>
              </a:extLst>
            </p:cNvPr>
            <p:cNvSpPr/>
            <p:nvPr/>
          </p:nvSpPr>
          <p:spPr>
            <a:xfrm>
              <a:off x="5440796" y="3728193"/>
              <a:ext cx="736265" cy="73626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" name="Freeform: Shape 102">
              <a:extLst>
                <a:ext uri="{FF2B5EF4-FFF2-40B4-BE49-F238E27FC236}">
                  <a16:creationId xmlns:a16="http://schemas.microsoft.com/office/drawing/2014/main" xmlns="" id="{C609BB58-0545-40CA-8D54-F2DAC11DF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159" y="3929564"/>
              <a:ext cx="369270" cy="368421"/>
            </a:xfrm>
            <a:custGeom>
              <a:avLst/>
              <a:gdLst>
                <a:gd name="T0" fmla="*/ 13537 w 16094"/>
                <a:gd name="T1" fmla="*/ 6059 h 16058"/>
                <a:gd name="T2" fmla="*/ 13105 w 16094"/>
                <a:gd name="T3" fmla="*/ 4843 h 16058"/>
                <a:gd name="T4" fmla="*/ 12309 w 16094"/>
                <a:gd name="T5" fmla="*/ 3778 h 16058"/>
                <a:gd name="T6" fmla="*/ 11103 w 16094"/>
                <a:gd name="T7" fmla="*/ 2914 h 16058"/>
                <a:gd name="T8" fmla="*/ 9730 w 16094"/>
                <a:gd name="T9" fmla="*/ 2510 h 16058"/>
                <a:gd name="T10" fmla="*/ 10548 w 16094"/>
                <a:gd name="T11" fmla="*/ 1344 h 16058"/>
                <a:gd name="T12" fmla="*/ 11273 w 16094"/>
                <a:gd name="T13" fmla="*/ 1058 h 16058"/>
                <a:gd name="T14" fmla="*/ 12175 w 16094"/>
                <a:gd name="T15" fmla="*/ 1030 h 16058"/>
                <a:gd name="T16" fmla="*/ 13215 w 16094"/>
                <a:gd name="T17" fmla="*/ 1370 h 16058"/>
                <a:gd name="T18" fmla="*/ 14130 w 16094"/>
                <a:gd name="T19" fmla="*/ 2061 h 16058"/>
                <a:gd name="T20" fmla="*/ 14752 w 16094"/>
                <a:gd name="T21" fmla="*/ 2927 h 16058"/>
                <a:gd name="T22" fmla="*/ 15061 w 16094"/>
                <a:gd name="T23" fmla="*/ 3885 h 16058"/>
                <a:gd name="T24" fmla="*/ 15035 w 16094"/>
                <a:gd name="T25" fmla="*/ 4794 h 16058"/>
                <a:gd name="T26" fmla="*/ 14704 w 16094"/>
                <a:gd name="T27" fmla="*/ 5577 h 16058"/>
                <a:gd name="T28" fmla="*/ 4429 w 16094"/>
                <a:gd name="T29" fmla="*/ 13990 h 16058"/>
                <a:gd name="T30" fmla="*/ 4128 w 16094"/>
                <a:gd name="T31" fmla="*/ 13119 h 16058"/>
                <a:gd name="T32" fmla="*/ 3522 w 16094"/>
                <a:gd name="T33" fmla="*/ 12349 h 16058"/>
                <a:gd name="T34" fmla="*/ 2735 w 16094"/>
                <a:gd name="T35" fmla="*/ 11832 h 16058"/>
                <a:gd name="T36" fmla="*/ 1857 w 16094"/>
                <a:gd name="T37" fmla="*/ 11600 h 16058"/>
                <a:gd name="T38" fmla="*/ 2349 w 16094"/>
                <a:gd name="T39" fmla="*/ 9539 h 16058"/>
                <a:gd name="T40" fmla="*/ 3383 w 16094"/>
                <a:gd name="T41" fmla="*/ 9051 h 16058"/>
                <a:gd name="T42" fmla="*/ 5065 w 16094"/>
                <a:gd name="T43" fmla="*/ 9305 h 16058"/>
                <a:gd name="T44" fmla="*/ 6529 w 16094"/>
                <a:gd name="T45" fmla="*/ 10574 h 16058"/>
                <a:gd name="T46" fmla="*/ 7057 w 16094"/>
                <a:gd name="T47" fmla="*/ 12341 h 16058"/>
                <a:gd name="T48" fmla="*/ 6481 w 16094"/>
                <a:gd name="T49" fmla="*/ 13816 h 16058"/>
                <a:gd name="T50" fmla="*/ 1899 w 16094"/>
                <a:gd name="T51" fmla="*/ 15034 h 16058"/>
                <a:gd name="T52" fmla="*/ 1430 w 16094"/>
                <a:gd name="T53" fmla="*/ 14978 h 16058"/>
                <a:gd name="T54" fmla="*/ 1080 w 16094"/>
                <a:gd name="T55" fmla="*/ 14626 h 16058"/>
                <a:gd name="T56" fmla="*/ 1037 w 16094"/>
                <a:gd name="T57" fmla="*/ 14110 h 16058"/>
                <a:gd name="T58" fmla="*/ 2133 w 16094"/>
                <a:gd name="T59" fmla="*/ 12161 h 16058"/>
                <a:gd name="T60" fmla="*/ 2879 w 16094"/>
                <a:gd name="T61" fmla="*/ 12483 h 16058"/>
                <a:gd name="T62" fmla="*/ 3517 w 16094"/>
                <a:gd name="T63" fmla="*/ 13089 h 16058"/>
                <a:gd name="T64" fmla="*/ 3887 w 16094"/>
                <a:gd name="T65" fmla="*/ 13837 h 16058"/>
                <a:gd name="T66" fmla="*/ 5275 w 16094"/>
                <a:gd name="T67" fmla="*/ 8311 h 16058"/>
                <a:gd name="T68" fmla="*/ 4471 w 16094"/>
                <a:gd name="T69" fmla="*/ 8075 h 16058"/>
                <a:gd name="T70" fmla="*/ 3832 w 16094"/>
                <a:gd name="T71" fmla="*/ 8011 h 16058"/>
                <a:gd name="T72" fmla="*/ 8544 w 16094"/>
                <a:gd name="T73" fmla="*/ 3613 h 16058"/>
                <a:gd name="T74" fmla="*/ 9615 w 16094"/>
                <a:gd name="T75" fmla="*/ 3512 h 16058"/>
                <a:gd name="T76" fmla="*/ 7177 w 16094"/>
                <a:gd name="T77" fmla="*/ 9768 h 16058"/>
                <a:gd name="T78" fmla="*/ 6475 w 16094"/>
                <a:gd name="T79" fmla="*/ 9029 h 16058"/>
                <a:gd name="T80" fmla="*/ 10683 w 16094"/>
                <a:gd name="T81" fmla="*/ 3831 h 16058"/>
                <a:gd name="T82" fmla="*/ 11597 w 16094"/>
                <a:gd name="T83" fmla="*/ 4487 h 16058"/>
                <a:gd name="T84" fmla="*/ 12178 w 16094"/>
                <a:gd name="T85" fmla="*/ 5258 h 16058"/>
                <a:gd name="T86" fmla="*/ 7882 w 16094"/>
                <a:gd name="T87" fmla="*/ 11105 h 16058"/>
                <a:gd name="T88" fmla="*/ 12576 w 16094"/>
                <a:gd name="T89" fmla="*/ 6482 h 16058"/>
                <a:gd name="T90" fmla="*/ 12439 w 16094"/>
                <a:gd name="T91" fmla="*/ 7635 h 16058"/>
                <a:gd name="T92" fmla="*/ 11948 w 16094"/>
                <a:gd name="T93" fmla="*/ 8406 h 16058"/>
                <a:gd name="T94" fmla="*/ 14463 w 16094"/>
                <a:gd name="T95" fmla="*/ 1003 h 16058"/>
                <a:gd name="T96" fmla="*/ 13190 w 16094"/>
                <a:gd name="T97" fmla="*/ 260 h 16058"/>
                <a:gd name="T98" fmla="*/ 11795 w 16094"/>
                <a:gd name="T99" fmla="*/ 0 h 16058"/>
                <a:gd name="T100" fmla="*/ 10660 w 16094"/>
                <a:gd name="T101" fmla="*/ 187 h 16058"/>
                <a:gd name="T102" fmla="*/ 9684 w 16094"/>
                <a:gd name="T103" fmla="*/ 727 h 16058"/>
                <a:gd name="T104" fmla="*/ 1704 w 16094"/>
                <a:gd name="T105" fmla="*/ 8728 h 16058"/>
                <a:gd name="T106" fmla="*/ 1279 w 16094"/>
                <a:gd name="T107" fmla="*/ 9454 h 16058"/>
                <a:gd name="T108" fmla="*/ 0 w 16094"/>
                <a:gd name="T109" fmla="*/ 14302 h 16058"/>
                <a:gd name="T110" fmla="*/ 402 w 16094"/>
                <a:gd name="T111" fmla="*/ 15419 h 16058"/>
                <a:gd name="T112" fmla="*/ 1407 w 16094"/>
                <a:gd name="T113" fmla="*/ 16022 h 16058"/>
                <a:gd name="T114" fmla="*/ 2275 w 16094"/>
                <a:gd name="T115" fmla="*/ 15980 h 16058"/>
                <a:gd name="T116" fmla="*/ 7227 w 16094"/>
                <a:gd name="T117" fmla="*/ 14541 h 16058"/>
                <a:gd name="T118" fmla="*/ 15901 w 16094"/>
                <a:gd name="T119" fmla="*/ 5421 h 16058"/>
                <a:gd name="T120" fmla="*/ 15857 w 16094"/>
                <a:gd name="T121" fmla="*/ 2953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094" h="16058">
                  <a:moveTo>
                    <a:pt x="14431" y="5907"/>
                  </a:moveTo>
                  <a:lnTo>
                    <a:pt x="13584" y="6759"/>
                  </a:lnTo>
                  <a:lnTo>
                    <a:pt x="13585" y="6717"/>
                  </a:lnTo>
                  <a:lnTo>
                    <a:pt x="13586" y="6675"/>
                  </a:lnTo>
                  <a:lnTo>
                    <a:pt x="13588" y="6633"/>
                  </a:lnTo>
                  <a:lnTo>
                    <a:pt x="13590" y="6591"/>
                  </a:lnTo>
                  <a:lnTo>
                    <a:pt x="13591" y="6549"/>
                  </a:lnTo>
                  <a:lnTo>
                    <a:pt x="13591" y="6507"/>
                  </a:lnTo>
                  <a:lnTo>
                    <a:pt x="13590" y="6464"/>
                  </a:lnTo>
                  <a:lnTo>
                    <a:pt x="13587" y="6420"/>
                  </a:lnTo>
                  <a:lnTo>
                    <a:pt x="13578" y="6330"/>
                  </a:lnTo>
                  <a:lnTo>
                    <a:pt x="13566" y="6240"/>
                  </a:lnTo>
                  <a:lnTo>
                    <a:pt x="13553" y="6148"/>
                  </a:lnTo>
                  <a:lnTo>
                    <a:pt x="13537" y="6059"/>
                  </a:lnTo>
                  <a:lnTo>
                    <a:pt x="13520" y="5969"/>
                  </a:lnTo>
                  <a:lnTo>
                    <a:pt x="13500" y="5879"/>
                  </a:lnTo>
                  <a:lnTo>
                    <a:pt x="13478" y="5790"/>
                  </a:lnTo>
                  <a:lnTo>
                    <a:pt x="13453" y="5702"/>
                  </a:lnTo>
                  <a:lnTo>
                    <a:pt x="13427" y="5613"/>
                  </a:lnTo>
                  <a:lnTo>
                    <a:pt x="13400" y="5525"/>
                  </a:lnTo>
                  <a:lnTo>
                    <a:pt x="13370" y="5439"/>
                  </a:lnTo>
                  <a:lnTo>
                    <a:pt x="13338" y="5351"/>
                  </a:lnTo>
                  <a:lnTo>
                    <a:pt x="13305" y="5265"/>
                  </a:lnTo>
                  <a:lnTo>
                    <a:pt x="13268" y="5180"/>
                  </a:lnTo>
                  <a:lnTo>
                    <a:pt x="13230" y="5094"/>
                  </a:lnTo>
                  <a:lnTo>
                    <a:pt x="13191" y="5010"/>
                  </a:lnTo>
                  <a:lnTo>
                    <a:pt x="13150" y="4927"/>
                  </a:lnTo>
                  <a:lnTo>
                    <a:pt x="13105" y="4843"/>
                  </a:lnTo>
                  <a:lnTo>
                    <a:pt x="13060" y="4761"/>
                  </a:lnTo>
                  <a:lnTo>
                    <a:pt x="13014" y="4680"/>
                  </a:lnTo>
                  <a:lnTo>
                    <a:pt x="12965" y="4600"/>
                  </a:lnTo>
                  <a:lnTo>
                    <a:pt x="12913" y="4520"/>
                  </a:lnTo>
                  <a:lnTo>
                    <a:pt x="12861" y="4441"/>
                  </a:lnTo>
                  <a:lnTo>
                    <a:pt x="12807" y="4364"/>
                  </a:lnTo>
                  <a:lnTo>
                    <a:pt x="12750" y="4286"/>
                  </a:lnTo>
                  <a:lnTo>
                    <a:pt x="12692" y="4210"/>
                  </a:lnTo>
                  <a:lnTo>
                    <a:pt x="12633" y="4136"/>
                  </a:lnTo>
                  <a:lnTo>
                    <a:pt x="12571" y="4062"/>
                  </a:lnTo>
                  <a:lnTo>
                    <a:pt x="12508" y="3989"/>
                  </a:lnTo>
                  <a:lnTo>
                    <a:pt x="12443" y="3917"/>
                  </a:lnTo>
                  <a:lnTo>
                    <a:pt x="12376" y="3847"/>
                  </a:lnTo>
                  <a:lnTo>
                    <a:pt x="12309" y="3778"/>
                  </a:lnTo>
                  <a:lnTo>
                    <a:pt x="12230" y="3701"/>
                  </a:lnTo>
                  <a:lnTo>
                    <a:pt x="12152" y="3628"/>
                  </a:lnTo>
                  <a:lnTo>
                    <a:pt x="12071" y="3557"/>
                  </a:lnTo>
                  <a:lnTo>
                    <a:pt x="11989" y="3487"/>
                  </a:lnTo>
                  <a:lnTo>
                    <a:pt x="11905" y="3419"/>
                  </a:lnTo>
                  <a:lnTo>
                    <a:pt x="11821" y="3354"/>
                  </a:lnTo>
                  <a:lnTo>
                    <a:pt x="11735" y="3292"/>
                  </a:lnTo>
                  <a:lnTo>
                    <a:pt x="11648" y="3231"/>
                  </a:lnTo>
                  <a:lnTo>
                    <a:pt x="11560" y="3172"/>
                  </a:lnTo>
                  <a:lnTo>
                    <a:pt x="11471" y="3116"/>
                  </a:lnTo>
                  <a:lnTo>
                    <a:pt x="11380" y="3062"/>
                  </a:lnTo>
                  <a:lnTo>
                    <a:pt x="11289" y="3010"/>
                  </a:lnTo>
                  <a:lnTo>
                    <a:pt x="11196" y="2961"/>
                  </a:lnTo>
                  <a:lnTo>
                    <a:pt x="11103" y="2914"/>
                  </a:lnTo>
                  <a:lnTo>
                    <a:pt x="11009" y="2868"/>
                  </a:lnTo>
                  <a:lnTo>
                    <a:pt x="10913" y="2826"/>
                  </a:lnTo>
                  <a:lnTo>
                    <a:pt x="10818" y="2786"/>
                  </a:lnTo>
                  <a:lnTo>
                    <a:pt x="10721" y="2749"/>
                  </a:lnTo>
                  <a:lnTo>
                    <a:pt x="10625" y="2714"/>
                  </a:lnTo>
                  <a:lnTo>
                    <a:pt x="10527" y="2681"/>
                  </a:lnTo>
                  <a:lnTo>
                    <a:pt x="10429" y="2651"/>
                  </a:lnTo>
                  <a:lnTo>
                    <a:pt x="10330" y="2622"/>
                  </a:lnTo>
                  <a:lnTo>
                    <a:pt x="10231" y="2597"/>
                  </a:lnTo>
                  <a:lnTo>
                    <a:pt x="10132" y="2574"/>
                  </a:lnTo>
                  <a:lnTo>
                    <a:pt x="10031" y="2554"/>
                  </a:lnTo>
                  <a:lnTo>
                    <a:pt x="9932" y="2537"/>
                  </a:lnTo>
                  <a:lnTo>
                    <a:pt x="9831" y="2522"/>
                  </a:lnTo>
                  <a:lnTo>
                    <a:pt x="9730" y="2510"/>
                  </a:lnTo>
                  <a:lnTo>
                    <a:pt x="9630" y="2500"/>
                  </a:lnTo>
                  <a:lnTo>
                    <a:pt x="9529" y="2493"/>
                  </a:lnTo>
                  <a:lnTo>
                    <a:pt x="9428" y="2489"/>
                  </a:lnTo>
                  <a:lnTo>
                    <a:pt x="9327" y="2487"/>
                  </a:lnTo>
                  <a:lnTo>
                    <a:pt x="10160" y="1649"/>
                  </a:lnTo>
                  <a:lnTo>
                    <a:pt x="10199" y="1611"/>
                  </a:lnTo>
                  <a:lnTo>
                    <a:pt x="10240" y="1574"/>
                  </a:lnTo>
                  <a:lnTo>
                    <a:pt x="10282" y="1538"/>
                  </a:lnTo>
                  <a:lnTo>
                    <a:pt x="10324" y="1502"/>
                  </a:lnTo>
                  <a:lnTo>
                    <a:pt x="10367" y="1468"/>
                  </a:lnTo>
                  <a:lnTo>
                    <a:pt x="10411" y="1435"/>
                  </a:lnTo>
                  <a:lnTo>
                    <a:pt x="10456" y="1404"/>
                  </a:lnTo>
                  <a:lnTo>
                    <a:pt x="10502" y="1373"/>
                  </a:lnTo>
                  <a:lnTo>
                    <a:pt x="10548" y="1344"/>
                  </a:lnTo>
                  <a:lnTo>
                    <a:pt x="10596" y="1316"/>
                  </a:lnTo>
                  <a:lnTo>
                    <a:pt x="10644" y="1289"/>
                  </a:lnTo>
                  <a:lnTo>
                    <a:pt x="10692" y="1263"/>
                  </a:lnTo>
                  <a:lnTo>
                    <a:pt x="10742" y="1237"/>
                  </a:lnTo>
                  <a:lnTo>
                    <a:pt x="10793" y="1214"/>
                  </a:lnTo>
                  <a:lnTo>
                    <a:pt x="10843" y="1192"/>
                  </a:lnTo>
                  <a:lnTo>
                    <a:pt x="10894" y="1171"/>
                  </a:lnTo>
                  <a:lnTo>
                    <a:pt x="10947" y="1151"/>
                  </a:lnTo>
                  <a:lnTo>
                    <a:pt x="11000" y="1132"/>
                  </a:lnTo>
                  <a:lnTo>
                    <a:pt x="11053" y="1115"/>
                  </a:lnTo>
                  <a:lnTo>
                    <a:pt x="11108" y="1099"/>
                  </a:lnTo>
                  <a:lnTo>
                    <a:pt x="11162" y="1084"/>
                  </a:lnTo>
                  <a:lnTo>
                    <a:pt x="11217" y="1070"/>
                  </a:lnTo>
                  <a:lnTo>
                    <a:pt x="11273" y="1058"/>
                  </a:lnTo>
                  <a:lnTo>
                    <a:pt x="11329" y="1046"/>
                  </a:lnTo>
                  <a:lnTo>
                    <a:pt x="11386" y="1037"/>
                  </a:lnTo>
                  <a:lnTo>
                    <a:pt x="11444" y="1028"/>
                  </a:lnTo>
                  <a:lnTo>
                    <a:pt x="11501" y="1021"/>
                  </a:lnTo>
                  <a:lnTo>
                    <a:pt x="11559" y="1015"/>
                  </a:lnTo>
                  <a:lnTo>
                    <a:pt x="11618" y="1010"/>
                  </a:lnTo>
                  <a:lnTo>
                    <a:pt x="11676" y="1007"/>
                  </a:lnTo>
                  <a:lnTo>
                    <a:pt x="11735" y="1005"/>
                  </a:lnTo>
                  <a:lnTo>
                    <a:pt x="11795" y="1004"/>
                  </a:lnTo>
                  <a:lnTo>
                    <a:pt x="11871" y="1005"/>
                  </a:lnTo>
                  <a:lnTo>
                    <a:pt x="11947" y="1008"/>
                  </a:lnTo>
                  <a:lnTo>
                    <a:pt x="12023" y="1014"/>
                  </a:lnTo>
                  <a:lnTo>
                    <a:pt x="12098" y="1021"/>
                  </a:lnTo>
                  <a:lnTo>
                    <a:pt x="12175" y="1030"/>
                  </a:lnTo>
                  <a:lnTo>
                    <a:pt x="12251" y="1042"/>
                  </a:lnTo>
                  <a:lnTo>
                    <a:pt x="12327" y="1055"/>
                  </a:lnTo>
                  <a:lnTo>
                    <a:pt x="12402" y="1071"/>
                  </a:lnTo>
                  <a:lnTo>
                    <a:pt x="12478" y="1088"/>
                  </a:lnTo>
                  <a:lnTo>
                    <a:pt x="12553" y="1108"/>
                  </a:lnTo>
                  <a:lnTo>
                    <a:pt x="12629" y="1129"/>
                  </a:lnTo>
                  <a:lnTo>
                    <a:pt x="12703" y="1153"/>
                  </a:lnTo>
                  <a:lnTo>
                    <a:pt x="12777" y="1178"/>
                  </a:lnTo>
                  <a:lnTo>
                    <a:pt x="12852" y="1205"/>
                  </a:lnTo>
                  <a:lnTo>
                    <a:pt x="12925" y="1234"/>
                  </a:lnTo>
                  <a:lnTo>
                    <a:pt x="12999" y="1266"/>
                  </a:lnTo>
                  <a:lnTo>
                    <a:pt x="13071" y="1299"/>
                  </a:lnTo>
                  <a:lnTo>
                    <a:pt x="13144" y="1334"/>
                  </a:lnTo>
                  <a:lnTo>
                    <a:pt x="13215" y="1370"/>
                  </a:lnTo>
                  <a:lnTo>
                    <a:pt x="13285" y="1408"/>
                  </a:lnTo>
                  <a:lnTo>
                    <a:pt x="13356" y="1448"/>
                  </a:lnTo>
                  <a:lnTo>
                    <a:pt x="13425" y="1490"/>
                  </a:lnTo>
                  <a:lnTo>
                    <a:pt x="13495" y="1535"/>
                  </a:lnTo>
                  <a:lnTo>
                    <a:pt x="13562" y="1580"/>
                  </a:lnTo>
                  <a:lnTo>
                    <a:pt x="13629" y="1627"/>
                  </a:lnTo>
                  <a:lnTo>
                    <a:pt x="13696" y="1676"/>
                  </a:lnTo>
                  <a:lnTo>
                    <a:pt x="13761" y="1727"/>
                  </a:lnTo>
                  <a:lnTo>
                    <a:pt x="13827" y="1779"/>
                  </a:lnTo>
                  <a:lnTo>
                    <a:pt x="13890" y="1834"/>
                  </a:lnTo>
                  <a:lnTo>
                    <a:pt x="13952" y="1889"/>
                  </a:lnTo>
                  <a:lnTo>
                    <a:pt x="14014" y="1946"/>
                  </a:lnTo>
                  <a:lnTo>
                    <a:pt x="14075" y="2005"/>
                  </a:lnTo>
                  <a:lnTo>
                    <a:pt x="14130" y="2061"/>
                  </a:lnTo>
                  <a:lnTo>
                    <a:pt x="14185" y="2119"/>
                  </a:lnTo>
                  <a:lnTo>
                    <a:pt x="14237" y="2177"/>
                  </a:lnTo>
                  <a:lnTo>
                    <a:pt x="14288" y="2235"/>
                  </a:lnTo>
                  <a:lnTo>
                    <a:pt x="14338" y="2295"/>
                  </a:lnTo>
                  <a:lnTo>
                    <a:pt x="14386" y="2356"/>
                  </a:lnTo>
                  <a:lnTo>
                    <a:pt x="14433" y="2417"/>
                  </a:lnTo>
                  <a:lnTo>
                    <a:pt x="14478" y="2478"/>
                  </a:lnTo>
                  <a:lnTo>
                    <a:pt x="14522" y="2540"/>
                  </a:lnTo>
                  <a:lnTo>
                    <a:pt x="14564" y="2603"/>
                  </a:lnTo>
                  <a:lnTo>
                    <a:pt x="14605" y="2667"/>
                  </a:lnTo>
                  <a:lnTo>
                    <a:pt x="14644" y="2731"/>
                  </a:lnTo>
                  <a:lnTo>
                    <a:pt x="14682" y="2796"/>
                  </a:lnTo>
                  <a:lnTo>
                    <a:pt x="14718" y="2861"/>
                  </a:lnTo>
                  <a:lnTo>
                    <a:pt x="14752" y="2927"/>
                  </a:lnTo>
                  <a:lnTo>
                    <a:pt x="14785" y="2993"/>
                  </a:lnTo>
                  <a:lnTo>
                    <a:pt x="14816" y="3060"/>
                  </a:lnTo>
                  <a:lnTo>
                    <a:pt x="14846" y="3126"/>
                  </a:lnTo>
                  <a:lnTo>
                    <a:pt x="14874" y="3195"/>
                  </a:lnTo>
                  <a:lnTo>
                    <a:pt x="14900" y="3262"/>
                  </a:lnTo>
                  <a:lnTo>
                    <a:pt x="14925" y="3330"/>
                  </a:lnTo>
                  <a:lnTo>
                    <a:pt x="14948" y="3398"/>
                  </a:lnTo>
                  <a:lnTo>
                    <a:pt x="14969" y="3468"/>
                  </a:lnTo>
                  <a:lnTo>
                    <a:pt x="14988" y="3537"/>
                  </a:lnTo>
                  <a:lnTo>
                    <a:pt x="15007" y="3606"/>
                  </a:lnTo>
                  <a:lnTo>
                    <a:pt x="15023" y="3675"/>
                  </a:lnTo>
                  <a:lnTo>
                    <a:pt x="15038" y="3746"/>
                  </a:lnTo>
                  <a:lnTo>
                    <a:pt x="15050" y="3816"/>
                  </a:lnTo>
                  <a:lnTo>
                    <a:pt x="15061" y="3885"/>
                  </a:lnTo>
                  <a:lnTo>
                    <a:pt x="15070" y="3955"/>
                  </a:lnTo>
                  <a:lnTo>
                    <a:pt x="15078" y="4026"/>
                  </a:lnTo>
                  <a:lnTo>
                    <a:pt x="15084" y="4097"/>
                  </a:lnTo>
                  <a:lnTo>
                    <a:pt x="15087" y="4162"/>
                  </a:lnTo>
                  <a:lnTo>
                    <a:pt x="15089" y="4227"/>
                  </a:lnTo>
                  <a:lnTo>
                    <a:pt x="15089" y="4292"/>
                  </a:lnTo>
                  <a:lnTo>
                    <a:pt x="15088" y="4357"/>
                  </a:lnTo>
                  <a:lnTo>
                    <a:pt x="15085" y="4420"/>
                  </a:lnTo>
                  <a:lnTo>
                    <a:pt x="15081" y="4484"/>
                  </a:lnTo>
                  <a:lnTo>
                    <a:pt x="15075" y="4546"/>
                  </a:lnTo>
                  <a:lnTo>
                    <a:pt x="15067" y="4610"/>
                  </a:lnTo>
                  <a:lnTo>
                    <a:pt x="15058" y="4672"/>
                  </a:lnTo>
                  <a:lnTo>
                    <a:pt x="15048" y="4733"/>
                  </a:lnTo>
                  <a:lnTo>
                    <a:pt x="15035" y="4794"/>
                  </a:lnTo>
                  <a:lnTo>
                    <a:pt x="15022" y="4855"/>
                  </a:lnTo>
                  <a:lnTo>
                    <a:pt x="15006" y="4914"/>
                  </a:lnTo>
                  <a:lnTo>
                    <a:pt x="14989" y="4973"/>
                  </a:lnTo>
                  <a:lnTo>
                    <a:pt x="14970" y="5032"/>
                  </a:lnTo>
                  <a:lnTo>
                    <a:pt x="14950" y="5089"/>
                  </a:lnTo>
                  <a:lnTo>
                    <a:pt x="14929" y="5147"/>
                  </a:lnTo>
                  <a:lnTo>
                    <a:pt x="14906" y="5203"/>
                  </a:lnTo>
                  <a:lnTo>
                    <a:pt x="14882" y="5259"/>
                  </a:lnTo>
                  <a:lnTo>
                    <a:pt x="14856" y="5314"/>
                  </a:lnTo>
                  <a:lnTo>
                    <a:pt x="14829" y="5368"/>
                  </a:lnTo>
                  <a:lnTo>
                    <a:pt x="14799" y="5422"/>
                  </a:lnTo>
                  <a:lnTo>
                    <a:pt x="14769" y="5474"/>
                  </a:lnTo>
                  <a:lnTo>
                    <a:pt x="14737" y="5526"/>
                  </a:lnTo>
                  <a:lnTo>
                    <a:pt x="14704" y="5577"/>
                  </a:lnTo>
                  <a:lnTo>
                    <a:pt x="14670" y="5627"/>
                  </a:lnTo>
                  <a:lnTo>
                    <a:pt x="14633" y="5675"/>
                  </a:lnTo>
                  <a:lnTo>
                    <a:pt x="14595" y="5724"/>
                  </a:lnTo>
                  <a:lnTo>
                    <a:pt x="14557" y="5772"/>
                  </a:lnTo>
                  <a:lnTo>
                    <a:pt x="14516" y="5818"/>
                  </a:lnTo>
                  <a:lnTo>
                    <a:pt x="14474" y="5863"/>
                  </a:lnTo>
                  <a:lnTo>
                    <a:pt x="14431" y="5907"/>
                  </a:lnTo>
                  <a:close/>
                  <a:moveTo>
                    <a:pt x="4463" y="14370"/>
                  </a:moveTo>
                  <a:lnTo>
                    <a:pt x="4461" y="14307"/>
                  </a:lnTo>
                  <a:lnTo>
                    <a:pt x="4458" y="14243"/>
                  </a:lnTo>
                  <a:lnTo>
                    <a:pt x="4453" y="14180"/>
                  </a:lnTo>
                  <a:lnTo>
                    <a:pt x="4446" y="14117"/>
                  </a:lnTo>
                  <a:lnTo>
                    <a:pt x="4438" y="14053"/>
                  </a:lnTo>
                  <a:lnTo>
                    <a:pt x="4429" y="13990"/>
                  </a:lnTo>
                  <a:lnTo>
                    <a:pt x="4417" y="13926"/>
                  </a:lnTo>
                  <a:lnTo>
                    <a:pt x="4405" y="13863"/>
                  </a:lnTo>
                  <a:lnTo>
                    <a:pt x="4391" y="13800"/>
                  </a:lnTo>
                  <a:lnTo>
                    <a:pt x="4375" y="13737"/>
                  </a:lnTo>
                  <a:lnTo>
                    <a:pt x="4357" y="13673"/>
                  </a:lnTo>
                  <a:lnTo>
                    <a:pt x="4338" y="13610"/>
                  </a:lnTo>
                  <a:lnTo>
                    <a:pt x="4317" y="13548"/>
                  </a:lnTo>
                  <a:lnTo>
                    <a:pt x="4295" y="13486"/>
                  </a:lnTo>
                  <a:lnTo>
                    <a:pt x="4271" y="13423"/>
                  </a:lnTo>
                  <a:lnTo>
                    <a:pt x="4246" y="13362"/>
                  </a:lnTo>
                  <a:lnTo>
                    <a:pt x="4219" y="13300"/>
                  </a:lnTo>
                  <a:lnTo>
                    <a:pt x="4191" y="13240"/>
                  </a:lnTo>
                  <a:lnTo>
                    <a:pt x="4161" y="13179"/>
                  </a:lnTo>
                  <a:lnTo>
                    <a:pt x="4128" y="13119"/>
                  </a:lnTo>
                  <a:lnTo>
                    <a:pt x="4095" y="13059"/>
                  </a:lnTo>
                  <a:lnTo>
                    <a:pt x="4060" y="13000"/>
                  </a:lnTo>
                  <a:lnTo>
                    <a:pt x="4024" y="12942"/>
                  </a:lnTo>
                  <a:lnTo>
                    <a:pt x="3986" y="12884"/>
                  </a:lnTo>
                  <a:lnTo>
                    <a:pt x="3946" y="12826"/>
                  </a:lnTo>
                  <a:lnTo>
                    <a:pt x="3905" y="12769"/>
                  </a:lnTo>
                  <a:lnTo>
                    <a:pt x="3862" y="12714"/>
                  </a:lnTo>
                  <a:lnTo>
                    <a:pt x="3818" y="12658"/>
                  </a:lnTo>
                  <a:lnTo>
                    <a:pt x="3771" y="12604"/>
                  </a:lnTo>
                  <a:lnTo>
                    <a:pt x="3723" y="12549"/>
                  </a:lnTo>
                  <a:lnTo>
                    <a:pt x="3674" y="12497"/>
                  </a:lnTo>
                  <a:lnTo>
                    <a:pt x="3622" y="12445"/>
                  </a:lnTo>
                  <a:lnTo>
                    <a:pt x="3573" y="12396"/>
                  </a:lnTo>
                  <a:lnTo>
                    <a:pt x="3522" y="12349"/>
                  </a:lnTo>
                  <a:lnTo>
                    <a:pt x="3470" y="12303"/>
                  </a:lnTo>
                  <a:lnTo>
                    <a:pt x="3418" y="12258"/>
                  </a:lnTo>
                  <a:lnTo>
                    <a:pt x="3366" y="12215"/>
                  </a:lnTo>
                  <a:lnTo>
                    <a:pt x="3312" y="12174"/>
                  </a:lnTo>
                  <a:lnTo>
                    <a:pt x="3257" y="12133"/>
                  </a:lnTo>
                  <a:lnTo>
                    <a:pt x="3202" y="12094"/>
                  </a:lnTo>
                  <a:lnTo>
                    <a:pt x="3146" y="12057"/>
                  </a:lnTo>
                  <a:lnTo>
                    <a:pt x="3088" y="12020"/>
                  </a:lnTo>
                  <a:lnTo>
                    <a:pt x="3031" y="11985"/>
                  </a:lnTo>
                  <a:lnTo>
                    <a:pt x="2974" y="11952"/>
                  </a:lnTo>
                  <a:lnTo>
                    <a:pt x="2914" y="11920"/>
                  </a:lnTo>
                  <a:lnTo>
                    <a:pt x="2855" y="11889"/>
                  </a:lnTo>
                  <a:lnTo>
                    <a:pt x="2796" y="11860"/>
                  </a:lnTo>
                  <a:lnTo>
                    <a:pt x="2735" y="11832"/>
                  </a:lnTo>
                  <a:lnTo>
                    <a:pt x="2675" y="11806"/>
                  </a:lnTo>
                  <a:lnTo>
                    <a:pt x="2613" y="11781"/>
                  </a:lnTo>
                  <a:lnTo>
                    <a:pt x="2552" y="11757"/>
                  </a:lnTo>
                  <a:lnTo>
                    <a:pt x="2490" y="11735"/>
                  </a:lnTo>
                  <a:lnTo>
                    <a:pt x="2427" y="11715"/>
                  </a:lnTo>
                  <a:lnTo>
                    <a:pt x="2365" y="11696"/>
                  </a:lnTo>
                  <a:lnTo>
                    <a:pt x="2303" y="11679"/>
                  </a:lnTo>
                  <a:lnTo>
                    <a:pt x="2239" y="11663"/>
                  </a:lnTo>
                  <a:lnTo>
                    <a:pt x="2176" y="11648"/>
                  </a:lnTo>
                  <a:lnTo>
                    <a:pt x="2112" y="11636"/>
                  </a:lnTo>
                  <a:lnTo>
                    <a:pt x="2048" y="11625"/>
                  </a:lnTo>
                  <a:lnTo>
                    <a:pt x="1985" y="11615"/>
                  </a:lnTo>
                  <a:lnTo>
                    <a:pt x="1920" y="11607"/>
                  </a:lnTo>
                  <a:lnTo>
                    <a:pt x="1857" y="11600"/>
                  </a:lnTo>
                  <a:lnTo>
                    <a:pt x="1793" y="11595"/>
                  </a:lnTo>
                  <a:lnTo>
                    <a:pt x="1728" y="11592"/>
                  </a:lnTo>
                  <a:lnTo>
                    <a:pt x="2229" y="9781"/>
                  </a:lnTo>
                  <a:lnTo>
                    <a:pt x="2236" y="9759"/>
                  </a:lnTo>
                  <a:lnTo>
                    <a:pt x="2244" y="9736"/>
                  </a:lnTo>
                  <a:lnTo>
                    <a:pt x="2253" y="9714"/>
                  </a:lnTo>
                  <a:lnTo>
                    <a:pt x="2263" y="9692"/>
                  </a:lnTo>
                  <a:lnTo>
                    <a:pt x="2273" y="9670"/>
                  </a:lnTo>
                  <a:lnTo>
                    <a:pt x="2284" y="9648"/>
                  </a:lnTo>
                  <a:lnTo>
                    <a:pt x="2296" y="9626"/>
                  </a:lnTo>
                  <a:lnTo>
                    <a:pt x="2308" y="9604"/>
                  </a:lnTo>
                  <a:lnTo>
                    <a:pt x="2321" y="9583"/>
                  </a:lnTo>
                  <a:lnTo>
                    <a:pt x="2335" y="9561"/>
                  </a:lnTo>
                  <a:lnTo>
                    <a:pt x="2349" y="9539"/>
                  </a:lnTo>
                  <a:lnTo>
                    <a:pt x="2363" y="9518"/>
                  </a:lnTo>
                  <a:lnTo>
                    <a:pt x="2378" y="9498"/>
                  </a:lnTo>
                  <a:lnTo>
                    <a:pt x="2393" y="9478"/>
                  </a:lnTo>
                  <a:lnTo>
                    <a:pt x="2409" y="9458"/>
                  </a:lnTo>
                  <a:lnTo>
                    <a:pt x="2426" y="9438"/>
                  </a:lnTo>
                  <a:lnTo>
                    <a:pt x="2522" y="9374"/>
                  </a:lnTo>
                  <a:lnTo>
                    <a:pt x="2621" y="9314"/>
                  </a:lnTo>
                  <a:lnTo>
                    <a:pt x="2723" y="9260"/>
                  </a:lnTo>
                  <a:lnTo>
                    <a:pt x="2828" y="9211"/>
                  </a:lnTo>
                  <a:lnTo>
                    <a:pt x="2934" y="9169"/>
                  </a:lnTo>
                  <a:lnTo>
                    <a:pt x="3044" y="9131"/>
                  </a:lnTo>
                  <a:lnTo>
                    <a:pt x="3156" y="9099"/>
                  </a:lnTo>
                  <a:lnTo>
                    <a:pt x="3268" y="9072"/>
                  </a:lnTo>
                  <a:lnTo>
                    <a:pt x="3383" y="9051"/>
                  </a:lnTo>
                  <a:lnTo>
                    <a:pt x="3500" y="9034"/>
                  </a:lnTo>
                  <a:lnTo>
                    <a:pt x="3617" y="9024"/>
                  </a:lnTo>
                  <a:lnTo>
                    <a:pt x="3736" y="9018"/>
                  </a:lnTo>
                  <a:lnTo>
                    <a:pt x="3857" y="9018"/>
                  </a:lnTo>
                  <a:lnTo>
                    <a:pt x="3976" y="9023"/>
                  </a:lnTo>
                  <a:lnTo>
                    <a:pt x="4098" y="9033"/>
                  </a:lnTo>
                  <a:lnTo>
                    <a:pt x="4220" y="9049"/>
                  </a:lnTo>
                  <a:lnTo>
                    <a:pt x="4342" y="9070"/>
                  </a:lnTo>
                  <a:lnTo>
                    <a:pt x="4463" y="9096"/>
                  </a:lnTo>
                  <a:lnTo>
                    <a:pt x="4584" y="9127"/>
                  </a:lnTo>
                  <a:lnTo>
                    <a:pt x="4706" y="9164"/>
                  </a:lnTo>
                  <a:lnTo>
                    <a:pt x="4826" y="9206"/>
                  </a:lnTo>
                  <a:lnTo>
                    <a:pt x="4946" y="9252"/>
                  </a:lnTo>
                  <a:lnTo>
                    <a:pt x="5065" y="9305"/>
                  </a:lnTo>
                  <a:lnTo>
                    <a:pt x="5184" y="9363"/>
                  </a:lnTo>
                  <a:lnTo>
                    <a:pt x="5300" y="9425"/>
                  </a:lnTo>
                  <a:lnTo>
                    <a:pt x="5415" y="9493"/>
                  </a:lnTo>
                  <a:lnTo>
                    <a:pt x="5529" y="9566"/>
                  </a:lnTo>
                  <a:lnTo>
                    <a:pt x="5640" y="9644"/>
                  </a:lnTo>
                  <a:lnTo>
                    <a:pt x="5750" y="9727"/>
                  </a:lnTo>
                  <a:lnTo>
                    <a:pt x="5857" y="9815"/>
                  </a:lnTo>
                  <a:lnTo>
                    <a:pt x="5962" y="9909"/>
                  </a:lnTo>
                  <a:lnTo>
                    <a:pt x="6065" y="10007"/>
                  </a:lnTo>
                  <a:lnTo>
                    <a:pt x="6168" y="10115"/>
                  </a:lnTo>
                  <a:lnTo>
                    <a:pt x="6267" y="10226"/>
                  </a:lnTo>
                  <a:lnTo>
                    <a:pt x="6360" y="10339"/>
                  </a:lnTo>
                  <a:lnTo>
                    <a:pt x="6447" y="10456"/>
                  </a:lnTo>
                  <a:lnTo>
                    <a:pt x="6529" y="10574"/>
                  </a:lnTo>
                  <a:lnTo>
                    <a:pt x="6604" y="10695"/>
                  </a:lnTo>
                  <a:lnTo>
                    <a:pt x="6673" y="10816"/>
                  </a:lnTo>
                  <a:lnTo>
                    <a:pt x="6738" y="10941"/>
                  </a:lnTo>
                  <a:lnTo>
                    <a:pt x="6796" y="11065"/>
                  </a:lnTo>
                  <a:lnTo>
                    <a:pt x="6848" y="11191"/>
                  </a:lnTo>
                  <a:lnTo>
                    <a:pt x="6895" y="11318"/>
                  </a:lnTo>
                  <a:lnTo>
                    <a:pt x="6936" y="11446"/>
                  </a:lnTo>
                  <a:lnTo>
                    <a:pt x="6971" y="11574"/>
                  </a:lnTo>
                  <a:lnTo>
                    <a:pt x="7000" y="11702"/>
                  </a:lnTo>
                  <a:lnTo>
                    <a:pt x="7023" y="11831"/>
                  </a:lnTo>
                  <a:lnTo>
                    <a:pt x="7041" y="11959"/>
                  </a:lnTo>
                  <a:lnTo>
                    <a:pt x="7052" y="12087"/>
                  </a:lnTo>
                  <a:lnTo>
                    <a:pt x="7058" y="12214"/>
                  </a:lnTo>
                  <a:lnTo>
                    <a:pt x="7057" y="12341"/>
                  </a:lnTo>
                  <a:lnTo>
                    <a:pt x="7051" y="12466"/>
                  </a:lnTo>
                  <a:lnTo>
                    <a:pt x="7039" y="12589"/>
                  </a:lnTo>
                  <a:lnTo>
                    <a:pt x="7019" y="12712"/>
                  </a:lnTo>
                  <a:lnTo>
                    <a:pt x="6995" y="12832"/>
                  </a:lnTo>
                  <a:lnTo>
                    <a:pt x="6965" y="12952"/>
                  </a:lnTo>
                  <a:lnTo>
                    <a:pt x="6929" y="13068"/>
                  </a:lnTo>
                  <a:lnTo>
                    <a:pt x="6886" y="13183"/>
                  </a:lnTo>
                  <a:lnTo>
                    <a:pt x="6837" y="13294"/>
                  </a:lnTo>
                  <a:lnTo>
                    <a:pt x="6783" y="13402"/>
                  </a:lnTo>
                  <a:lnTo>
                    <a:pt x="6722" y="13508"/>
                  </a:lnTo>
                  <a:lnTo>
                    <a:pt x="6655" y="13610"/>
                  </a:lnTo>
                  <a:lnTo>
                    <a:pt x="6582" y="13710"/>
                  </a:lnTo>
                  <a:lnTo>
                    <a:pt x="6502" y="13805"/>
                  </a:lnTo>
                  <a:lnTo>
                    <a:pt x="6481" y="13816"/>
                  </a:lnTo>
                  <a:lnTo>
                    <a:pt x="6459" y="13827"/>
                  </a:lnTo>
                  <a:lnTo>
                    <a:pt x="6437" y="13838"/>
                  </a:lnTo>
                  <a:lnTo>
                    <a:pt x="6415" y="13848"/>
                  </a:lnTo>
                  <a:lnTo>
                    <a:pt x="6392" y="13858"/>
                  </a:lnTo>
                  <a:lnTo>
                    <a:pt x="6369" y="13867"/>
                  </a:lnTo>
                  <a:lnTo>
                    <a:pt x="6345" y="13876"/>
                  </a:lnTo>
                  <a:lnTo>
                    <a:pt x="6322" y="13884"/>
                  </a:lnTo>
                  <a:lnTo>
                    <a:pt x="4463" y="14370"/>
                  </a:lnTo>
                  <a:close/>
                  <a:moveTo>
                    <a:pt x="2096" y="14991"/>
                  </a:moveTo>
                  <a:lnTo>
                    <a:pt x="2070" y="14997"/>
                  </a:lnTo>
                  <a:lnTo>
                    <a:pt x="2036" y="15005"/>
                  </a:lnTo>
                  <a:lnTo>
                    <a:pt x="1995" y="15014"/>
                  </a:lnTo>
                  <a:lnTo>
                    <a:pt x="1949" y="15024"/>
                  </a:lnTo>
                  <a:lnTo>
                    <a:pt x="1899" y="15034"/>
                  </a:lnTo>
                  <a:lnTo>
                    <a:pt x="1849" y="15043"/>
                  </a:lnTo>
                  <a:lnTo>
                    <a:pt x="1825" y="15046"/>
                  </a:lnTo>
                  <a:lnTo>
                    <a:pt x="1801" y="15050"/>
                  </a:lnTo>
                  <a:lnTo>
                    <a:pt x="1777" y="15052"/>
                  </a:lnTo>
                  <a:lnTo>
                    <a:pt x="1755" y="15054"/>
                  </a:lnTo>
                  <a:lnTo>
                    <a:pt x="1716" y="15053"/>
                  </a:lnTo>
                  <a:lnTo>
                    <a:pt x="1679" y="15049"/>
                  </a:lnTo>
                  <a:lnTo>
                    <a:pt x="1641" y="15044"/>
                  </a:lnTo>
                  <a:lnTo>
                    <a:pt x="1604" y="15037"/>
                  </a:lnTo>
                  <a:lnTo>
                    <a:pt x="1568" y="15029"/>
                  </a:lnTo>
                  <a:lnTo>
                    <a:pt x="1532" y="15018"/>
                  </a:lnTo>
                  <a:lnTo>
                    <a:pt x="1498" y="15006"/>
                  </a:lnTo>
                  <a:lnTo>
                    <a:pt x="1464" y="14993"/>
                  </a:lnTo>
                  <a:lnTo>
                    <a:pt x="1430" y="14978"/>
                  </a:lnTo>
                  <a:lnTo>
                    <a:pt x="1398" y="14961"/>
                  </a:lnTo>
                  <a:lnTo>
                    <a:pt x="1367" y="14943"/>
                  </a:lnTo>
                  <a:lnTo>
                    <a:pt x="1336" y="14923"/>
                  </a:lnTo>
                  <a:lnTo>
                    <a:pt x="1307" y="14902"/>
                  </a:lnTo>
                  <a:lnTo>
                    <a:pt x="1279" y="14880"/>
                  </a:lnTo>
                  <a:lnTo>
                    <a:pt x="1251" y="14856"/>
                  </a:lnTo>
                  <a:lnTo>
                    <a:pt x="1225" y="14832"/>
                  </a:lnTo>
                  <a:lnTo>
                    <a:pt x="1201" y="14804"/>
                  </a:lnTo>
                  <a:lnTo>
                    <a:pt x="1177" y="14777"/>
                  </a:lnTo>
                  <a:lnTo>
                    <a:pt x="1155" y="14749"/>
                  </a:lnTo>
                  <a:lnTo>
                    <a:pt x="1134" y="14720"/>
                  </a:lnTo>
                  <a:lnTo>
                    <a:pt x="1115" y="14689"/>
                  </a:lnTo>
                  <a:lnTo>
                    <a:pt x="1096" y="14658"/>
                  </a:lnTo>
                  <a:lnTo>
                    <a:pt x="1080" y="14626"/>
                  </a:lnTo>
                  <a:lnTo>
                    <a:pt x="1065" y="14593"/>
                  </a:lnTo>
                  <a:lnTo>
                    <a:pt x="1051" y="14559"/>
                  </a:lnTo>
                  <a:lnTo>
                    <a:pt x="1040" y="14524"/>
                  </a:lnTo>
                  <a:lnTo>
                    <a:pt x="1030" y="14488"/>
                  </a:lnTo>
                  <a:lnTo>
                    <a:pt x="1021" y="14452"/>
                  </a:lnTo>
                  <a:lnTo>
                    <a:pt x="1015" y="14415"/>
                  </a:lnTo>
                  <a:lnTo>
                    <a:pt x="1010" y="14378"/>
                  </a:lnTo>
                  <a:lnTo>
                    <a:pt x="1007" y="14340"/>
                  </a:lnTo>
                  <a:lnTo>
                    <a:pt x="1006" y="14302"/>
                  </a:lnTo>
                  <a:lnTo>
                    <a:pt x="1009" y="14268"/>
                  </a:lnTo>
                  <a:lnTo>
                    <a:pt x="1015" y="14229"/>
                  </a:lnTo>
                  <a:lnTo>
                    <a:pt x="1022" y="14189"/>
                  </a:lnTo>
                  <a:lnTo>
                    <a:pt x="1029" y="14149"/>
                  </a:lnTo>
                  <a:lnTo>
                    <a:pt x="1037" y="14110"/>
                  </a:lnTo>
                  <a:lnTo>
                    <a:pt x="1045" y="14074"/>
                  </a:lnTo>
                  <a:lnTo>
                    <a:pt x="1051" y="14043"/>
                  </a:lnTo>
                  <a:lnTo>
                    <a:pt x="1056" y="14020"/>
                  </a:lnTo>
                  <a:lnTo>
                    <a:pt x="1586" y="12106"/>
                  </a:lnTo>
                  <a:lnTo>
                    <a:pt x="1641" y="12105"/>
                  </a:lnTo>
                  <a:lnTo>
                    <a:pt x="1695" y="12105"/>
                  </a:lnTo>
                  <a:lnTo>
                    <a:pt x="1749" y="12107"/>
                  </a:lnTo>
                  <a:lnTo>
                    <a:pt x="1804" y="12111"/>
                  </a:lnTo>
                  <a:lnTo>
                    <a:pt x="1858" y="12116"/>
                  </a:lnTo>
                  <a:lnTo>
                    <a:pt x="1913" y="12122"/>
                  </a:lnTo>
                  <a:lnTo>
                    <a:pt x="1968" y="12130"/>
                  </a:lnTo>
                  <a:lnTo>
                    <a:pt x="2023" y="12139"/>
                  </a:lnTo>
                  <a:lnTo>
                    <a:pt x="2077" y="12149"/>
                  </a:lnTo>
                  <a:lnTo>
                    <a:pt x="2133" y="12161"/>
                  </a:lnTo>
                  <a:lnTo>
                    <a:pt x="2187" y="12175"/>
                  </a:lnTo>
                  <a:lnTo>
                    <a:pt x="2242" y="12190"/>
                  </a:lnTo>
                  <a:lnTo>
                    <a:pt x="2297" y="12206"/>
                  </a:lnTo>
                  <a:lnTo>
                    <a:pt x="2351" y="12224"/>
                  </a:lnTo>
                  <a:lnTo>
                    <a:pt x="2405" y="12243"/>
                  </a:lnTo>
                  <a:lnTo>
                    <a:pt x="2460" y="12264"/>
                  </a:lnTo>
                  <a:lnTo>
                    <a:pt x="2513" y="12286"/>
                  </a:lnTo>
                  <a:lnTo>
                    <a:pt x="2566" y="12309"/>
                  </a:lnTo>
                  <a:lnTo>
                    <a:pt x="2619" y="12335"/>
                  </a:lnTo>
                  <a:lnTo>
                    <a:pt x="2673" y="12362"/>
                  </a:lnTo>
                  <a:lnTo>
                    <a:pt x="2725" y="12390"/>
                  </a:lnTo>
                  <a:lnTo>
                    <a:pt x="2776" y="12420"/>
                  </a:lnTo>
                  <a:lnTo>
                    <a:pt x="2829" y="12451"/>
                  </a:lnTo>
                  <a:lnTo>
                    <a:pt x="2879" y="12483"/>
                  </a:lnTo>
                  <a:lnTo>
                    <a:pt x="2930" y="12517"/>
                  </a:lnTo>
                  <a:lnTo>
                    <a:pt x="2980" y="12553"/>
                  </a:lnTo>
                  <a:lnTo>
                    <a:pt x="3029" y="12590"/>
                  </a:lnTo>
                  <a:lnTo>
                    <a:pt x="3078" y="12629"/>
                  </a:lnTo>
                  <a:lnTo>
                    <a:pt x="3126" y="12669"/>
                  </a:lnTo>
                  <a:lnTo>
                    <a:pt x="3174" y="12711"/>
                  </a:lnTo>
                  <a:lnTo>
                    <a:pt x="3220" y="12754"/>
                  </a:lnTo>
                  <a:lnTo>
                    <a:pt x="3266" y="12799"/>
                  </a:lnTo>
                  <a:lnTo>
                    <a:pt x="3312" y="12845"/>
                  </a:lnTo>
                  <a:lnTo>
                    <a:pt x="3356" y="12893"/>
                  </a:lnTo>
                  <a:lnTo>
                    <a:pt x="3398" y="12941"/>
                  </a:lnTo>
                  <a:lnTo>
                    <a:pt x="3439" y="12990"/>
                  </a:lnTo>
                  <a:lnTo>
                    <a:pt x="3479" y="13039"/>
                  </a:lnTo>
                  <a:lnTo>
                    <a:pt x="3517" y="13089"/>
                  </a:lnTo>
                  <a:lnTo>
                    <a:pt x="3553" y="13139"/>
                  </a:lnTo>
                  <a:lnTo>
                    <a:pt x="3588" y="13191"/>
                  </a:lnTo>
                  <a:lnTo>
                    <a:pt x="3621" y="13243"/>
                  </a:lnTo>
                  <a:lnTo>
                    <a:pt x="3653" y="13295"/>
                  </a:lnTo>
                  <a:lnTo>
                    <a:pt x="3683" y="13348"/>
                  </a:lnTo>
                  <a:lnTo>
                    <a:pt x="3712" y="13401"/>
                  </a:lnTo>
                  <a:lnTo>
                    <a:pt x="3739" y="13455"/>
                  </a:lnTo>
                  <a:lnTo>
                    <a:pt x="3765" y="13509"/>
                  </a:lnTo>
                  <a:lnTo>
                    <a:pt x="3788" y="13563"/>
                  </a:lnTo>
                  <a:lnTo>
                    <a:pt x="3811" y="13617"/>
                  </a:lnTo>
                  <a:lnTo>
                    <a:pt x="3833" y="13671"/>
                  </a:lnTo>
                  <a:lnTo>
                    <a:pt x="3852" y="13727"/>
                  </a:lnTo>
                  <a:lnTo>
                    <a:pt x="3870" y="13782"/>
                  </a:lnTo>
                  <a:lnTo>
                    <a:pt x="3887" y="13837"/>
                  </a:lnTo>
                  <a:lnTo>
                    <a:pt x="3902" y="13892"/>
                  </a:lnTo>
                  <a:lnTo>
                    <a:pt x="3915" y="13948"/>
                  </a:lnTo>
                  <a:lnTo>
                    <a:pt x="3927" y="14004"/>
                  </a:lnTo>
                  <a:lnTo>
                    <a:pt x="3938" y="14060"/>
                  </a:lnTo>
                  <a:lnTo>
                    <a:pt x="3946" y="14115"/>
                  </a:lnTo>
                  <a:lnTo>
                    <a:pt x="3954" y="14170"/>
                  </a:lnTo>
                  <a:lnTo>
                    <a:pt x="3960" y="14225"/>
                  </a:lnTo>
                  <a:lnTo>
                    <a:pt x="3964" y="14282"/>
                  </a:lnTo>
                  <a:lnTo>
                    <a:pt x="3967" y="14337"/>
                  </a:lnTo>
                  <a:lnTo>
                    <a:pt x="3968" y="14391"/>
                  </a:lnTo>
                  <a:lnTo>
                    <a:pt x="3968" y="14446"/>
                  </a:lnTo>
                  <a:lnTo>
                    <a:pt x="3967" y="14500"/>
                  </a:lnTo>
                  <a:lnTo>
                    <a:pt x="2096" y="14991"/>
                  </a:lnTo>
                  <a:close/>
                  <a:moveTo>
                    <a:pt x="5275" y="8311"/>
                  </a:moveTo>
                  <a:lnTo>
                    <a:pt x="5187" y="8277"/>
                  </a:lnTo>
                  <a:lnTo>
                    <a:pt x="5099" y="8245"/>
                  </a:lnTo>
                  <a:lnTo>
                    <a:pt x="5011" y="8215"/>
                  </a:lnTo>
                  <a:lnTo>
                    <a:pt x="4921" y="8186"/>
                  </a:lnTo>
                  <a:lnTo>
                    <a:pt x="4877" y="8173"/>
                  </a:lnTo>
                  <a:lnTo>
                    <a:pt x="4833" y="8159"/>
                  </a:lnTo>
                  <a:lnTo>
                    <a:pt x="4787" y="8147"/>
                  </a:lnTo>
                  <a:lnTo>
                    <a:pt x="4742" y="8135"/>
                  </a:lnTo>
                  <a:lnTo>
                    <a:pt x="4698" y="8124"/>
                  </a:lnTo>
                  <a:lnTo>
                    <a:pt x="4652" y="8113"/>
                  </a:lnTo>
                  <a:lnTo>
                    <a:pt x="4607" y="8103"/>
                  </a:lnTo>
                  <a:lnTo>
                    <a:pt x="4562" y="8093"/>
                  </a:lnTo>
                  <a:lnTo>
                    <a:pt x="4517" y="8084"/>
                  </a:lnTo>
                  <a:lnTo>
                    <a:pt x="4471" y="8075"/>
                  </a:lnTo>
                  <a:lnTo>
                    <a:pt x="4426" y="8067"/>
                  </a:lnTo>
                  <a:lnTo>
                    <a:pt x="4380" y="8059"/>
                  </a:lnTo>
                  <a:lnTo>
                    <a:pt x="4335" y="8052"/>
                  </a:lnTo>
                  <a:lnTo>
                    <a:pt x="4289" y="8045"/>
                  </a:lnTo>
                  <a:lnTo>
                    <a:pt x="4243" y="8039"/>
                  </a:lnTo>
                  <a:lnTo>
                    <a:pt x="4198" y="8034"/>
                  </a:lnTo>
                  <a:lnTo>
                    <a:pt x="4153" y="8029"/>
                  </a:lnTo>
                  <a:lnTo>
                    <a:pt x="4106" y="8025"/>
                  </a:lnTo>
                  <a:lnTo>
                    <a:pt x="4061" y="8021"/>
                  </a:lnTo>
                  <a:lnTo>
                    <a:pt x="4015" y="8018"/>
                  </a:lnTo>
                  <a:lnTo>
                    <a:pt x="3969" y="8015"/>
                  </a:lnTo>
                  <a:lnTo>
                    <a:pt x="3923" y="8013"/>
                  </a:lnTo>
                  <a:lnTo>
                    <a:pt x="3878" y="8011"/>
                  </a:lnTo>
                  <a:lnTo>
                    <a:pt x="3832" y="8011"/>
                  </a:lnTo>
                  <a:lnTo>
                    <a:pt x="7706" y="4116"/>
                  </a:lnTo>
                  <a:lnTo>
                    <a:pt x="7763" y="4063"/>
                  </a:lnTo>
                  <a:lnTo>
                    <a:pt x="7820" y="4012"/>
                  </a:lnTo>
                  <a:lnTo>
                    <a:pt x="7880" y="3964"/>
                  </a:lnTo>
                  <a:lnTo>
                    <a:pt x="7941" y="3918"/>
                  </a:lnTo>
                  <a:lnTo>
                    <a:pt x="8003" y="3875"/>
                  </a:lnTo>
                  <a:lnTo>
                    <a:pt x="8067" y="3834"/>
                  </a:lnTo>
                  <a:lnTo>
                    <a:pt x="8131" y="3796"/>
                  </a:lnTo>
                  <a:lnTo>
                    <a:pt x="8197" y="3760"/>
                  </a:lnTo>
                  <a:lnTo>
                    <a:pt x="8265" y="3725"/>
                  </a:lnTo>
                  <a:lnTo>
                    <a:pt x="8333" y="3694"/>
                  </a:lnTo>
                  <a:lnTo>
                    <a:pt x="8403" y="3665"/>
                  </a:lnTo>
                  <a:lnTo>
                    <a:pt x="8473" y="3638"/>
                  </a:lnTo>
                  <a:lnTo>
                    <a:pt x="8544" y="3613"/>
                  </a:lnTo>
                  <a:lnTo>
                    <a:pt x="8616" y="3591"/>
                  </a:lnTo>
                  <a:lnTo>
                    <a:pt x="8689" y="3571"/>
                  </a:lnTo>
                  <a:lnTo>
                    <a:pt x="8764" y="3554"/>
                  </a:lnTo>
                  <a:lnTo>
                    <a:pt x="8838" y="3539"/>
                  </a:lnTo>
                  <a:lnTo>
                    <a:pt x="8914" y="3526"/>
                  </a:lnTo>
                  <a:lnTo>
                    <a:pt x="8989" y="3515"/>
                  </a:lnTo>
                  <a:lnTo>
                    <a:pt x="9067" y="3507"/>
                  </a:lnTo>
                  <a:lnTo>
                    <a:pt x="9143" y="3501"/>
                  </a:lnTo>
                  <a:lnTo>
                    <a:pt x="9220" y="3497"/>
                  </a:lnTo>
                  <a:lnTo>
                    <a:pt x="9299" y="3496"/>
                  </a:lnTo>
                  <a:lnTo>
                    <a:pt x="9377" y="3497"/>
                  </a:lnTo>
                  <a:lnTo>
                    <a:pt x="9457" y="3500"/>
                  </a:lnTo>
                  <a:lnTo>
                    <a:pt x="9535" y="3505"/>
                  </a:lnTo>
                  <a:lnTo>
                    <a:pt x="9615" y="3512"/>
                  </a:lnTo>
                  <a:lnTo>
                    <a:pt x="9694" y="3522"/>
                  </a:lnTo>
                  <a:lnTo>
                    <a:pt x="9775" y="3534"/>
                  </a:lnTo>
                  <a:lnTo>
                    <a:pt x="9854" y="3548"/>
                  </a:lnTo>
                  <a:lnTo>
                    <a:pt x="9934" y="3565"/>
                  </a:lnTo>
                  <a:lnTo>
                    <a:pt x="10014" y="3583"/>
                  </a:lnTo>
                  <a:lnTo>
                    <a:pt x="5275" y="8311"/>
                  </a:lnTo>
                  <a:close/>
                  <a:moveTo>
                    <a:pt x="7441" y="10165"/>
                  </a:moveTo>
                  <a:lnTo>
                    <a:pt x="7406" y="10107"/>
                  </a:lnTo>
                  <a:lnTo>
                    <a:pt x="7369" y="10049"/>
                  </a:lnTo>
                  <a:lnTo>
                    <a:pt x="7332" y="9992"/>
                  </a:lnTo>
                  <a:lnTo>
                    <a:pt x="7295" y="9936"/>
                  </a:lnTo>
                  <a:lnTo>
                    <a:pt x="7257" y="9880"/>
                  </a:lnTo>
                  <a:lnTo>
                    <a:pt x="7218" y="9824"/>
                  </a:lnTo>
                  <a:lnTo>
                    <a:pt x="7177" y="9768"/>
                  </a:lnTo>
                  <a:lnTo>
                    <a:pt x="7137" y="9714"/>
                  </a:lnTo>
                  <a:lnTo>
                    <a:pt x="7096" y="9660"/>
                  </a:lnTo>
                  <a:lnTo>
                    <a:pt x="7053" y="9606"/>
                  </a:lnTo>
                  <a:lnTo>
                    <a:pt x="7009" y="9553"/>
                  </a:lnTo>
                  <a:lnTo>
                    <a:pt x="6965" y="9500"/>
                  </a:lnTo>
                  <a:lnTo>
                    <a:pt x="6919" y="9448"/>
                  </a:lnTo>
                  <a:lnTo>
                    <a:pt x="6873" y="9397"/>
                  </a:lnTo>
                  <a:lnTo>
                    <a:pt x="6824" y="9347"/>
                  </a:lnTo>
                  <a:lnTo>
                    <a:pt x="6776" y="9297"/>
                  </a:lnTo>
                  <a:lnTo>
                    <a:pt x="6718" y="9240"/>
                  </a:lnTo>
                  <a:lnTo>
                    <a:pt x="6658" y="9185"/>
                  </a:lnTo>
                  <a:lnTo>
                    <a:pt x="6598" y="9131"/>
                  </a:lnTo>
                  <a:lnTo>
                    <a:pt x="6538" y="9079"/>
                  </a:lnTo>
                  <a:lnTo>
                    <a:pt x="6475" y="9029"/>
                  </a:lnTo>
                  <a:lnTo>
                    <a:pt x="6412" y="8978"/>
                  </a:lnTo>
                  <a:lnTo>
                    <a:pt x="6348" y="8930"/>
                  </a:lnTo>
                  <a:lnTo>
                    <a:pt x="6284" y="8884"/>
                  </a:lnTo>
                  <a:lnTo>
                    <a:pt x="6220" y="8838"/>
                  </a:lnTo>
                  <a:lnTo>
                    <a:pt x="6153" y="8794"/>
                  </a:lnTo>
                  <a:lnTo>
                    <a:pt x="6087" y="8750"/>
                  </a:lnTo>
                  <a:lnTo>
                    <a:pt x="6021" y="8707"/>
                  </a:lnTo>
                  <a:lnTo>
                    <a:pt x="5953" y="8666"/>
                  </a:lnTo>
                  <a:lnTo>
                    <a:pt x="5885" y="8626"/>
                  </a:lnTo>
                  <a:lnTo>
                    <a:pt x="5816" y="8587"/>
                  </a:lnTo>
                  <a:lnTo>
                    <a:pt x="5748" y="8549"/>
                  </a:lnTo>
                  <a:lnTo>
                    <a:pt x="10542" y="3766"/>
                  </a:lnTo>
                  <a:lnTo>
                    <a:pt x="10613" y="3798"/>
                  </a:lnTo>
                  <a:lnTo>
                    <a:pt x="10683" y="3831"/>
                  </a:lnTo>
                  <a:lnTo>
                    <a:pt x="10752" y="3866"/>
                  </a:lnTo>
                  <a:lnTo>
                    <a:pt x="10821" y="3903"/>
                  </a:lnTo>
                  <a:lnTo>
                    <a:pt x="10889" y="3942"/>
                  </a:lnTo>
                  <a:lnTo>
                    <a:pt x="10958" y="3983"/>
                  </a:lnTo>
                  <a:lnTo>
                    <a:pt x="11025" y="4026"/>
                  </a:lnTo>
                  <a:lnTo>
                    <a:pt x="11091" y="4070"/>
                  </a:lnTo>
                  <a:lnTo>
                    <a:pt x="11157" y="4115"/>
                  </a:lnTo>
                  <a:lnTo>
                    <a:pt x="11222" y="4163"/>
                  </a:lnTo>
                  <a:lnTo>
                    <a:pt x="11287" y="4212"/>
                  </a:lnTo>
                  <a:lnTo>
                    <a:pt x="11351" y="4263"/>
                  </a:lnTo>
                  <a:lnTo>
                    <a:pt x="11413" y="4317"/>
                  </a:lnTo>
                  <a:lnTo>
                    <a:pt x="11476" y="4372"/>
                  </a:lnTo>
                  <a:lnTo>
                    <a:pt x="11537" y="4428"/>
                  </a:lnTo>
                  <a:lnTo>
                    <a:pt x="11597" y="4487"/>
                  </a:lnTo>
                  <a:lnTo>
                    <a:pt x="11648" y="4537"/>
                  </a:lnTo>
                  <a:lnTo>
                    <a:pt x="11696" y="4590"/>
                  </a:lnTo>
                  <a:lnTo>
                    <a:pt x="11743" y="4642"/>
                  </a:lnTo>
                  <a:lnTo>
                    <a:pt x="11790" y="4696"/>
                  </a:lnTo>
                  <a:lnTo>
                    <a:pt x="11835" y="4749"/>
                  </a:lnTo>
                  <a:lnTo>
                    <a:pt x="11878" y="4803"/>
                  </a:lnTo>
                  <a:lnTo>
                    <a:pt x="11919" y="4859"/>
                  </a:lnTo>
                  <a:lnTo>
                    <a:pt x="11961" y="4915"/>
                  </a:lnTo>
                  <a:lnTo>
                    <a:pt x="12000" y="4970"/>
                  </a:lnTo>
                  <a:lnTo>
                    <a:pt x="12038" y="5027"/>
                  </a:lnTo>
                  <a:lnTo>
                    <a:pt x="12075" y="5084"/>
                  </a:lnTo>
                  <a:lnTo>
                    <a:pt x="12110" y="5142"/>
                  </a:lnTo>
                  <a:lnTo>
                    <a:pt x="12145" y="5200"/>
                  </a:lnTo>
                  <a:lnTo>
                    <a:pt x="12178" y="5258"/>
                  </a:lnTo>
                  <a:lnTo>
                    <a:pt x="12210" y="5316"/>
                  </a:lnTo>
                  <a:lnTo>
                    <a:pt x="12241" y="5375"/>
                  </a:lnTo>
                  <a:lnTo>
                    <a:pt x="7441" y="10165"/>
                  </a:lnTo>
                  <a:close/>
                  <a:moveTo>
                    <a:pt x="8055" y="11941"/>
                  </a:moveTo>
                  <a:lnTo>
                    <a:pt x="8045" y="11856"/>
                  </a:lnTo>
                  <a:lnTo>
                    <a:pt x="8035" y="11772"/>
                  </a:lnTo>
                  <a:lnTo>
                    <a:pt x="8022" y="11687"/>
                  </a:lnTo>
                  <a:lnTo>
                    <a:pt x="8008" y="11603"/>
                  </a:lnTo>
                  <a:lnTo>
                    <a:pt x="7991" y="11519"/>
                  </a:lnTo>
                  <a:lnTo>
                    <a:pt x="7973" y="11435"/>
                  </a:lnTo>
                  <a:lnTo>
                    <a:pt x="7953" y="11352"/>
                  </a:lnTo>
                  <a:lnTo>
                    <a:pt x="7931" y="11270"/>
                  </a:lnTo>
                  <a:lnTo>
                    <a:pt x="7907" y="11187"/>
                  </a:lnTo>
                  <a:lnTo>
                    <a:pt x="7882" y="11105"/>
                  </a:lnTo>
                  <a:lnTo>
                    <a:pt x="7854" y="11024"/>
                  </a:lnTo>
                  <a:lnTo>
                    <a:pt x="7825" y="10943"/>
                  </a:lnTo>
                  <a:lnTo>
                    <a:pt x="7795" y="10861"/>
                  </a:lnTo>
                  <a:lnTo>
                    <a:pt x="7763" y="10781"/>
                  </a:lnTo>
                  <a:lnTo>
                    <a:pt x="7729" y="10702"/>
                  </a:lnTo>
                  <a:lnTo>
                    <a:pt x="7693" y="10622"/>
                  </a:lnTo>
                  <a:lnTo>
                    <a:pt x="12448" y="5878"/>
                  </a:lnTo>
                  <a:lnTo>
                    <a:pt x="12475" y="5965"/>
                  </a:lnTo>
                  <a:lnTo>
                    <a:pt x="12499" y="6051"/>
                  </a:lnTo>
                  <a:lnTo>
                    <a:pt x="12519" y="6137"/>
                  </a:lnTo>
                  <a:lnTo>
                    <a:pt x="12537" y="6223"/>
                  </a:lnTo>
                  <a:lnTo>
                    <a:pt x="12553" y="6310"/>
                  </a:lnTo>
                  <a:lnTo>
                    <a:pt x="12566" y="6396"/>
                  </a:lnTo>
                  <a:lnTo>
                    <a:pt x="12576" y="6482"/>
                  </a:lnTo>
                  <a:lnTo>
                    <a:pt x="12583" y="6568"/>
                  </a:lnTo>
                  <a:lnTo>
                    <a:pt x="12588" y="6654"/>
                  </a:lnTo>
                  <a:lnTo>
                    <a:pt x="12591" y="6739"/>
                  </a:lnTo>
                  <a:lnTo>
                    <a:pt x="12591" y="6824"/>
                  </a:lnTo>
                  <a:lnTo>
                    <a:pt x="12588" y="6908"/>
                  </a:lnTo>
                  <a:lnTo>
                    <a:pt x="12582" y="6992"/>
                  </a:lnTo>
                  <a:lnTo>
                    <a:pt x="12574" y="7075"/>
                  </a:lnTo>
                  <a:lnTo>
                    <a:pt x="12563" y="7158"/>
                  </a:lnTo>
                  <a:lnTo>
                    <a:pt x="12549" y="7239"/>
                  </a:lnTo>
                  <a:lnTo>
                    <a:pt x="12533" y="7320"/>
                  </a:lnTo>
                  <a:lnTo>
                    <a:pt x="12513" y="7400"/>
                  </a:lnTo>
                  <a:lnTo>
                    <a:pt x="12492" y="7479"/>
                  </a:lnTo>
                  <a:lnTo>
                    <a:pt x="12467" y="7557"/>
                  </a:lnTo>
                  <a:lnTo>
                    <a:pt x="12439" y="7635"/>
                  </a:lnTo>
                  <a:lnTo>
                    <a:pt x="12409" y="7710"/>
                  </a:lnTo>
                  <a:lnTo>
                    <a:pt x="12376" y="7784"/>
                  </a:lnTo>
                  <a:lnTo>
                    <a:pt x="12340" y="7857"/>
                  </a:lnTo>
                  <a:lnTo>
                    <a:pt x="12302" y="7930"/>
                  </a:lnTo>
                  <a:lnTo>
                    <a:pt x="12260" y="8000"/>
                  </a:lnTo>
                  <a:lnTo>
                    <a:pt x="12216" y="8069"/>
                  </a:lnTo>
                  <a:lnTo>
                    <a:pt x="12169" y="8136"/>
                  </a:lnTo>
                  <a:lnTo>
                    <a:pt x="12120" y="8203"/>
                  </a:lnTo>
                  <a:lnTo>
                    <a:pt x="12066" y="8267"/>
                  </a:lnTo>
                  <a:lnTo>
                    <a:pt x="12011" y="8329"/>
                  </a:lnTo>
                  <a:lnTo>
                    <a:pt x="11953" y="8389"/>
                  </a:lnTo>
                  <a:lnTo>
                    <a:pt x="11947" y="8394"/>
                  </a:lnTo>
                  <a:lnTo>
                    <a:pt x="11940" y="8400"/>
                  </a:lnTo>
                  <a:lnTo>
                    <a:pt x="11948" y="8406"/>
                  </a:lnTo>
                  <a:lnTo>
                    <a:pt x="8060" y="12314"/>
                  </a:lnTo>
                  <a:lnTo>
                    <a:pt x="8061" y="12268"/>
                  </a:lnTo>
                  <a:lnTo>
                    <a:pt x="8061" y="12222"/>
                  </a:lnTo>
                  <a:lnTo>
                    <a:pt x="8062" y="12175"/>
                  </a:lnTo>
                  <a:lnTo>
                    <a:pt x="8062" y="12129"/>
                  </a:lnTo>
                  <a:lnTo>
                    <a:pt x="8062" y="12082"/>
                  </a:lnTo>
                  <a:lnTo>
                    <a:pt x="8061" y="12035"/>
                  </a:lnTo>
                  <a:lnTo>
                    <a:pt x="8059" y="11988"/>
                  </a:lnTo>
                  <a:lnTo>
                    <a:pt x="8055" y="11941"/>
                  </a:lnTo>
                  <a:close/>
                  <a:moveTo>
                    <a:pt x="14785" y="1295"/>
                  </a:moveTo>
                  <a:lnTo>
                    <a:pt x="14707" y="1218"/>
                  </a:lnTo>
                  <a:lnTo>
                    <a:pt x="14626" y="1144"/>
                  </a:lnTo>
                  <a:lnTo>
                    <a:pt x="14546" y="1072"/>
                  </a:lnTo>
                  <a:lnTo>
                    <a:pt x="14463" y="1003"/>
                  </a:lnTo>
                  <a:lnTo>
                    <a:pt x="14379" y="934"/>
                  </a:lnTo>
                  <a:lnTo>
                    <a:pt x="14294" y="869"/>
                  </a:lnTo>
                  <a:lnTo>
                    <a:pt x="14208" y="806"/>
                  </a:lnTo>
                  <a:lnTo>
                    <a:pt x="14119" y="745"/>
                  </a:lnTo>
                  <a:lnTo>
                    <a:pt x="14031" y="685"/>
                  </a:lnTo>
                  <a:lnTo>
                    <a:pt x="13941" y="629"/>
                  </a:lnTo>
                  <a:lnTo>
                    <a:pt x="13851" y="575"/>
                  </a:lnTo>
                  <a:lnTo>
                    <a:pt x="13758" y="523"/>
                  </a:lnTo>
                  <a:lnTo>
                    <a:pt x="13666" y="473"/>
                  </a:lnTo>
                  <a:lnTo>
                    <a:pt x="13572" y="426"/>
                  </a:lnTo>
                  <a:lnTo>
                    <a:pt x="13478" y="380"/>
                  </a:lnTo>
                  <a:lnTo>
                    <a:pt x="13382" y="338"/>
                  </a:lnTo>
                  <a:lnTo>
                    <a:pt x="13286" y="298"/>
                  </a:lnTo>
                  <a:lnTo>
                    <a:pt x="13190" y="260"/>
                  </a:lnTo>
                  <a:lnTo>
                    <a:pt x="13092" y="225"/>
                  </a:lnTo>
                  <a:lnTo>
                    <a:pt x="12995" y="193"/>
                  </a:lnTo>
                  <a:lnTo>
                    <a:pt x="12896" y="162"/>
                  </a:lnTo>
                  <a:lnTo>
                    <a:pt x="12798" y="134"/>
                  </a:lnTo>
                  <a:lnTo>
                    <a:pt x="12698" y="109"/>
                  </a:lnTo>
                  <a:lnTo>
                    <a:pt x="12598" y="86"/>
                  </a:lnTo>
                  <a:lnTo>
                    <a:pt x="12499" y="66"/>
                  </a:lnTo>
                  <a:lnTo>
                    <a:pt x="12398" y="49"/>
                  </a:lnTo>
                  <a:lnTo>
                    <a:pt x="12299" y="34"/>
                  </a:lnTo>
                  <a:lnTo>
                    <a:pt x="12198" y="22"/>
                  </a:lnTo>
                  <a:lnTo>
                    <a:pt x="12097" y="12"/>
                  </a:lnTo>
                  <a:lnTo>
                    <a:pt x="11996" y="5"/>
                  </a:lnTo>
                  <a:lnTo>
                    <a:pt x="11895" y="1"/>
                  </a:lnTo>
                  <a:lnTo>
                    <a:pt x="11795" y="0"/>
                  </a:lnTo>
                  <a:lnTo>
                    <a:pt x="11710" y="1"/>
                  </a:lnTo>
                  <a:lnTo>
                    <a:pt x="11626" y="4"/>
                  </a:lnTo>
                  <a:lnTo>
                    <a:pt x="11542" y="9"/>
                  </a:lnTo>
                  <a:lnTo>
                    <a:pt x="11459" y="16"/>
                  </a:lnTo>
                  <a:lnTo>
                    <a:pt x="11376" y="24"/>
                  </a:lnTo>
                  <a:lnTo>
                    <a:pt x="11294" y="35"/>
                  </a:lnTo>
                  <a:lnTo>
                    <a:pt x="11212" y="47"/>
                  </a:lnTo>
                  <a:lnTo>
                    <a:pt x="11131" y="62"/>
                  </a:lnTo>
                  <a:lnTo>
                    <a:pt x="11051" y="78"/>
                  </a:lnTo>
                  <a:lnTo>
                    <a:pt x="10971" y="96"/>
                  </a:lnTo>
                  <a:lnTo>
                    <a:pt x="10892" y="116"/>
                  </a:lnTo>
                  <a:lnTo>
                    <a:pt x="10814" y="139"/>
                  </a:lnTo>
                  <a:lnTo>
                    <a:pt x="10736" y="162"/>
                  </a:lnTo>
                  <a:lnTo>
                    <a:pt x="10660" y="187"/>
                  </a:lnTo>
                  <a:lnTo>
                    <a:pt x="10584" y="215"/>
                  </a:lnTo>
                  <a:lnTo>
                    <a:pt x="10509" y="243"/>
                  </a:lnTo>
                  <a:lnTo>
                    <a:pt x="10435" y="274"/>
                  </a:lnTo>
                  <a:lnTo>
                    <a:pt x="10361" y="307"/>
                  </a:lnTo>
                  <a:lnTo>
                    <a:pt x="10289" y="341"/>
                  </a:lnTo>
                  <a:lnTo>
                    <a:pt x="10217" y="377"/>
                  </a:lnTo>
                  <a:lnTo>
                    <a:pt x="10147" y="416"/>
                  </a:lnTo>
                  <a:lnTo>
                    <a:pt x="10078" y="455"/>
                  </a:lnTo>
                  <a:lnTo>
                    <a:pt x="10010" y="496"/>
                  </a:lnTo>
                  <a:lnTo>
                    <a:pt x="9943" y="539"/>
                  </a:lnTo>
                  <a:lnTo>
                    <a:pt x="9876" y="583"/>
                  </a:lnTo>
                  <a:lnTo>
                    <a:pt x="9811" y="629"/>
                  </a:lnTo>
                  <a:lnTo>
                    <a:pt x="9748" y="677"/>
                  </a:lnTo>
                  <a:lnTo>
                    <a:pt x="9684" y="727"/>
                  </a:lnTo>
                  <a:lnTo>
                    <a:pt x="9623" y="778"/>
                  </a:lnTo>
                  <a:lnTo>
                    <a:pt x="9562" y="831"/>
                  </a:lnTo>
                  <a:lnTo>
                    <a:pt x="9503" y="885"/>
                  </a:lnTo>
                  <a:lnTo>
                    <a:pt x="9446" y="941"/>
                  </a:lnTo>
                  <a:lnTo>
                    <a:pt x="6997" y="3403"/>
                  </a:lnTo>
                  <a:lnTo>
                    <a:pt x="6986" y="3412"/>
                  </a:lnTo>
                  <a:lnTo>
                    <a:pt x="6974" y="3422"/>
                  </a:lnTo>
                  <a:lnTo>
                    <a:pt x="6969" y="3428"/>
                  </a:lnTo>
                  <a:lnTo>
                    <a:pt x="6964" y="3435"/>
                  </a:lnTo>
                  <a:lnTo>
                    <a:pt x="6965" y="3436"/>
                  </a:lnTo>
                  <a:lnTo>
                    <a:pt x="1769" y="8659"/>
                  </a:lnTo>
                  <a:lnTo>
                    <a:pt x="1747" y="8681"/>
                  </a:lnTo>
                  <a:lnTo>
                    <a:pt x="1725" y="8704"/>
                  </a:lnTo>
                  <a:lnTo>
                    <a:pt x="1704" y="8728"/>
                  </a:lnTo>
                  <a:lnTo>
                    <a:pt x="1683" y="8751"/>
                  </a:lnTo>
                  <a:lnTo>
                    <a:pt x="1642" y="8799"/>
                  </a:lnTo>
                  <a:lnTo>
                    <a:pt x="1602" y="8847"/>
                  </a:lnTo>
                  <a:lnTo>
                    <a:pt x="1564" y="8897"/>
                  </a:lnTo>
                  <a:lnTo>
                    <a:pt x="1528" y="8949"/>
                  </a:lnTo>
                  <a:lnTo>
                    <a:pt x="1494" y="9002"/>
                  </a:lnTo>
                  <a:lnTo>
                    <a:pt x="1461" y="9055"/>
                  </a:lnTo>
                  <a:lnTo>
                    <a:pt x="1429" y="9109"/>
                  </a:lnTo>
                  <a:lnTo>
                    <a:pt x="1400" y="9165"/>
                  </a:lnTo>
                  <a:lnTo>
                    <a:pt x="1372" y="9221"/>
                  </a:lnTo>
                  <a:lnTo>
                    <a:pt x="1347" y="9279"/>
                  </a:lnTo>
                  <a:lnTo>
                    <a:pt x="1322" y="9336"/>
                  </a:lnTo>
                  <a:lnTo>
                    <a:pt x="1300" y="9395"/>
                  </a:lnTo>
                  <a:lnTo>
                    <a:pt x="1279" y="9454"/>
                  </a:lnTo>
                  <a:lnTo>
                    <a:pt x="1260" y="9514"/>
                  </a:lnTo>
                  <a:lnTo>
                    <a:pt x="78" y="13784"/>
                  </a:lnTo>
                  <a:lnTo>
                    <a:pt x="74" y="13803"/>
                  </a:lnTo>
                  <a:lnTo>
                    <a:pt x="65" y="13846"/>
                  </a:lnTo>
                  <a:lnTo>
                    <a:pt x="53" y="13908"/>
                  </a:lnTo>
                  <a:lnTo>
                    <a:pt x="38" y="13984"/>
                  </a:lnTo>
                  <a:lnTo>
                    <a:pt x="31" y="14025"/>
                  </a:lnTo>
                  <a:lnTo>
                    <a:pt x="24" y="14066"/>
                  </a:lnTo>
                  <a:lnTo>
                    <a:pt x="18" y="14109"/>
                  </a:lnTo>
                  <a:lnTo>
                    <a:pt x="12" y="14151"/>
                  </a:lnTo>
                  <a:lnTo>
                    <a:pt x="7" y="14192"/>
                  </a:lnTo>
                  <a:lnTo>
                    <a:pt x="3" y="14231"/>
                  </a:lnTo>
                  <a:lnTo>
                    <a:pt x="1" y="14268"/>
                  </a:lnTo>
                  <a:lnTo>
                    <a:pt x="0" y="14302"/>
                  </a:lnTo>
                  <a:lnTo>
                    <a:pt x="2" y="14392"/>
                  </a:lnTo>
                  <a:lnTo>
                    <a:pt x="9" y="14481"/>
                  </a:lnTo>
                  <a:lnTo>
                    <a:pt x="20" y="14569"/>
                  </a:lnTo>
                  <a:lnTo>
                    <a:pt x="36" y="14656"/>
                  </a:lnTo>
                  <a:lnTo>
                    <a:pt x="55" y="14740"/>
                  </a:lnTo>
                  <a:lnTo>
                    <a:pt x="79" y="14824"/>
                  </a:lnTo>
                  <a:lnTo>
                    <a:pt x="107" y="14906"/>
                  </a:lnTo>
                  <a:lnTo>
                    <a:pt x="139" y="14985"/>
                  </a:lnTo>
                  <a:lnTo>
                    <a:pt x="174" y="15063"/>
                  </a:lnTo>
                  <a:lnTo>
                    <a:pt x="212" y="15139"/>
                  </a:lnTo>
                  <a:lnTo>
                    <a:pt x="256" y="15212"/>
                  </a:lnTo>
                  <a:lnTo>
                    <a:pt x="301" y="15283"/>
                  </a:lnTo>
                  <a:lnTo>
                    <a:pt x="350" y="15352"/>
                  </a:lnTo>
                  <a:lnTo>
                    <a:pt x="402" y="15419"/>
                  </a:lnTo>
                  <a:lnTo>
                    <a:pt x="458" y="15483"/>
                  </a:lnTo>
                  <a:lnTo>
                    <a:pt x="516" y="15543"/>
                  </a:lnTo>
                  <a:lnTo>
                    <a:pt x="577" y="15601"/>
                  </a:lnTo>
                  <a:lnTo>
                    <a:pt x="642" y="15657"/>
                  </a:lnTo>
                  <a:lnTo>
                    <a:pt x="708" y="15709"/>
                  </a:lnTo>
                  <a:lnTo>
                    <a:pt x="778" y="15758"/>
                  </a:lnTo>
                  <a:lnTo>
                    <a:pt x="849" y="15804"/>
                  </a:lnTo>
                  <a:lnTo>
                    <a:pt x="922" y="15846"/>
                  </a:lnTo>
                  <a:lnTo>
                    <a:pt x="999" y="15884"/>
                  </a:lnTo>
                  <a:lnTo>
                    <a:pt x="1076" y="15919"/>
                  </a:lnTo>
                  <a:lnTo>
                    <a:pt x="1157" y="15952"/>
                  </a:lnTo>
                  <a:lnTo>
                    <a:pt x="1238" y="15979"/>
                  </a:lnTo>
                  <a:lnTo>
                    <a:pt x="1323" y="16003"/>
                  </a:lnTo>
                  <a:lnTo>
                    <a:pt x="1407" y="16022"/>
                  </a:lnTo>
                  <a:lnTo>
                    <a:pt x="1495" y="16038"/>
                  </a:lnTo>
                  <a:lnTo>
                    <a:pt x="1582" y="16049"/>
                  </a:lnTo>
                  <a:lnTo>
                    <a:pt x="1672" y="16056"/>
                  </a:lnTo>
                  <a:lnTo>
                    <a:pt x="1763" y="16058"/>
                  </a:lnTo>
                  <a:lnTo>
                    <a:pt x="1801" y="16057"/>
                  </a:lnTo>
                  <a:lnTo>
                    <a:pt x="1843" y="16054"/>
                  </a:lnTo>
                  <a:lnTo>
                    <a:pt x="1887" y="16049"/>
                  </a:lnTo>
                  <a:lnTo>
                    <a:pt x="1933" y="16044"/>
                  </a:lnTo>
                  <a:lnTo>
                    <a:pt x="1981" y="16037"/>
                  </a:lnTo>
                  <a:lnTo>
                    <a:pt x="2028" y="16029"/>
                  </a:lnTo>
                  <a:lnTo>
                    <a:pt x="2075" y="16020"/>
                  </a:lnTo>
                  <a:lnTo>
                    <a:pt x="2122" y="16012"/>
                  </a:lnTo>
                  <a:lnTo>
                    <a:pt x="2205" y="15995"/>
                  </a:lnTo>
                  <a:lnTo>
                    <a:pt x="2275" y="15980"/>
                  </a:lnTo>
                  <a:lnTo>
                    <a:pt x="2324" y="15969"/>
                  </a:lnTo>
                  <a:lnTo>
                    <a:pt x="2345" y="15964"/>
                  </a:lnTo>
                  <a:lnTo>
                    <a:pt x="6609" y="14846"/>
                  </a:lnTo>
                  <a:lnTo>
                    <a:pt x="6669" y="14827"/>
                  </a:lnTo>
                  <a:lnTo>
                    <a:pt x="6729" y="14805"/>
                  </a:lnTo>
                  <a:lnTo>
                    <a:pt x="6788" y="14783"/>
                  </a:lnTo>
                  <a:lnTo>
                    <a:pt x="6845" y="14759"/>
                  </a:lnTo>
                  <a:lnTo>
                    <a:pt x="6903" y="14733"/>
                  </a:lnTo>
                  <a:lnTo>
                    <a:pt x="6960" y="14705"/>
                  </a:lnTo>
                  <a:lnTo>
                    <a:pt x="7015" y="14675"/>
                  </a:lnTo>
                  <a:lnTo>
                    <a:pt x="7070" y="14644"/>
                  </a:lnTo>
                  <a:lnTo>
                    <a:pt x="7123" y="14612"/>
                  </a:lnTo>
                  <a:lnTo>
                    <a:pt x="7175" y="14577"/>
                  </a:lnTo>
                  <a:lnTo>
                    <a:pt x="7227" y="14541"/>
                  </a:lnTo>
                  <a:lnTo>
                    <a:pt x="7277" y="14502"/>
                  </a:lnTo>
                  <a:lnTo>
                    <a:pt x="7326" y="14463"/>
                  </a:lnTo>
                  <a:lnTo>
                    <a:pt x="7375" y="14422"/>
                  </a:lnTo>
                  <a:lnTo>
                    <a:pt x="7421" y="14380"/>
                  </a:lnTo>
                  <a:lnTo>
                    <a:pt x="7466" y="14336"/>
                  </a:lnTo>
                  <a:lnTo>
                    <a:pt x="15143" y="6617"/>
                  </a:lnTo>
                  <a:lnTo>
                    <a:pt x="15270" y="6483"/>
                  </a:lnTo>
                  <a:lnTo>
                    <a:pt x="15387" y="6344"/>
                  </a:lnTo>
                  <a:lnTo>
                    <a:pt x="15495" y="6200"/>
                  </a:lnTo>
                  <a:lnTo>
                    <a:pt x="15594" y="6053"/>
                  </a:lnTo>
                  <a:lnTo>
                    <a:pt x="15685" y="5900"/>
                  </a:lnTo>
                  <a:lnTo>
                    <a:pt x="15766" y="5744"/>
                  </a:lnTo>
                  <a:lnTo>
                    <a:pt x="15837" y="5584"/>
                  </a:lnTo>
                  <a:lnTo>
                    <a:pt x="15901" y="5421"/>
                  </a:lnTo>
                  <a:lnTo>
                    <a:pt x="15955" y="5254"/>
                  </a:lnTo>
                  <a:lnTo>
                    <a:pt x="16000" y="5084"/>
                  </a:lnTo>
                  <a:lnTo>
                    <a:pt x="16037" y="4913"/>
                  </a:lnTo>
                  <a:lnTo>
                    <a:pt x="16065" y="4739"/>
                  </a:lnTo>
                  <a:lnTo>
                    <a:pt x="16083" y="4563"/>
                  </a:lnTo>
                  <a:lnTo>
                    <a:pt x="16093" y="4387"/>
                  </a:lnTo>
                  <a:lnTo>
                    <a:pt x="16094" y="4208"/>
                  </a:lnTo>
                  <a:lnTo>
                    <a:pt x="16087" y="4030"/>
                  </a:lnTo>
                  <a:lnTo>
                    <a:pt x="16070" y="3850"/>
                  </a:lnTo>
                  <a:lnTo>
                    <a:pt x="16045" y="3669"/>
                  </a:lnTo>
                  <a:lnTo>
                    <a:pt x="16011" y="3490"/>
                  </a:lnTo>
                  <a:lnTo>
                    <a:pt x="15968" y="3310"/>
                  </a:lnTo>
                  <a:lnTo>
                    <a:pt x="15917" y="3131"/>
                  </a:lnTo>
                  <a:lnTo>
                    <a:pt x="15857" y="2953"/>
                  </a:lnTo>
                  <a:lnTo>
                    <a:pt x="15788" y="2776"/>
                  </a:lnTo>
                  <a:lnTo>
                    <a:pt x="15711" y="2601"/>
                  </a:lnTo>
                  <a:lnTo>
                    <a:pt x="15625" y="2428"/>
                  </a:lnTo>
                  <a:lnTo>
                    <a:pt x="15531" y="2257"/>
                  </a:lnTo>
                  <a:lnTo>
                    <a:pt x="15428" y="2089"/>
                  </a:lnTo>
                  <a:lnTo>
                    <a:pt x="15316" y="1923"/>
                  </a:lnTo>
                  <a:lnTo>
                    <a:pt x="15196" y="1760"/>
                  </a:lnTo>
                  <a:lnTo>
                    <a:pt x="15067" y="1602"/>
                  </a:lnTo>
                  <a:lnTo>
                    <a:pt x="14930" y="1446"/>
                  </a:lnTo>
                  <a:lnTo>
                    <a:pt x="14785" y="12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D9FF77BF-9177-4EFB-AED3-4A44799DA9CB}"/>
              </a:ext>
            </a:extLst>
          </p:cNvPr>
          <p:cNvGrpSpPr/>
          <p:nvPr/>
        </p:nvGrpSpPr>
        <p:grpSpPr>
          <a:xfrm>
            <a:off x="6859388" y="1144839"/>
            <a:ext cx="1490162" cy="1525721"/>
            <a:chOff x="9145851" y="1475651"/>
            <a:chExt cx="1986882" cy="2034295"/>
          </a:xfrm>
        </p:grpSpPr>
        <p:sp>
          <p:nvSpPr>
            <p:cNvPr id="44" name="Oval 57">
              <a:extLst>
                <a:ext uri="{FF2B5EF4-FFF2-40B4-BE49-F238E27FC236}">
                  <a16:creationId xmlns:a16="http://schemas.microsoft.com/office/drawing/2014/main" xmlns="" id="{8A15F065-B796-40A4-99C0-FE6D1317AB57}"/>
                </a:ext>
              </a:extLst>
            </p:cNvPr>
            <p:cNvSpPr/>
            <p:nvPr/>
          </p:nvSpPr>
          <p:spPr>
            <a:xfrm>
              <a:off x="10723053" y="2922490"/>
              <a:ext cx="221288" cy="2212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" name="TextBox 61">
              <a:extLst>
                <a:ext uri="{FF2B5EF4-FFF2-40B4-BE49-F238E27FC236}">
                  <a16:creationId xmlns:a16="http://schemas.microsoft.com/office/drawing/2014/main" xmlns="" id="{7307866D-0024-489E-BFA0-72333846C2A6}"/>
                </a:ext>
              </a:extLst>
            </p:cNvPr>
            <p:cNvSpPr txBox="1"/>
            <p:nvPr/>
          </p:nvSpPr>
          <p:spPr>
            <a:xfrm>
              <a:off x="10550522" y="3202169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四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7" name="Group 92">
              <a:extLst>
                <a:ext uri="{FF2B5EF4-FFF2-40B4-BE49-F238E27FC236}">
                  <a16:creationId xmlns:a16="http://schemas.microsoft.com/office/drawing/2014/main" xmlns="" id="{D554CD7D-1221-4424-9D00-91CAD23E58B3}"/>
                </a:ext>
              </a:extLst>
            </p:cNvPr>
            <p:cNvGrpSpPr/>
            <p:nvPr/>
          </p:nvGrpSpPr>
          <p:grpSpPr>
            <a:xfrm flipH="1">
              <a:off x="9770786" y="2110669"/>
              <a:ext cx="891635" cy="751678"/>
              <a:chOff x="4005178" y="3066762"/>
              <a:chExt cx="891635" cy="751678"/>
            </a:xfrm>
          </p:grpSpPr>
          <p:cxnSp>
            <p:nvCxnSpPr>
              <p:cNvPr id="50" name="Straight Connector 93">
                <a:extLst>
                  <a:ext uri="{FF2B5EF4-FFF2-40B4-BE49-F238E27FC236}">
                    <a16:creationId xmlns:a16="http://schemas.microsoft.com/office/drawing/2014/main" xmlns="" id="{03CE087B-261A-4154-9E5E-CD2E170EFAA4}"/>
                  </a:ext>
                </a:extLst>
              </p:cNvPr>
              <p:cNvCxnSpPr>
                <a:stCxn id="51" idx="3"/>
              </p:cNvCxnSpPr>
              <p:nvPr/>
            </p:nvCxnSpPr>
            <p:spPr>
              <a:xfrm flipH="1">
                <a:off x="4005178" y="3229364"/>
                <a:ext cx="729033" cy="58907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94">
                <a:extLst>
                  <a:ext uri="{FF2B5EF4-FFF2-40B4-BE49-F238E27FC236}">
                    <a16:creationId xmlns:a16="http://schemas.microsoft.com/office/drawing/2014/main" xmlns="" id="{888404CB-228D-41A3-96E2-A969E523BD0F}"/>
                  </a:ext>
                </a:extLst>
              </p:cNvPr>
              <p:cNvSpPr/>
              <p:nvPr/>
            </p:nvSpPr>
            <p:spPr>
              <a:xfrm>
                <a:off x="4706313" y="3066762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48" name="Oval 104">
              <a:extLst>
                <a:ext uri="{FF2B5EF4-FFF2-40B4-BE49-F238E27FC236}">
                  <a16:creationId xmlns:a16="http://schemas.microsoft.com/office/drawing/2014/main" xmlns="" id="{F41662FC-7B37-4E16-83A9-4526B8054AA7}"/>
                </a:ext>
              </a:extLst>
            </p:cNvPr>
            <p:cNvSpPr/>
            <p:nvPr/>
          </p:nvSpPr>
          <p:spPr>
            <a:xfrm>
              <a:off x="9145851" y="1475651"/>
              <a:ext cx="736265" cy="736265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" name="Freeform: Shape 105">
              <a:extLst>
                <a:ext uri="{FF2B5EF4-FFF2-40B4-BE49-F238E27FC236}">
                  <a16:creationId xmlns:a16="http://schemas.microsoft.com/office/drawing/2014/main" xmlns="" id="{F08371E8-54AF-4671-86FE-82A160DD4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696" y="1662033"/>
              <a:ext cx="367439" cy="367440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52" name="矩形 51"/>
          <p:cNvSpPr/>
          <p:nvPr/>
        </p:nvSpPr>
        <p:spPr>
          <a:xfrm>
            <a:off x="270697" y="1213971"/>
            <a:ext cx="60708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lang="zh-CN" altLang="zh-CN" sz="21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完成所有基础目标。老师、评审通过最终审核。</a:t>
            </a:r>
          </a:p>
        </p:txBody>
      </p:sp>
      <p:sp>
        <p:nvSpPr>
          <p:cNvPr id="53" name="矩形 52"/>
          <p:cNvSpPr/>
          <p:nvPr/>
        </p:nvSpPr>
        <p:spPr>
          <a:xfrm>
            <a:off x="340320" y="-193045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275"/>
              </a:spcBef>
              <a:spcAft>
                <a:spcPts val="1238"/>
              </a:spcAft>
            </a:pPr>
            <a:r>
              <a:rPr lang="zh-CN" altLang="zh-CN" sz="3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验收说明</a:t>
            </a:r>
          </a:p>
        </p:txBody>
      </p:sp>
    </p:spTree>
    <p:extLst>
      <p:ext uri="{BB962C8B-B14F-4D97-AF65-F5344CB8AC3E}">
        <p14:creationId xmlns:p14="http://schemas.microsoft.com/office/powerpoint/2010/main" val="100722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千图PPT彼岸天：ID 8661124库_弧形 53">
            <a:extLst>
              <a:ext uri="{FF2B5EF4-FFF2-40B4-BE49-F238E27FC236}">
                <a16:creationId xmlns:a16="http://schemas.microsoft.com/office/drawing/2014/main" xmlns="" id="{B0E825F3-9266-4B5C-B239-B209F7D3031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717042" y="2257643"/>
            <a:ext cx="5847915" cy="5847915"/>
          </a:xfrm>
          <a:prstGeom prst="arc">
            <a:avLst>
              <a:gd name="adj1" fmla="val 10815889"/>
              <a:gd name="adj2" fmla="val 16771066"/>
            </a:avLst>
          </a:prstGeom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1350"/>
          </a:p>
        </p:txBody>
      </p:sp>
      <p:grpSp>
        <p:nvGrpSpPr>
          <p:cNvPr id="3" name="千图PPT彼岸天：ID 8661124库_组合 1">
            <a:extLst>
              <a:ext uri="{FF2B5EF4-FFF2-40B4-BE49-F238E27FC236}">
                <a16:creationId xmlns:a16="http://schemas.microsoft.com/office/drawing/2014/main" xmlns="" id="{2F363140-DCC6-4D69-A5F5-672262D3427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55694" y="4621446"/>
            <a:ext cx="3341946" cy="478141"/>
            <a:chOff x="4122693" y="5165074"/>
            <a:chExt cx="4455928" cy="637521"/>
          </a:xfrm>
        </p:grpSpPr>
        <p:sp>
          <p:nvSpPr>
            <p:cNvPr id="4" name="Oval 54">
              <a:extLst>
                <a:ext uri="{FF2B5EF4-FFF2-40B4-BE49-F238E27FC236}">
                  <a16:creationId xmlns:a16="http://schemas.microsoft.com/office/drawing/2014/main" xmlns="" id="{F0B9149B-3A24-4581-8E27-B0BB61E1C0BA}"/>
                </a:ext>
              </a:extLst>
            </p:cNvPr>
            <p:cNvSpPr/>
            <p:nvPr/>
          </p:nvSpPr>
          <p:spPr>
            <a:xfrm>
              <a:off x="7698922" y="5511820"/>
              <a:ext cx="221288" cy="22128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" name="TextBox 58">
              <a:extLst>
                <a:ext uri="{FF2B5EF4-FFF2-40B4-BE49-F238E27FC236}">
                  <a16:creationId xmlns:a16="http://schemas.microsoft.com/office/drawing/2014/main" xmlns="" id="{14EFF0CD-7341-4DC3-A412-19D93E7015B4}"/>
                </a:ext>
              </a:extLst>
            </p:cNvPr>
            <p:cNvSpPr txBox="1"/>
            <p:nvPr/>
          </p:nvSpPr>
          <p:spPr>
            <a:xfrm>
              <a:off x="7996410" y="5494818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一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62">
              <a:extLst>
                <a:ext uri="{FF2B5EF4-FFF2-40B4-BE49-F238E27FC236}">
                  <a16:creationId xmlns:a16="http://schemas.microsoft.com/office/drawing/2014/main" xmlns="" id="{FA67C959-A658-4891-A4F5-8A7DCDF4B79F}"/>
                </a:ext>
              </a:extLst>
            </p:cNvPr>
            <p:cNvGrpSpPr/>
            <p:nvPr/>
          </p:nvGrpSpPr>
          <p:grpSpPr>
            <a:xfrm flipH="1">
              <a:off x="4122693" y="5165074"/>
              <a:ext cx="3423829" cy="449299"/>
              <a:chOff x="2108477" y="2630151"/>
              <a:chExt cx="3527170" cy="427269"/>
            </a:xfrm>
          </p:grpSpPr>
          <p:grpSp>
            <p:nvGrpSpPr>
              <p:cNvPr id="13" name="Group 63">
                <a:extLst>
                  <a:ext uri="{FF2B5EF4-FFF2-40B4-BE49-F238E27FC236}">
                    <a16:creationId xmlns:a16="http://schemas.microsoft.com/office/drawing/2014/main" xmlns="" id="{0ED25F14-8F8D-46A9-BD3B-355C45DDE2AA}"/>
                  </a:ext>
                </a:extLst>
              </p:cNvPr>
              <p:cNvGrpSpPr/>
              <p:nvPr/>
            </p:nvGrpSpPr>
            <p:grpSpPr>
              <a:xfrm>
                <a:off x="2108477" y="2740563"/>
                <a:ext cx="3368615" cy="316857"/>
                <a:chOff x="2108477" y="2740563"/>
                <a:chExt cx="3368615" cy="316857"/>
              </a:xfrm>
            </p:grpSpPr>
            <p:cxnSp>
              <p:nvCxnSpPr>
                <p:cNvPr id="15" name="Straight Connector 65">
                  <a:extLst>
                    <a:ext uri="{FF2B5EF4-FFF2-40B4-BE49-F238E27FC236}">
                      <a16:creationId xmlns:a16="http://schemas.microsoft.com/office/drawing/2014/main" xmlns="" id="{34EA0C9B-5651-45DF-9F00-21B21414A46D}"/>
                    </a:ext>
                  </a:extLst>
                </p:cNvPr>
                <p:cNvCxnSpPr/>
                <p:nvPr/>
              </p:nvCxnSpPr>
              <p:spPr>
                <a:xfrm flipH="1">
                  <a:off x="2108477" y="2757465"/>
                  <a:ext cx="1864621" cy="299955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66">
                  <a:extLst>
                    <a:ext uri="{FF2B5EF4-FFF2-40B4-BE49-F238E27FC236}">
                      <a16:creationId xmlns:a16="http://schemas.microsoft.com/office/drawing/2014/main" xmlns="" id="{CC835638-00FE-4D30-BE7B-B106EC003EBB}"/>
                    </a:ext>
                  </a:extLst>
                </p:cNvPr>
                <p:cNvCxnSpPr/>
                <p:nvPr/>
              </p:nvCxnSpPr>
              <p:spPr>
                <a:xfrm flipH="1">
                  <a:off x="3973098" y="2740563"/>
                  <a:ext cx="1503994" cy="16902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64">
                <a:extLst>
                  <a:ext uri="{FF2B5EF4-FFF2-40B4-BE49-F238E27FC236}">
                    <a16:creationId xmlns:a16="http://schemas.microsoft.com/office/drawing/2014/main" xmlns="" id="{10B1B8B2-9DC8-42D1-BCED-B7083D2FF9F3}"/>
                  </a:ext>
                </a:extLst>
              </p:cNvPr>
              <p:cNvSpPr/>
              <p:nvPr/>
            </p:nvSpPr>
            <p:spPr>
              <a:xfrm>
                <a:off x="5445147" y="2630151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grpSp>
          <p:nvGrpSpPr>
            <p:cNvPr id="8" name="Group 69">
              <a:extLst>
                <a:ext uri="{FF2B5EF4-FFF2-40B4-BE49-F238E27FC236}">
                  <a16:creationId xmlns:a16="http://schemas.microsoft.com/office/drawing/2014/main" xmlns="" id="{178C9E48-FBE9-4AD6-960B-08BA8E972EE9}"/>
                </a:ext>
              </a:extLst>
            </p:cNvPr>
            <p:cNvGrpSpPr/>
            <p:nvPr/>
          </p:nvGrpSpPr>
          <p:grpSpPr>
            <a:xfrm>
              <a:off x="4367216" y="5178917"/>
              <a:ext cx="372962" cy="372962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11" name="Freeform: Shape 70">
                <a:extLst>
                  <a:ext uri="{FF2B5EF4-FFF2-40B4-BE49-F238E27FC236}">
                    <a16:creationId xmlns:a16="http://schemas.microsoft.com/office/drawing/2014/main" xmlns="" id="{D46680A1-D284-44DE-A9EA-61A307CBB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2" name="Freeform: Shape 71">
                <a:extLst>
                  <a:ext uri="{FF2B5EF4-FFF2-40B4-BE49-F238E27FC236}">
                    <a16:creationId xmlns:a16="http://schemas.microsoft.com/office/drawing/2014/main" xmlns="" id="{7A2A804B-6BD3-480D-98F5-BED408EAB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17" name="千图PPT彼岸天：ID 8661124库_组合 49">
            <a:extLst>
              <a:ext uri="{FF2B5EF4-FFF2-40B4-BE49-F238E27FC236}">
                <a16:creationId xmlns:a16="http://schemas.microsoft.com/office/drawing/2014/main" xmlns="" id="{68BF7085-C793-4DEF-BB5B-20C9DDC6679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250263" y="3314444"/>
            <a:ext cx="2113720" cy="816177"/>
            <a:chOff x="7277902" y="2766811"/>
            <a:chExt cx="2818293" cy="1088236"/>
          </a:xfrm>
        </p:grpSpPr>
        <p:sp>
          <p:nvSpPr>
            <p:cNvPr id="18" name="Oval 56">
              <a:extLst>
                <a:ext uri="{FF2B5EF4-FFF2-40B4-BE49-F238E27FC236}">
                  <a16:creationId xmlns:a16="http://schemas.microsoft.com/office/drawing/2014/main" xmlns="" id="{8014704B-8229-4AC3-8B82-D72DFABF8396}"/>
                </a:ext>
              </a:extLst>
            </p:cNvPr>
            <p:cNvSpPr/>
            <p:nvPr/>
          </p:nvSpPr>
          <p:spPr>
            <a:xfrm>
              <a:off x="9292696" y="3465513"/>
              <a:ext cx="221288" cy="221288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" name="TextBox 60">
              <a:extLst>
                <a:ext uri="{FF2B5EF4-FFF2-40B4-BE49-F238E27FC236}">
                  <a16:creationId xmlns:a16="http://schemas.microsoft.com/office/drawing/2014/main" xmlns="" id="{05D832B1-7B0C-4143-B431-D5340F140714}"/>
                </a:ext>
              </a:extLst>
            </p:cNvPr>
            <p:cNvSpPr txBox="1"/>
            <p:nvPr/>
          </p:nvSpPr>
          <p:spPr>
            <a:xfrm>
              <a:off x="9513984" y="3547270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三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2" name="Group 89">
              <a:extLst>
                <a:ext uri="{FF2B5EF4-FFF2-40B4-BE49-F238E27FC236}">
                  <a16:creationId xmlns:a16="http://schemas.microsoft.com/office/drawing/2014/main" xmlns="" id="{EFD8F734-A4E1-4FBC-9B3A-7B8CB1353E3C}"/>
                </a:ext>
              </a:extLst>
            </p:cNvPr>
            <p:cNvGrpSpPr/>
            <p:nvPr/>
          </p:nvGrpSpPr>
          <p:grpSpPr>
            <a:xfrm flipH="1">
              <a:off x="7590125" y="2782108"/>
              <a:ext cx="1823361" cy="782846"/>
              <a:chOff x="3150924" y="2677226"/>
              <a:chExt cx="1823361" cy="782846"/>
            </a:xfrm>
          </p:grpSpPr>
          <p:cxnSp>
            <p:nvCxnSpPr>
              <p:cNvPr id="27" name="Straight Connector 90">
                <a:extLst>
                  <a:ext uri="{FF2B5EF4-FFF2-40B4-BE49-F238E27FC236}">
                    <a16:creationId xmlns:a16="http://schemas.microsoft.com/office/drawing/2014/main" xmlns="" id="{029593DF-FE3F-4512-AB17-47B3C3769D7E}"/>
                  </a:ext>
                </a:extLst>
              </p:cNvPr>
              <p:cNvCxnSpPr/>
              <p:nvPr/>
            </p:nvCxnSpPr>
            <p:spPr>
              <a:xfrm flipH="1">
                <a:off x="3150924" y="2817813"/>
                <a:ext cx="1599445" cy="642259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91">
                <a:extLst>
                  <a:ext uri="{FF2B5EF4-FFF2-40B4-BE49-F238E27FC236}">
                    <a16:creationId xmlns:a16="http://schemas.microsoft.com/office/drawing/2014/main" xmlns="" id="{6D692579-87B9-42FF-9AB0-B023A377F0A3}"/>
                  </a:ext>
                </a:extLst>
              </p:cNvPr>
              <p:cNvSpPr/>
              <p:nvPr/>
            </p:nvSpPr>
            <p:spPr>
              <a:xfrm>
                <a:off x="4783785" y="2677226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25" name="Freeform: Shape 98">
              <a:extLst>
                <a:ext uri="{FF2B5EF4-FFF2-40B4-BE49-F238E27FC236}">
                  <a16:creationId xmlns:a16="http://schemas.microsoft.com/office/drawing/2014/main" xmlns="" id="{2D61F67D-F231-4338-81D0-E4A3456D4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7902" y="2766811"/>
              <a:ext cx="283778" cy="18831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29" name="千图PPT彼岸天：ID 8661124库_组合 48">
            <a:extLst>
              <a:ext uri="{FF2B5EF4-FFF2-40B4-BE49-F238E27FC236}">
                <a16:creationId xmlns:a16="http://schemas.microsoft.com/office/drawing/2014/main" xmlns="" id="{834E43A0-0343-47AE-BF43-2B887E1752C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48049" y="4013492"/>
            <a:ext cx="2701401" cy="557449"/>
            <a:chOff x="5622159" y="3929564"/>
            <a:chExt cx="3601868" cy="743265"/>
          </a:xfrm>
        </p:grpSpPr>
        <p:sp>
          <p:nvSpPr>
            <p:cNvPr id="30" name="Oval 55">
              <a:extLst>
                <a:ext uri="{FF2B5EF4-FFF2-40B4-BE49-F238E27FC236}">
                  <a16:creationId xmlns:a16="http://schemas.microsoft.com/office/drawing/2014/main" xmlns="" id="{5BAED168-86FF-4F25-A7B9-3FEC42BA3BEA}"/>
                </a:ext>
              </a:extLst>
            </p:cNvPr>
            <p:cNvSpPr/>
            <p:nvPr/>
          </p:nvSpPr>
          <p:spPr>
            <a:xfrm>
              <a:off x="8314031" y="4408297"/>
              <a:ext cx="221288" cy="221288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" name="TextBox 59">
              <a:extLst>
                <a:ext uri="{FF2B5EF4-FFF2-40B4-BE49-F238E27FC236}">
                  <a16:creationId xmlns:a16="http://schemas.microsoft.com/office/drawing/2014/main" xmlns="" id="{FC9B7886-3B1F-470B-B478-F581A8140515}"/>
                </a:ext>
              </a:extLst>
            </p:cNvPr>
            <p:cNvSpPr txBox="1"/>
            <p:nvPr/>
          </p:nvSpPr>
          <p:spPr>
            <a:xfrm>
              <a:off x="8641816" y="4365052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二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4" name="Group 84">
              <a:extLst>
                <a:ext uri="{FF2B5EF4-FFF2-40B4-BE49-F238E27FC236}">
                  <a16:creationId xmlns:a16="http://schemas.microsoft.com/office/drawing/2014/main" xmlns="" id="{BEA344B7-4842-48CD-8641-1EFDC582C26D}"/>
                </a:ext>
              </a:extLst>
            </p:cNvPr>
            <p:cNvGrpSpPr/>
            <p:nvPr/>
          </p:nvGrpSpPr>
          <p:grpSpPr>
            <a:xfrm flipH="1">
              <a:off x="6049907" y="3979522"/>
              <a:ext cx="2118500" cy="442995"/>
              <a:chOff x="2756450" y="2712083"/>
              <a:chExt cx="2118500" cy="442995"/>
            </a:xfrm>
          </p:grpSpPr>
          <p:grpSp>
            <p:nvGrpSpPr>
              <p:cNvPr id="37" name="Group 85">
                <a:extLst>
                  <a:ext uri="{FF2B5EF4-FFF2-40B4-BE49-F238E27FC236}">
                    <a16:creationId xmlns:a16="http://schemas.microsoft.com/office/drawing/2014/main" xmlns="" id="{0E6E67A7-F8B2-4AEB-87AA-ECA4A4C46E4B}"/>
                  </a:ext>
                </a:extLst>
              </p:cNvPr>
              <p:cNvGrpSpPr/>
              <p:nvPr/>
            </p:nvGrpSpPr>
            <p:grpSpPr>
              <a:xfrm>
                <a:off x="2756450" y="2756560"/>
                <a:ext cx="2031231" cy="398518"/>
                <a:chOff x="2756450" y="2756560"/>
                <a:chExt cx="2031231" cy="398518"/>
              </a:xfrm>
            </p:grpSpPr>
            <p:cxnSp>
              <p:nvCxnSpPr>
                <p:cNvPr id="39" name="Straight Connector 87">
                  <a:extLst>
                    <a:ext uri="{FF2B5EF4-FFF2-40B4-BE49-F238E27FC236}">
                      <a16:creationId xmlns:a16="http://schemas.microsoft.com/office/drawing/2014/main" xmlns="" id="{55F7795C-0091-4A6F-8524-C35CF4C20B47}"/>
                    </a:ext>
                  </a:extLst>
                </p:cNvPr>
                <p:cNvCxnSpPr/>
                <p:nvPr/>
              </p:nvCxnSpPr>
              <p:spPr>
                <a:xfrm flipH="1">
                  <a:off x="2756450" y="2757465"/>
                  <a:ext cx="1216648" cy="397613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88">
                  <a:extLst>
                    <a:ext uri="{FF2B5EF4-FFF2-40B4-BE49-F238E27FC236}">
                      <a16:creationId xmlns:a16="http://schemas.microsoft.com/office/drawing/2014/main" xmlns="" id="{7988A27C-92E9-4987-B01D-5D3E44922526}"/>
                    </a:ext>
                  </a:extLst>
                </p:cNvPr>
                <p:cNvCxnSpPr/>
                <p:nvPr/>
              </p:nvCxnSpPr>
              <p:spPr>
                <a:xfrm flipH="1" flipV="1">
                  <a:off x="3966558" y="2756560"/>
                  <a:ext cx="821123" cy="31257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Oval 86">
                <a:extLst>
                  <a:ext uri="{FF2B5EF4-FFF2-40B4-BE49-F238E27FC236}">
                    <a16:creationId xmlns:a16="http://schemas.microsoft.com/office/drawing/2014/main" xmlns="" id="{3F673A98-152C-46FA-A786-2F4281E3D58F}"/>
                  </a:ext>
                </a:extLst>
              </p:cNvPr>
              <p:cNvSpPr/>
              <p:nvPr/>
            </p:nvSpPr>
            <p:spPr>
              <a:xfrm>
                <a:off x="4684450" y="2712083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36" name="Freeform: Shape 102">
              <a:extLst>
                <a:ext uri="{FF2B5EF4-FFF2-40B4-BE49-F238E27FC236}">
                  <a16:creationId xmlns:a16="http://schemas.microsoft.com/office/drawing/2014/main" xmlns="" id="{C609BB58-0545-40CA-8D54-F2DAC11DF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159" y="3929564"/>
              <a:ext cx="369270" cy="368421"/>
            </a:xfrm>
            <a:custGeom>
              <a:avLst/>
              <a:gdLst>
                <a:gd name="T0" fmla="*/ 13537 w 16094"/>
                <a:gd name="T1" fmla="*/ 6059 h 16058"/>
                <a:gd name="T2" fmla="*/ 13105 w 16094"/>
                <a:gd name="T3" fmla="*/ 4843 h 16058"/>
                <a:gd name="T4" fmla="*/ 12309 w 16094"/>
                <a:gd name="T5" fmla="*/ 3778 h 16058"/>
                <a:gd name="T6" fmla="*/ 11103 w 16094"/>
                <a:gd name="T7" fmla="*/ 2914 h 16058"/>
                <a:gd name="T8" fmla="*/ 9730 w 16094"/>
                <a:gd name="T9" fmla="*/ 2510 h 16058"/>
                <a:gd name="T10" fmla="*/ 10548 w 16094"/>
                <a:gd name="T11" fmla="*/ 1344 h 16058"/>
                <a:gd name="T12" fmla="*/ 11273 w 16094"/>
                <a:gd name="T13" fmla="*/ 1058 h 16058"/>
                <a:gd name="T14" fmla="*/ 12175 w 16094"/>
                <a:gd name="T15" fmla="*/ 1030 h 16058"/>
                <a:gd name="T16" fmla="*/ 13215 w 16094"/>
                <a:gd name="T17" fmla="*/ 1370 h 16058"/>
                <a:gd name="T18" fmla="*/ 14130 w 16094"/>
                <a:gd name="T19" fmla="*/ 2061 h 16058"/>
                <a:gd name="T20" fmla="*/ 14752 w 16094"/>
                <a:gd name="T21" fmla="*/ 2927 h 16058"/>
                <a:gd name="T22" fmla="*/ 15061 w 16094"/>
                <a:gd name="T23" fmla="*/ 3885 h 16058"/>
                <a:gd name="T24" fmla="*/ 15035 w 16094"/>
                <a:gd name="T25" fmla="*/ 4794 h 16058"/>
                <a:gd name="T26" fmla="*/ 14704 w 16094"/>
                <a:gd name="T27" fmla="*/ 5577 h 16058"/>
                <a:gd name="T28" fmla="*/ 4429 w 16094"/>
                <a:gd name="T29" fmla="*/ 13990 h 16058"/>
                <a:gd name="T30" fmla="*/ 4128 w 16094"/>
                <a:gd name="T31" fmla="*/ 13119 h 16058"/>
                <a:gd name="T32" fmla="*/ 3522 w 16094"/>
                <a:gd name="T33" fmla="*/ 12349 h 16058"/>
                <a:gd name="T34" fmla="*/ 2735 w 16094"/>
                <a:gd name="T35" fmla="*/ 11832 h 16058"/>
                <a:gd name="T36" fmla="*/ 1857 w 16094"/>
                <a:gd name="T37" fmla="*/ 11600 h 16058"/>
                <a:gd name="T38" fmla="*/ 2349 w 16094"/>
                <a:gd name="T39" fmla="*/ 9539 h 16058"/>
                <a:gd name="T40" fmla="*/ 3383 w 16094"/>
                <a:gd name="T41" fmla="*/ 9051 h 16058"/>
                <a:gd name="T42" fmla="*/ 5065 w 16094"/>
                <a:gd name="T43" fmla="*/ 9305 h 16058"/>
                <a:gd name="T44" fmla="*/ 6529 w 16094"/>
                <a:gd name="T45" fmla="*/ 10574 h 16058"/>
                <a:gd name="T46" fmla="*/ 7057 w 16094"/>
                <a:gd name="T47" fmla="*/ 12341 h 16058"/>
                <a:gd name="T48" fmla="*/ 6481 w 16094"/>
                <a:gd name="T49" fmla="*/ 13816 h 16058"/>
                <a:gd name="T50" fmla="*/ 1899 w 16094"/>
                <a:gd name="T51" fmla="*/ 15034 h 16058"/>
                <a:gd name="T52" fmla="*/ 1430 w 16094"/>
                <a:gd name="T53" fmla="*/ 14978 h 16058"/>
                <a:gd name="T54" fmla="*/ 1080 w 16094"/>
                <a:gd name="T55" fmla="*/ 14626 h 16058"/>
                <a:gd name="T56" fmla="*/ 1037 w 16094"/>
                <a:gd name="T57" fmla="*/ 14110 h 16058"/>
                <a:gd name="T58" fmla="*/ 2133 w 16094"/>
                <a:gd name="T59" fmla="*/ 12161 h 16058"/>
                <a:gd name="T60" fmla="*/ 2879 w 16094"/>
                <a:gd name="T61" fmla="*/ 12483 h 16058"/>
                <a:gd name="T62" fmla="*/ 3517 w 16094"/>
                <a:gd name="T63" fmla="*/ 13089 h 16058"/>
                <a:gd name="T64" fmla="*/ 3887 w 16094"/>
                <a:gd name="T65" fmla="*/ 13837 h 16058"/>
                <a:gd name="T66" fmla="*/ 5275 w 16094"/>
                <a:gd name="T67" fmla="*/ 8311 h 16058"/>
                <a:gd name="T68" fmla="*/ 4471 w 16094"/>
                <a:gd name="T69" fmla="*/ 8075 h 16058"/>
                <a:gd name="T70" fmla="*/ 3832 w 16094"/>
                <a:gd name="T71" fmla="*/ 8011 h 16058"/>
                <a:gd name="T72" fmla="*/ 8544 w 16094"/>
                <a:gd name="T73" fmla="*/ 3613 h 16058"/>
                <a:gd name="T74" fmla="*/ 9615 w 16094"/>
                <a:gd name="T75" fmla="*/ 3512 h 16058"/>
                <a:gd name="T76" fmla="*/ 7177 w 16094"/>
                <a:gd name="T77" fmla="*/ 9768 h 16058"/>
                <a:gd name="T78" fmla="*/ 6475 w 16094"/>
                <a:gd name="T79" fmla="*/ 9029 h 16058"/>
                <a:gd name="T80" fmla="*/ 10683 w 16094"/>
                <a:gd name="T81" fmla="*/ 3831 h 16058"/>
                <a:gd name="T82" fmla="*/ 11597 w 16094"/>
                <a:gd name="T83" fmla="*/ 4487 h 16058"/>
                <a:gd name="T84" fmla="*/ 12178 w 16094"/>
                <a:gd name="T85" fmla="*/ 5258 h 16058"/>
                <a:gd name="T86" fmla="*/ 7882 w 16094"/>
                <a:gd name="T87" fmla="*/ 11105 h 16058"/>
                <a:gd name="T88" fmla="*/ 12576 w 16094"/>
                <a:gd name="T89" fmla="*/ 6482 h 16058"/>
                <a:gd name="T90" fmla="*/ 12439 w 16094"/>
                <a:gd name="T91" fmla="*/ 7635 h 16058"/>
                <a:gd name="T92" fmla="*/ 11948 w 16094"/>
                <a:gd name="T93" fmla="*/ 8406 h 16058"/>
                <a:gd name="T94" fmla="*/ 14463 w 16094"/>
                <a:gd name="T95" fmla="*/ 1003 h 16058"/>
                <a:gd name="T96" fmla="*/ 13190 w 16094"/>
                <a:gd name="T97" fmla="*/ 260 h 16058"/>
                <a:gd name="T98" fmla="*/ 11795 w 16094"/>
                <a:gd name="T99" fmla="*/ 0 h 16058"/>
                <a:gd name="T100" fmla="*/ 10660 w 16094"/>
                <a:gd name="T101" fmla="*/ 187 h 16058"/>
                <a:gd name="T102" fmla="*/ 9684 w 16094"/>
                <a:gd name="T103" fmla="*/ 727 h 16058"/>
                <a:gd name="T104" fmla="*/ 1704 w 16094"/>
                <a:gd name="T105" fmla="*/ 8728 h 16058"/>
                <a:gd name="T106" fmla="*/ 1279 w 16094"/>
                <a:gd name="T107" fmla="*/ 9454 h 16058"/>
                <a:gd name="T108" fmla="*/ 0 w 16094"/>
                <a:gd name="T109" fmla="*/ 14302 h 16058"/>
                <a:gd name="T110" fmla="*/ 402 w 16094"/>
                <a:gd name="T111" fmla="*/ 15419 h 16058"/>
                <a:gd name="T112" fmla="*/ 1407 w 16094"/>
                <a:gd name="T113" fmla="*/ 16022 h 16058"/>
                <a:gd name="T114" fmla="*/ 2275 w 16094"/>
                <a:gd name="T115" fmla="*/ 15980 h 16058"/>
                <a:gd name="T116" fmla="*/ 7227 w 16094"/>
                <a:gd name="T117" fmla="*/ 14541 h 16058"/>
                <a:gd name="T118" fmla="*/ 15901 w 16094"/>
                <a:gd name="T119" fmla="*/ 5421 h 16058"/>
                <a:gd name="T120" fmla="*/ 15857 w 16094"/>
                <a:gd name="T121" fmla="*/ 2953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094" h="16058">
                  <a:moveTo>
                    <a:pt x="14431" y="5907"/>
                  </a:moveTo>
                  <a:lnTo>
                    <a:pt x="13584" y="6759"/>
                  </a:lnTo>
                  <a:lnTo>
                    <a:pt x="13585" y="6717"/>
                  </a:lnTo>
                  <a:lnTo>
                    <a:pt x="13586" y="6675"/>
                  </a:lnTo>
                  <a:lnTo>
                    <a:pt x="13588" y="6633"/>
                  </a:lnTo>
                  <a:lnTo>
                    <a:pt x="13590" y="6591"/>
                  </a:lnTo>
                  <a:lnTo>
                    <a:pt x="13591" y="6549"/>
                  </a:lnTo>
                  <a:lnTo>
                    <a:pt x="13591" y="6507"/>
                  </a:lnTo>
                  <a:lnTo>
                    <a:pt x="13590" y="6464"/>
                  </a:lnTo>
                  <a:lnTo>
                    <a:pt x="13587" y="6420"/>
                  </a:lnTo>
                  <a:lnTo>
                    <a:pt x="13578" y="6330"/>
                  </a:lnTo>
                  <a:lnTo>
                    <a:pt x="13566" y="6240"/>
                  </a:lnTo>
                  <a:lnTo>
                    <a:pt x="13553" y="6148"/>
                  </a:lnTo>
                  <a:lnTo>
                    <a:pt x="13537" y="6059"/>
                  </a:lnTo>
                  <a:lnTo>
                    <a:pt x="13520" y="5969"/>
                  </a:lnTo>
                  <a:lnTo>
                    <a:pt x="13500" y="5879"/>
                  </a:lnTo>
                  <a:lnTo>
                    <a:pt x="13478" y="5790"/>
                  </a:lnTo>
                  <a:lnTo>
                    <a:pt x="13453" y="5702"/>
                  </a:lnTo>
                  <a:lnTo>
                    <a:pt x="13427" y="5613"/>
                  </a:lnTo>
                  <a:lnTo>
                    <a:pt x="13400" y="5525"/>
                  </a:lnTo>
                  <a:lnTo>
                    <a:pt x="13370" y="5439"/>
                  </a:lnTo>
                  <a:lnTo>
                    <a:pt x="13338" y="5351"/>
                  </a:lnTo>
                  <a:lnTo>
                    <a:pt x="13305" y="5265"/>
                  </a:lnTo>
                  <a:lnTo>
                    <a:pt x="13268" y="5180"/>
                  </a:lnTo>
                  <a:lnTo>
                    <a:pt x="13230" y="5094"/>
                  </a:lnTo>
                  <a:lnTo>
                    <a:pt x="13191" y="5010"/>
                  </a:lnTo>
                  <a:lnTo>
                    <a:pt x="13150" y="4927"/>
                  </a:lnTo>
                  <a:lnTo>
                    <a:pt x="13105" y="4843"/>
                  </a:lnTo>
                  <a:lnTo>
                    <a:pt x="13060" y="4761"/>
                  </a:lnTo>
                  <a:lnTo>
                    <a:pt x="13014" y="4680"/>
                  </a:lnTo>
                  <a:lnTo>
                    <a:pt x="12965" y="4600"/>
                  </a:lnTo>
                  <a:lnTo>
                    <a:pt x="12913" y="4520"/>
                  </a:lnTo>
                  <a:lnTo>
                    <a:pt x="12861" y="4441"/>
                  </a:lnTo>
                  <a:lnTo>
                    <a:pt x="12807" y="4364"/>
                  </a:lnTo>
                  <a:lnTo>
                    <a:pt x="12750" y="4286"/>
                  </a:lnTo>
                  <a:lnTo>
                    <a:pt x="12692" y="4210"/>
                  </a:lnTo>
                  <a:lnTo>
                    <a:pt x="12633" y="4136"/>
                  </a:lnTo>
                  <a:lnTo>
                    <a:pt x="12571" y="4062"/>
                  </a:lnTo>
                  <a:lnTo>
                    <a:pt x="12508" y="3989"/>
                  </a:lnTo>
                  <a:lnTo>
                    <a:pt x="12443" y="3917"/>
                  </a:lnTo>
                  <a:lnTo>
                    <a:pt x="12376" y="3847"/>
                  </a:lnTo>
                  <a:lnTo>
                    <a:pt x="12309" y="3778"/>
                  </a:lnTo>
                  <a:lnTo>
                    <a:pt x="12230" y="3701"/>
                  </a:lnTo>
                  <a:lnTo>
                    <a:pt x="12152" y="3628"/>
                  </a:lnTo>
                  <a:lnTo>
                    <a:pt x="12071" y="3557"/>
                  </a:lnTo>
                  <a:lnTo>
                    <a:pt x="11989" y="3487"/>
                  </a:lnTo>
                  <a:lnTo>
                    <a:pt x="11905" y="3419"/>
                  </a:lnTo>
                  <a:lnTo>
                    <a:pt x="11821" y="3354"/>
                  </a:lnTo>
                  <a:lnTo>
                    <a:pt x="11735" y="3292"/>
                  </a:lnTo>
                  <a:lnTo>
                    <a:pt x="11648" y="3231"/>
                  </a:lnTo>
                  <a:lnTo>
                    <a:pt x="11560" y="3172"/>
                  </a:lnTo>
                  <a:lnTo>
                    <a:pt x="11471" y="3116"/>
                  </a:lnTo>
                  <a:lnTo>
                    <a:pt x="11380" y="3062"/>
                  </a:lnTo>
                  <a:lnTo>
                    <a:pt x="11289" y="3010"/>
                  </a:lnTo>
                  <a:lnTo>
                    <a:pt x="11196" y="2961"/>
                  </a:lnTo>
                  <a:lnTo>
                    <a:pt x="11103" y="2914"/>
                  </a:lnTo>
                  <a:lnTo>
                    <a:pt x="11009" y="2868"/>
                  </a:lnTo>
                  <a:lnTo>
                    <a:pt x="10913" y="2826"/>
                  </a:lnTo>
                  <a:lnTo>
                    <a:pt x="10818" y="2786"/>
                  </a:lnTo>
                  <a:lnTo>
                    <a:pt x="10721" y="2749"/>
                  </a:lnTo>
                  <a:lnTo>
                    <a:pt x="10625" y="2714"/>
                  </a:lnTo>
                  <a:lnTo>
                    <a:pt x="10527" y="2681"/>
                  </a:lnTo>
                  <a:lnTo>
                    <a:pt x="10429" y="2651"/>
                  </a:lnTo>
                  <a:lnTo>
                    <a:pt x="10330" y="2622"/>
                  </a:lnTo>
                  <a:lnTo>
                    <a:pt x="10231" y="2597"/>
                  </a:lnTo>
                  <a:lnTo>
                    <a:pt x="10132" y="2574"/>
                  </a:lnTo>
                  <a:lnTo>
                    <a:pt x="10031" y="2554"/>
                  </a:lnTo>
                  <a:lnTo>
                    <a:pt x="9932" y="2537"/>
                  </a:lnTo>
                  <a:lnTo>
                    <a:pt x="9831" y="2522"/>
                  </a:lnTo>
                  <a:lnTo>
                    <a:pt x="9730" y="2510"/>
                  </a:lnTo>
                  <a:lnTo>
                    <a:pt x="9630" y="2500"/>
                  </a:lnTo>
                  <a:lnTo>
                    <a:pt x="9529" y="2493"/>
                  </a:lnTo>
                  <a:lnTo>
                    <a:pt x="9428" y="2489"/>
                  </a:lnTo>
                  <a:lnTo>
                    <a:pt x="9327" y="2487"/>
                  </a:lnTo>
                  <a:lnTo>
                    <a:pt x="10160" y="1649"/>
                  </a:lnTo>
                  <a:lnTo>
                    <a:pt x="10199" y="1611"/>
                  </a:lnTo>
                  <a:lnTo>
                    <a:pt x="10240" y="1574"/>
                  </a:lnTo>
                  <a:lnTo>
                    <a:pt x="10282" y="1538"/>
                  </a:lnTo>
                  <a:lnTo>
                    <a:pt x="10324" y="1502"/>
                  </a:lnTo>
                  <a:lnTo>
                    <a:pt x="10367" y="1468"/>
                  </a:lnTo>
                  <a:lnTo>
                    <a:pt x="10411" y="1435"/>
                  </a:lnTo>
                  <a:lnTo>
                    <a:pt x="10456" y="1404"/>
                  </a:lnTo>
                  <a:lnTo>
                    <a:pt x="10502" y="1373"/>
                  </a:lnTo>
                  <a:lnTo>
                    <a:pt x="10548" y="1344"/>
                  </a:lnTo>
                  <a:lnTo>
                    <a:pt x="10596" y="1316"/>
                  </a:lnTo>
                  <a:lnTo>
                    <a:pt x="10644" y="1289"/>
                  </a:lnTo>
                  <a:lnTo>
                    <a:pt x="10692" y="1263"/>
                  </a:lnTo>
                  <a:lnTo>
                    <a:pt x="10742" y="1237"/>
                  </a:lnTo>
                  <a:lnTo>
                    <a:pt x="10793" y="1214"/>
                  </a:lnTo>
                  <a:lnTo>
                    <a:pt x="10843" y="1192"/>
                  </a:lnTo>
                  <a:lnTo>
                    <a:pt x="10894" y="1171"/>
                  </a:lnTo>
                  <a:lnTo>
                    <a:pt x="10947" y="1151"/>
                  </a:lnTo>
                  <a:lnTo>
                    <a:pt x="11000" y="1132"/>
                  </a:lnTo>
                  <a:lnTo>
                    <a:pt x="11053" y="1115"/>
                  </a:lnTo>
                  <a:lnTo>
                    <a:pt x="11108" y="1099"/>
                  </a:lnTo>
                  <a:lnTo>
                    <a:pt x="11162" y="1084"/>
                  </a:lnTo>
                  <a:lnTo>
                    <a:pt x="11217" y="1070"/>
                  </a:lnTo>
                  <a:lnTo>
                    <a:pt x="11273" y="1058"/>
                  </a:lnTo>
                  <a:lnTo>
                    <a:pt x="11329" y="1046"/>
                  </a:lnTo>
                  <a:lnTo>
                    <a:pt x="11386" y="1037"/>
                  </a:lnTo>
                  <a:lnTo>
                    <a:pt x="11444" y="1028"/>
                  </a:lnTo>
                  <a:lnTo>
                    <a:pt x="11501" y="1021"/>
                  </a:lnTo>
                  <a:lnTo>
                    <a:pt x="11559" y="1015"/>
                  </a:lnTo>
                  <a:lnTo>
                    <a:pt x="11618" y="1010"/>
                  </a:lnTo>
                  <a:lnTo>
                    <a:pt x="11676" y="1007"/>
                  </a:lnTo>
                  <a:lnTo>
                    <a:pt x="11735" y="1005"/>
                  </a:lnTo>
                  <a:lnTo>
                    <a:pt x="11795" y="1004"/>
                  </a:lnTo>
                  <a:lnTo>
                    <a:pt x="11871" y="1005"/>
                  </a:lnTo>
                  <a:lnTo>
                    <a:pt x="11947" y="1008"/>
                  </a:lnTo>
                  <a:lnTo>
                    <a:pt x="12023" y="1014"/>
                  </a:lnTo>
                  <a:lnTo>
                    <a:pt x="12098" y="1021"/>
                  </a:lnTo>
                  <a:lnTo>
                    <a:pt x="12175" y="1030"/>
                  </a:lnTo>
                  <a:lnTo>
                    <a:pt x="12251" y="1042"/>
                  </a:lnTo>
                  <a:lnTo>
                    <a:pt x="12327" y="1055"/>
                  </a:lnTo>
                  <a:lnTo>
                    <a:pt x="12402" y="1071"/>
                  </a:lnTo>
                  <a:lnTo>
                    <a:pt x="12478" y="1088"/>
                  </a:lnTo>
                  <a:lnTo>
                    <a:pt x="12553" y="1108"/>
                  </a:lnTo>
                  <a:lnTo>
                    <a:pt x="12629" y="1129"/>
                  </a:lnTo>
                  <a:lnTo>
                    <a:pt x="12703" y="1153"/>
                  </a:lnTo>
                  <a:lnTo>
                    <a:pt x="12777" y="1178"/>
                  </a:lnTo>
                  <a:lnTo>
                    <a:pt x="12852" y="1205"/>
                  </a:lnTo>
                  <a:lnTo>
                    <a:pt x="12925" y="1234"/>
                  </a:lnTo>
                  <a:lnTo>
                    <a:pt x="12999" y="1266"/>
                  </a:lnTo>
                  <a:lnTo>
                    <a:pt x="13071" y="1299"/>
                  </a:lnTo>
                  <a:lnTo>
                    <a:pt x="13144" y="1334"/>
                  </a:lnTo>
                  <a:lnTo>
                    <a:pt x="13215" y="1370"/>
                  </a:lnTo>
                  <a:lnTo>
                    <a:pt x="13285" y="1408"/>
                  </a:lnTo>
                  <a:lnTo>
                    <a:pt x="13356" y="1448"/>
                  </a:lnTo>
                  <a:lnTo>
                    <a:pt x="13425" y="1490"/>
                  </a:lnTo>
                  <a:lnTo>
                    <a:pt x="13495" y="1535"/>
                  </a:lnTo>
                  <a:lnTo>
                    <a:pt x="13562" y="1580"/>
                  </a:lnTo>
                  <a:lnTo>
                    <a:pt x="13629" y="1627"/>
                  </a:lnTo>
                  <a:lnTo>
                    <a:pt x="13696" y="1676"/>
                  </a:lnTo>
                  <a:lnTo>
                    <a:pt x="13761" y="1727"/>
                  </a:lnTo>
                  <a:lnTo>
                    <a:pt x="13827" y="1779"/>
                  </a:lnTo>
                  <a:lnTo>
                    <a:pt x="13890" y="1834"/>
                  </a:lnTo>
                  <a:lnTo>
                    <a:pt x="13952" y="1889"/>
                  </a:lnTo>
                  <a:lnTo>
                    <a:pt x="14014" y="1946"/>
                  </a:lnTo>
                  <a:lnTo>
                    <a:pt x="14075" y="2005"/>
                  </a:lnTo>
                  <a:lnTo>
                    <a:pt x="14130" y="2061"/>
                  </a:lnTo>
                  <a:lnTo>
                    <a:pt x="14185" y="2119"/>
                  </a:lnTo>
                  <a:lnTo>
                    <a:pt x="14237" y="2177"/>
                  </a:lnTo>
                  <a:lnTo>
                    <a:pt x="14288" y="2235"/>
                  </a:lnTo>
                  <a:lnTo>
                    <a:pt x="14338" y="2295"/>
                  </a:lnTo>
                  <a:lnTo>
                    <a:pt x="14386" y="2356"/>
                  </a:lnTo>
                  <a:lnTo>
                    <a:pt x="14433" y="2417"/>
                  </a:lnTo>
                  <a:lnTo>
                    <a:pt x="14478" y="2478"/>
                  </a:lnTo>
                  <a:lnTo>
                    <a:pt x="14522" y="2540"/>
                  </a:lnTo>
                  <a:lnTo>
                    <a:pt x="14564" y="2603"/>
                  </a:lnTo>
                  <a:lnTo>
                    <a:pt x="14605" y="2667"/>
                  </a:lnTo>
                  <a:lnTo>
                    <a:pt x="14644" y="2731"/>
                  </a:lnTo>
                  <a:lnTo>
                    <a:pt x="14682" y="2796"/>
                  </a:lnTo>
                  <a:lnTo>
                    <a:pt x="14718" y="2861"/>
                  </a:lnTo>
                  <a:lnTo>
                    <a:pt x="14752" y="2927"/>
                  </a:lnTo>
                  <a:lnTo>
                    <a:pt x="14785" y="2993"/>
                  </a:lnTo>
                  <a:lnTo>
                    <a:pt x="14816" y="3060"/>
                  </a:lnTo>
                  <a:lnTo>
                    <a:pt x="14846" y="3126"/>
                  </a:lnTo>
                  <a:lnTo>
                    <a:pt x="14874" y="3195"/>
                  </a:lnTo>
                  <a:lnTo>
                    <a:pt x="14900" y="3262"/>
                  </a:lnTo>
                  <a:lnTo>
                    <a:pt x="14925" y="3330"/>
                  </a:lnTo>
                  <a:lnTo>
                    <a:pt x="14948" y="3398"/>
                  </a:lnTo>
                  <a:lnTo>
                    <a:pt x="14969" y="3468"/>
                  </a:lnTo>
                  <a:lnTo>
                    <a:pt x="14988" y="3537"/>
                  </a:lnTo>
                  <a:lnTo>
                    <a:pt x="15007" y="3606"/>
                  </a:lnTo>
                  <a:lnTo>
                    <a:pt x="15023" y="3675"/>
                  </a:lnTo>
                  <a:lnTo>
                    <a:pt x="15038" y="3746"/>
                  </a:lnTo>
                  <a:lnTo>
                    <a:pt x="15050" y="3816"/>
                  </a:lnTo>
                  <a:lnTo>
                    <a:pt x="15061" y="3885"/>
                  </a:lnTo>
                  <a:lnTo>
                    <a:pt x="15070" y="3955"/>
                  </a:lnTo>
                  <a:lnTo>
                    <a:pt x="15078" y="4026"/>
                  </a:lnTo>
                  <a:lnTo>
                    <a:pt x="15084" y="4097"/>
                  </a:lnTo>
                  <a:lnTo>
                    <a:pt x="15087" y="4162"/>
                  </a:lnTo>
                  <a:lnTo>
                    <a:pt x="15089" y="4227"/>
                  </a:lnTo>
                  <a:lnTo>
                    <a:pt x="15089" y="4292"/>
                  </a:lnTo>
                  <a:lnTo>
                    <a:pt x="15088" y="4357"/>
                  </a:lnTo>
                  <a:lnTo>
                    <a:pt x="15085" y="4420"/>
                  </a:lnTo>
                  <a:lnTo>
                    <a:pt x="15081" y="4484"/>
                  </a:lnTo>
                  <a:lnTo>
                    <a:pt x="15075" y="4546"/>
                  </a:lnTo>
                  <a:lnTo>
                    <a:pt x="15067" y="4610"/>
                  </a:lnTo>
                  <a:lnTo>
                    <a:pt x="15058" y="4672"/>
                  </a:lnTo>
                  <a:lnTo>
                    <a:pt x="15048" y="4733"/>
                  </a:lnTo>
                  <a:lnTo>
                    <a:pt x="15035" y="4794"/>
                  </a:lnTo>
                  <a:lnTo>
                    <a:pt x="15022" y="4855"/>
                  </a:lnTo>
                  <a:lnTo>
                    <a:pt x="15006" y="4914"/>
                  </a:lnTo>
                  <a:lnTo>
                    <a:pt x="14989" y="4973"/>
                  </a:lnTo>
                  <a:lnTo>
                    <a:pt x="14970" y="5032"/>
                  </a:lnTo>
                  <a:lnTo>
                    <a:pt x="14950" y="5089"/>
                  </a:lnTo>
                  <a:lnTo>
                    <a:pt x="14929" y="5147"/>
                  </a:lnTo>
                  <a:lnTo>
                    <a:pt x="14906" y="5203"/>
                  </a:lnTo>
                  <a:lnTo>
                    <a:pt x="14882" y="5259"/>
                  </a:lnTo>
                  <a:lnTo>
                    <a:pt x="14856" y="5314"/>
                  </a:lnTo>
                  <a:lnTo>
                    <a:pt x="14829" y="5368"/>
                  </a:lnTo>
                  <a:lnTo>
                    <a:pt x="14799" y="5422"/>
                  </a:lnTo>
                  <a:lnTo>
                    <a:pt x="14769" y="5474"/>
                  </a:lnTo>
                  <a:lnTo>
                    <a:pt x="14737" y="5526"/>
                  </a:lnTo>
                  <a:lnTo>
                    <a:pt x="14704" y="5577"/>
                  </a:lnTo>
                  <a:lnTo>
                    <a:pt x="14670" y="5627"/>
                  </a:lnTo>
                  <a:lnTo>
                    <a:pt x="14633" y="5675"/>
                  </a:lnTo>
                  <a:lnTo>
                    <a:pt x="14595" y="5724"/>
                  </a:lnTo>
                  <a:lnTo>
                    <a:pt x="14557" y="5772"/>
                  </a:lnTo>
                  <a:lnTo>
                    <a:pt x="14516" y="5818"/>
                  </a:lnTo>
                  <a:lnTo>
                    <a:pt x="14474" y="5863"/>
                  </a:lnTo>
                  <a:lnTo>
                    <a:pt x="14431" y="5907"/>
                  </a:lnTo>
                  <a:close/>
                  <a:moveTo>
                    <a:pt x="4463" y="14370"/>
                  </a:moveTo>
                  <a:lnTo>
                    <a:pt x="4461" y="14307"/>
                  </a:lnTo>
                  <a:lnTo>
                    <a:pt x="4458" y="14243"/>
                  </a:lnTo>
                  <a:lnTo>
                    <a:pt x="4453" y="14180"/>
                  </a:lnTo>
                  <a:lnTo>
                    <a:pt x="4446" y="14117"/>
                  </a:lnTo>
                  <a:lnTo>
                    <a:pt x="4438" y="14053"/>
                  </a:lnTo>
                  <a:lnTo>
                    <a:pt x="4429" y="13990"/>
                  </a:lnTo>
                  <a:lnTo>
                    <a:pt x="4417" y="13926"/>
                  </a:lnTo>
                  <a:lnTo>
                    <a:pt x="4405" y="13863"/>
                  </a:lnTo>
                  <a:lnTo>
                    <a:pt x="4391" y="13800"/>
                  </a:lnTo>
                  <a:lnTo>
                    <a:pt x="4375" y="13737"/>
                  </a:lnTo>
                  <a:lnTo>
                    <a:pt x="4357" y="13673"/>
                  </a:lnTo>
                  <a:lnTo>
                    <a:pt x="4338" y="13610"/>
                  </a:lnTo>
                  <a:lnTo>
                    <a:pt x="4317" y="13548"/>
                  </a:lnTo>
                  <a:lnTo>
                    <a:pt x="4295" y="13486"/>
                  </a:lnTo>
                  <a:lnTo>
                    <a:pt x="4271" y="13423"/>
                  </a:lnTo>
                  <a:lnTo>
                    <a:pt x="4246" y="13362"/>
                  </a:lnTo>
                  <a:lnTo>
                    <a:pt x="4219" y="13300"/>
                  </a:lnTo>
                  <a:lnTo>
                    <a:pt x="4191" y="13240"/>
                  </a:lnTo>
                  <a:lnTo>
                    <a:pt x="4161" y="13179"/>
                  </a:lnTo>
                  <a:lnTo>
                    <a:pt x="4128" y="13119"/>
                  </a:lnTo>
                  <a:lnTo>
                    <a:pt x="4095" y="13059"/>
                  </a:lnTo>
                  <a:lnTo>
                    <a:pt x="4060" y="13000"/>
                  </a:lnTo>
                  <a:lnTo>
                    <a:pt x="4024" y="12942"/>
                  </a:lnTo>
                  <a:lnTo>
                    <a:pt x="3986" y="12884"/>
                  </a:lnTo>
                  <a:lnTo>
                    <a:pt x="3946" y="12826"/>
                  </a:lnTo>
                  <a:lnTo>
                    <a:pt x="3905" y="12769"/>
                  </a:lnTo>
                  <a:lnTo>
                    <a:pt x="3862" y="12714"/>
                  </a:lnTo>
                  <a:lnTo>
                    <a:pt x="3818" y="12658"/>
                  </a:lnTo>
                  <a:lnTo>
                    <a:pt x="3771" y="12604"/>
                  </a:lnTo>
                  <a:lnTo>
                    <a:pt x="3723" y="12549"/>
                  </a:lnTo>
                  <a:lnTo>
                    <a:pt x="3674" y="12497"/>
                  </a:lnTo>
                  <a:lnTo>
                    <a:pt x="3622" y="12445"/>
                  </a:lnTo>
                  <a:lnTo>
                    <a:pt x="3573" y="12396"/>
                  </a:lnTo>
                  <a:lnTo>
                    <a:pt x="3522" y="12349"/>
                  </a:lnTo>
                  <a:lnTo>
                    <a:pt x="3470" y="12303"/>
                  </a:lnTo>
                  <a:lnTo>
                    <a:pt x="3418" y="12258"/>
                  </a:lnTo>
                  <a:lnTo>
                    <a:pt x="3366" y="12215"/>
                  </a:lnTo>
                  <a:lnTo>
                    <a:pt x="3312" y="12174"/>
                  </a:lnTo>
                  <a:lnTo>
                    <a:pt x="3257" y="12133"/>
                  </a:lnTo>
                  <a:lnTo>
                    <a:pt x="3202" y="12094"/>
                  </a:lnTo>
                  <a:lnTo>
                    <a:pt x="3146" y="12057"/>
                  </a:lnTo>
                  <a:lnTo>
                    <a:pt x="3088" y="12020"/>
                  </a:lnTo>
                  <a:lnTo>
                    <a:pt x="3031" y="11985"/>
                  </a:lnTo>
                  <a:lnTo>
                    <a:pt x="2974" y="11952"/>
                  </a:lnTo>
                  <a:lnTo>
                    <a:pt x="2914" y="11920"/>
                  </a:lnTo>
                  <a:lnTo>
                    <a:pt x="2855" y="11889"/>
                  </a:lnTo>
                  <a:lnTo>
                    <a:pt x="2796" y="11860"/>
                  </a:lnTo>
                  <a:lnTo>
                    <a:pt x="2735" y="11832"/>
                  </a:lnTo>
                  <a:lnTo>
                    <a:pt x="2675" y="11806"/>
                  </a:lnTo>
                  <a:lnTo>
                    <a:pt x="2613" y="11781"/>
                  </a:lnTo>
                  <a:lnTo>
                    <a:pt x="2552" y="11757"/>
                  </a:lnTo>
                  <a:lnTo>
                    <a:pt x="2490" y="11735"/>
                  </a:lnTo>
                  <a:lnTo>
                    <a:pt x="2427" y="11715"/>
                  </a:lnTo>
                  <a:lnTo>
                    <a:pt x="2365" y="11696"/>
                  </a:lnTo>
                  <a:lnTo>
                    <a:pt x="2303" y="11679"/>
                  </a:lnTo>
                  <a:lnTo>
                    <a:pt x="2239" y="11663"/>
                  </a:lnTo>
                  <a:lnTo>
                    <a:pt x="2176" y="11648"/>
                  </a:lnTo>
                  <a:lnTo>
                    <a:pt x="2112" y="11636"/>
                  </a:lnTo>
                  <a:lnTo>
                    <a:pt x="2048" y="11625"/>
                  </a:lnTo>
                  <a:lnTo>
                    <a:pt x="1985" y="11615"/>
                  </a:lnTo>
                  <a:lnTo>
                    <a:pt x="1920" y="11607"/>
                  </a:lnTo>
                  <a:lnTo>
                    <a:pt x="1857" y="11600"/>
                  </a:lnTo>
                  <a:lnTo>
                    <a:pt x="1793" y="11595"/>
                  </a:lnTo>
                  <a:lnTo>
                    <a:pt x="1728" y="11592"/>
                  </a:lnTo>
                  <a:lnTo>
                    <a:pt x="2229" y="9781"/>
                  </a:lnTo>
                  <a:lnTo>
                    <a:pt x="2236" y="9759"/>
                  </a:lnTo>
                  <a:lnTo>
                    <a:pt x="2244" y="9736"/>
                  </a:lnTo>
                  <a:lnTo>
                    <a:pt x="2253" y="9714"/>
                  </a:lnTo>
                  <a:lnTo>
                    <a:pt x="2263" y="9692"/>
                  </a:lnTo>
                  <a:lnTo>
                    <a:pt x="2273" y="9670"/>
                  </a:lnTo>
                  <a:lnTo>
                    <a:pt x="2284" y="9648"/>
                  </a:lnTo>
                  <a:lnTo>
                    <a:pt x="2296" y="9626"/>
                  </a:lnTo>
                  <a:lnTo>
                    <a:pt x="2308" y="9604"/>
                  </a:lnTo>
                  <a:lnTo>
                    <a:pt x="2321" y="9583"/>
                  </a:lnTo>
                  <a:lnTo>
                    <a:pt x="2335" y="9561"/>
                  </a:lnTo>
                  <a:lnTo>
                    <a:pt x="2349" y="9539"/>
                  </a:lnTo>
                  <a:lnTo>
                    <a:pt x="2363" y="9518"/>
                  </a:lnTo>
                  <a:lnTo>
                    <a:pt x="2378" y="9498"/>
                  </a:lnTo>
                  <a:lnTo>
                    <a:pt x="2393" y="9478"/>
                  </a:lnTo>
                  <a:lnTo>
                    <a:pt x="2409" y="9458"/>
                  </a:lnTo>
                  <a:lnTo>
                    <a:pt x="2426" y="9438"/>
                  </a:lnTo>
                  <a:lnTo>
                    <a:pt x="2522" y="9374"/>
                  </a:lnTo>
                  <a:lnTo>
                    <a:pt x="2621" y="9314"/>
                  </a:lnTo>
                  <a:lnTo>
                    <a:pt x="2723" y="9260"/>
                  </a:lnTo>
                  <a:lnTo>
                    <a:pt x="2828" y="9211"/>
                  </a:lnTo>
                  <a:lnTo>
                    <a:pt x="2934" y="9169"/>
                  </a:lnTo>
                  <a:lnTo>
                    <a:pt x="3044" y="9131"/>
                  </a:lnTo>
                  <a:lnTo>
                    <a:pt x="3156" y="9099"/>
                  </a:lnTo>
                  <a:lnTo>
                    <a:pt x="3268" y="9072"/>
                  </a:lnTo>
                  <a:lnTo>
                    <a:pt x="3383" y="9051"/>
                  </a:lnTo>
                  <a:lnTo>
                    <a:pt x="3500" y="9034"/>
                  </a:lnTo>
                  <a:lnTo>
                    <a:pt x="3617" y="9024"/>
                  </a:lnTo>
                  <a:lnTo>
                    <a:pt x="3736" y="9018"/>
                  </a:lnTo>
                  <a:lnTo>
                    <a:pt x="3857" y="9018"/>
                  </a:lnTo>
                  <a:lnTo>
                    <a:pt x="3976" y="9023"/>
                  </a:lnTo>
                  <a:lnTo>
                    <a:pt x="4098" y="9033"/>
                  </a:lnTo>
                  <a:lnTo>
                    <a:pt x="4220" y="9049"/>
                  </a:lnTo>
                  <a:lnTo>
                    <a:pt x="4342" y="9070"/>
                  </a:lnTo>
                  <a:lnTo>
                    <a:pt x="4463" y="9096"/>
                  </a:lnTo>
                  <a:lnTo>
                    <a:pt x="4584" y="9127"/>
                  </a:lnTo>
                  <a:lnTo>
                    <a:pt x="4706" y="9164"/>
                  </a:lnTo>
                  <a:lnTo>
                    <a:pt x="4826" y="9206"/>
                  </a:lnTo>
                  <a:lnTo>
                    <a:pt x="4946" y="9252"/>
                  </a:lnTo>
                  <a:lnTo>
                    <a:pt x="5065" y="9305"/>
                  </a:lnTo>
                  <a:lnTo>
                    <a:pt x="5184" y="9363"/>
                  </a:lnTo>
                  <a:lnTo>
                    <a:pt x="5300" y="9425"/>
                  </a:lnTo>
                  <a:lnTo>
                    <a:pt x="5415" y="9493"/>
                  </a:lnTo>
                  <a:lnTo>
                    <a:pt x="5529" y="9566"/>
                  </a:lnTo>
                  <a:lnTo>
                    <a:pt x="5640" y="9644"/>
                  </a:lnTo>
                  <a:lnTo>
                    <a:pt x="5750" y="9727"/>
                  </a:lnTo>
                  <a:lnTo>
                    <a:pt x="5857" y="9815"/>
                  </a:lnTo>
                  <a:lnTo>
                    <a:pt x="5962" y="9909"/>
                  </a:lnTo>
                  <a:lnTo>
                    <a:pt x="6065" y="10007"/>
                  </a:lnTo>
                  <a:lnTo>
                    <a:pt x="6168" y="10115"/>
                  </a:lnTo>
                  <a:lnTo>
                    <a:pt x="6267" y="10226"/>
                  </a:lnTo>
                  <a:lnTo>
                    <a:pt x="6360" y="10339"/>
                  </a:lnTo>
                  <a:lnTo>
                    <a:pt x="6447" y="10456"/>
                  </a:lnTo>
                  <a:lnTo>
                    <a:pt x="6529" y="10574"/>
                  </a:lnTo>
                  <a:lnTo>
                    <a:pt x="6604" y="10695"/>
                  </a:lnTo>
                  <a:lnTo>
                    <a:pt x="6673" y="10816"/>
                  </a:lnTo>
                  <a:lnTo>
                    <a:pt x="6738" y="10941"/>
                  </a:lnTo>
                  <a:lnTo>
                    <a:pt x="6796" y="11065"/>
                  </a:lnTo>
                  <a:lnTo>
                    <a:pt x="6848" y="11191"/>
                  </a:lnTo>
                  <a:lnTo>
                    <a:pt x="6895" y="11318"/>
                  </a:lnTo>
                  <a:lnTo>
                    <a:pt x="6936" y="11446"/>
                  </a:lnTo>
                  <a:lnTo>
                    <a:pt x="6971" y="11574"/>
                  </a:lnTo>
                  <a:lnTo>
                    <a:pt x="7000" y="11702"/>
                  </a:lnTo>
                  <a:lnTo>
                    <a:pt x="7023" y="11831"/>
                  </a:lnTo>
                  <a:lnTo>
                    <a:pt x="7041" y="11959"/>
                  </a:lnTo>
                  <a:lnTo>
                    <a:pt x="7052" y="12087"/>
                  </a:lnTo>
                  <a:lnTo>
                    <a:pt x="7058" y="12214"/>
                  </a:lnTo>
                  <a:lnTo>
                    <a:pt x="7057" y="12341"/>
                  </a:lnTo>
                  <a:lnTo>
                    <a:pt x="7051" y="12466"/>
                  </a:lnTo>
                  <a:lnTo>
                    <a:pt x="7039" y="12589"/>
                  </a:lnTo>
                  <a:lnTo>
                    <a:pt x="7019" y="12712"/>
                  </a:lnTo>
                  <a:lnTo>
                    <a:pt x="6995" y="12832"/>
                  </a:lnTo>
                  <a:lnTo>
                    <a:pt x="6965" y="12952"/>
                  </a:lnTo>
                  <a:lnTo>
                    <a:pt x="6929" y="13068"/>
                  </a:lnTo>
                  <a:lnTo>
                    <a:pt x="6886" y="13183"/>
                  </a:lnTo>
                  <a:lnTo>
                    <a:pt x="6837" y="13294"/>
                  </a:lnTo>
                  <a:lnTo>
                    <a:pt x="6783" y="13402"/>
                  </a:lnTo>
                  <a:lnTo>
                    <a:pt x="6722" y="13508"/>
                  </a:lnTo>
                  <a:lnTo>
                    <a:pt x="6655" y="13610"/>
                  </a:lnTo>
                  <a:lnTo>
                    <a:pt x="6582" y="13710"/>
                  </a:lnTo>
                  <a:lnTo>
                    <a:pt x="6502" y="13805"/>
                  </a:lnTo>
                  <a:lnTo>
                    <a:pt x="6481" y="13816"/>
                  </a:lnTo>
                  <a:lnTo>
                    <a:pt x="6459" y="13827"/>
                  </a:lnTo>
                  <a:lnTo>
                    <a:pt x="6437" y="13838"/>
                  </a:lnTo>
                  <a:lnTo>
                    <a:pt x="6415" y="13848"/>
                  </a:lnTo>
                  <a:lnTo>
                    <a:pt x="6392" y="13858"/>
                  </a:lnTo>
                  <a:lnTo>
                    <a:pt x="6369" y="13867"/>
                  </a:lnTo>
                  <a:lnTo>
                    <a:pt x="6345" y="13876"/>
                  </a:lnTo>
                  <a:lnTo>
                    <a:pt x="6322" y="13884"/>
                  </a:lnTo>
                  <a:lnTo>
                    <a:pt x="4463" y="14370"/>
                  </a:lnTo>
                  <a:close/>
                  <a:moveTo>
                    <a:pt x="2096" y="14991"/>
                  </a:moveTo>
                  <a:lnTo>
                    <a:pt x="2070" y="14997"/>
                  </a:lnTo>
                  <a:lnTo>
                    <a:pt x="2036" y="15005"/>
                  </a:lnTo>
                  <a:lnTo>
                    <a:pt x="1995" y="15014"/>
                  </a:lnTo>
                  <a:lnTo>
                    <a:pt x="1949" y="15024"/>
                  </a:lnTo>
                  <a:lnTo>
                    <a:pt x="1899" y="15034"/>
                  </a:lnTo>
                  <a:lnTo>
                    <a:pt x="1849" y="15043"/>
                  </a:lnTo>
                  <a:lnTo>
                    <a:pt x="1825" y="15046"/>
                  </a:lnTo>
                  <a:lnTo>
                    <a:pt x="1801" y="15050"/>
                  </a:lnTo>
                  <a:lnTo>
                    <a:pt x="1777" y="15052"/>
                  </a:lnTo>
                  <a:lnTo>
                    <a:pt x="1755" y="15054"/>
                  </a:lnTo>
                  <a:lnTo>
                    <a:pt x="1716" y="15053"/>
                  </a:lnTo>
                  <a:lnTo>
                    <a:pt x="1679" y="15049"/>
                  </a:lnTo>
                  <a:lnTo>
                    <a:pt x="1641" y="15044"/>
                  </a:lnTo>
                  <a:lnTo>
                    <a:pt x="1604" y="15037"/>
                  </a:lnTo>
                  <a:lnTo>
                    <a:pt x="1568" y="15029"/>
                  </a:lnTo>
                  <a:lnTo>
                    <a:pt x="1532" y="15018"/>
                  </a:lnTo>
                  <a:lnTo>
                    <a:pt x="1498" y="15006"/>
                  </a:lnTo>
                  <a:lnTo>
                    <a:pt x="1464" y="14993"/>
                  </a:lnTo>
                  <a:lnTo>
                    <a:pt x="1430" y="14978"/>
                  </a:lnTo>
                  <a:lnTo>
                    <a:pt x="1398" y="14961"/>
                  </a:lnTo>
                  <a:lnTo>
                    <a:pt x="1367" y="14943"/>
                  </a:lnTo>
                  <a:lnTo>
                    <a:pt x="1336" y="14923"/>
                  </a:lnTo>
                  <a:lnTo>
                    <a:pt x="1307" y="14902"/>
                  </a:lnTo>
                  <a:lnTo>
                    <a:pt x="1279" y="14880"/>
                  </a:lnTo>
                  <a:lnTo>
                    <a:pt x="1251" y="14856"/>
                  </a:lnTo>
                  <a:lnTo>
                    <a:pt x="1225" y="14832"/>
                  </a:lnTo>
                  <a:lnTo>
                    <a:pt x="1201" y="14804"/>
                  </a:lnTo>
                  <a:lnTo>
                    <a:pt x="1177" y="14777"/>
                  </a:lnTo>
                  <a:lnTo>
                    <a:pt x="1155" y="14749"/>
                  </a:lnTo>
                  <a:lnTo>
                    <a:pt x="1134" y="14720"/>
                  </a:lnTo>
                  <a:lnTo>
                    <a:pt x="1115" y="14689"/>
                  </a:lnTo>
                  <a:lnTo>
                    <a:pt x="1096" y="14658"/>
                  </a:lnTo>
                  <a:lnTo>
                    <a:pt x="1080" y="14626"/>
                  </a:lnTo>
                  <a:lnTo>
                    <a:pt x="1065" y="14593"/>
                  </a:lnTo>
                  <a:lnTo>
                    <a:pt x="1051" y="14559"/>
                  </a:lnTo>
                  <a:lnTo>
                    <a:pt x="1040" y="14524"/>
                  </a:lnTo>
                  <a:lnTo>
                    <a:pt x="1030" y="14488"/>
                  </a:lnTo>
                  <a:lnTo>
                    <a:pt x="1021" y="14452"/>
                  </a:lnTo>
                  <a:lnTo>
                    <a:pt x="1015" y="14415"/>
                  </a:lnTo>
                  <a:lnTo>
                    <a:pt x="1010" y="14378"/>
                  </a:lnTo>
                  <a:lnTo>
                    <a:pt x="1007" y="14340"/>
                  </a:lnTo>
                  <a:lnTo>
                    <a:pt x="1006" y="14302"/>
                  </a:lnTo>
                  <a:lnTo>
                    <a:pt x="1009" y="14268"/>
                  </a:lnTo>
                  <a:lnTo>
                    <a:pt x="1015" y="14229"/>
                  </a:lnTo>
                  <a:lnTo>
                    <a:pt x="1022" y="14189"/>
                  </a:lnTo>
                  <a:lnTo>
                    <a:pt x="1029" y="14149"/>
                  </a:lnTo>
                  <a:lnTo>
                    <a:pt x="1037" y="14110"/>
                  </a:lnTo>
                  <a:lnTo>
                    <a:pt x="1045" y="14074"/>
                  </a:lnTo>
                  <a:lnTo>
                    <a:pt x="1051" y="14043"/>
                  </a:lnTo>
                  <a:lnTo>
                    <a:pt x="1056" y="14020"/>
                  </a:lnTo>
                  <a:lnTo>
                    <a:pt x="1586" y="12106"/>
                  </a:lnTo>
                  <a:lnTo>
                    <a:pt x="1641" y="12105"/>
                  </a:lnTo>
                  <a:lnTo>
                    <a:pt x="1695" y="12105"/>
                  </a:lnTo>
                  <a:lnTo>
                    <a:pt x="1749" y="12107"/>
                  </a:lnTo>
                  <a:lnTo>
                    <a:pt x="1804" y="12111"/>
                  </a:lnTo>
                  <a:lnTo>
                    <a:pt x="1858" y="12116"/>
                  </a:lnTo>
                  <a:lnTo>
                    <a:pt x="1913" y="12122"/>
                  </a:lnTo>
                  <a:lnTo>
                    <a:pt x="1968" y="12130"/>
                  </a:lnTo>
                  <a:lnTo>
                    <a:pt x="2023" y="12139"/>
                  </a:lnTo>
                  <a:lnTo>
                    <a:pt x="2077" y="12149"/>
                  </a:lnTo>
                  <a:lnTo>
                    <a:pt x="2133" y="12161"/>
                  </a:lnTo>
                  <a:lnTo>
                    <a:pt x="2187" y="12175"/>
                  </a:lnTo>
                  <a:lnTo>
                    <a:pt x="2242" y="12190"/>
                  </a:lnTo>
                  <a:lnTo>
                    <a:pt x="2297" y="12206"/>
                  </a:lnTo>
                  <a:lnTo>
                    <a:pt x="2351" y="12224"/>
                  </a:lnTo>
                  <a:lnTo>
                    <a:pt x="2405" y="12243"/>
                  </a:lnTo>
                  <a:lnTo>
                    <a:pt x="2460" y="12264"/>
                  </a:lnTo>
                  <a:lnTo>
                    <a:pt x="2513" y="12286"/>
                  </a:lnTo>
                  <a:lnTo>
                    <a:pt x="2566" y="12309"/>
                  </a:lnTo>
                  <a:lnTo>
                    <a:pt x="2619" y="12335"/>
                  </a:lnTo>
                  <a:lnTo>
                    <a:pt x="2673" y="12362"/>
                  </a:lnTo>
                  <a:lnTo>
                    <a:pt x="2725" y="12390"/>
                  </a:lnTo>
                  <a:lnTo>
                    <a:pt x="2776" y="12420"/>
                  </a:lnTo>
                  <a:lnTo>
                    <a:pt x="2829" y="12451"/>
                  </a:lnTo>
                  <a:lnTo>
                    <a:pt x="2879" y="12483"/>
                  </a:lnTo>
                  <a:lnTo>
                    <a:pt x="2930" y="12517"/>
                  </a:lnTo>
                  <a:lnTo>
                    <a:pt x="2980" y="12553"/>
                  </a:lnTo>
                  <a:lnTo>
                    <a:pt x="3029" y="12590"/>
                  </a:lnTo>
                  <a:lnTo>
                    <a:pt x="3078" y="12629"/>
                  </a:lnTo>
                  <a:lnTo>
                    <a:pt x="3126" y="12669"/>
                  </a:lnTo>
                  <a:lnTo>
                    <a:pt x="3174" y="12711"/>
                  </a:lnTo>
                  <a:lnTo>
                    <a:pt x="3220" y="12754"/>
                  </a:lnTo>
                  <a:lnTo>
                    <a:pt x="3266" y="12799"/>
                  </a:lnTo>
                  <a:lnTo>
                    <a:pt x="3312" y="12845"/>
                  </a:lnTo>
                  <a:lnTo>
                    <a:pt x="3356" y="12893"/>
                  </a:lnTo>
                  <a:lnTo>
                    <a:pt x="3398" y="12941"/>
                  </a:lnTo>
                  <a:lnTo>
                    <a:pt x="3439" y="12990"/>
                  </a:lnTo>
                  <a:lnTo>
                    <a:pt x="3479" y="13039"/>
                  </a:lnTo>
                  <a:lnTo>
                    <a:pt x="3517" y="13089"/>
                  </a:lnTo>
                  <a:lnTo>
                    <a:pt x="3553" y="13139"/>
                  </a:lnTo>
                  <a:lnTo>
                    <a:pt x="3588" y="13191"/>
                  </a:lnTo>
                  <a:lnTo>
                    <a:pt x="3621" y="13243"/>
                  </a:lnTo>
                  <a:lnTo>
                    <a:pt x="3653" y="13295"/>
                  </a:lnTo>
                  <a:lnTo>
                    <a:pt x="3683" y="13348"/>
                  </a:lnTo>
                  <a:lnTo>
                    <a:pt x="3712" y="13401"/>
                  </a:lnTo>
                  <a:lnTo>
                    <a:pt x="3739" y="13455"/>
                  </a:lnTo>
                  <a:lnTo>
                    <a:pt x="3765" y="13509"/>
                  </a:lnTo>
                  <a:lnTo>
                    <a:pt x="3788" y="13563"/>
                  </a:lnTo>
                  <a:lnTo>
                    <a:pt x="3811" y="13617"/>
                  </a:lnTo>
                  <a:lnTo>
                    <a:pt x="3833" y="13671"/>
                  </a:lnTo>
                  <a:lnTo>
                    <a:pt x="3852" y="13727"/>
                  </a:lnTo>
                  <a:lnTo>
                    <a:pt x="3870" y="13782"/>
                  </a:lnTo>
                  <a:lnTo>
                    <a:pt x="3887" y="13837"/>
                  </a:lnTo>
                  <a:lnTo>
                    <a:pt x="3902" y="13892"/>
                  </a:lnTo>
                  <a:lnTo>
                    <a:pt x="3915" y="13948"/>
                  </a:lnTo>
                  <a:lnTo>
                    <a:pt x="3927" y="14004"/>
                  </a:lnTo>
                  <a:lnTo>
                    <a:pt x="3938" y="14060"/>
                  </a:lnTo>
                  <a:lnTo>
                    <a:pt x="3946" y="14115"/>
                  </a:lnTo>
                  <a:lnTo>
                    <a:pt x="3954" y="14170"/>
                  </a:lnTo>
                  <a:lnTo>
                    <a:pt x="3960" y="14225"/>
                  </a:lnTo>
                  <a:lnTo>
                    <a:pt x="3964" y="14282"/>
                  </a:lnTo>
                  <a:lnTo>
                    <a:pt x="3967" y="14337"/>
                  </a:lnTo>
                  <a:lnTo>
                    <a:pt x="3968" y="14391"/>
                  </a:lnTo>
                  <a:lnTo>
                    <a:pt x="3968" y="14446"/>
                  </a:lnTo>
                  <a:lnTo>
                    <a:pt x="3967" y="14500"/>
                  </a:lnTo>
                  <a:lnTo>
                    <a:pt x="2096" y="14991"/>
                  </a:lnTo>
                  <a:close/>
                  <a:moveTo>
                    <a:pt x="5275" y="8311"/>
                  </a:moveTo>
                  <a:lnTo>
                    <a:pt x="5187" y="8277"/>
                  </a:lnTo>
                  <a:lnTo>
                    <a:pt x="5099" y="8245"/>
                  </a:lnTo>
                  <a:lnTo>
                    <a:pt x="5011" y="8215"/>
                  </a:lnTo>
                  <a:lnTo>
                    <a:pt x="4921" y="8186"/>
                  </a:lnTo>
                  <a:lnTo>
                    <a:pt x="4877" y="8173"/>
                  </a:lnTo>
                  <a:lnTo>
                    <a:pt x="4833" y="8159"/>
                  </a:lnTo>
                  <a:lnTo>
                    <a:pt x="4787" y="8147"/>
                  </a:lnTo>
                  <a:lnTo>
                    <a:pt x="4742" y="8135"/>
                  </a:lnTo>
                  <a:lnTo>
                    <a:pt x="4698" y="8124"/>
                  </a:lnTo>
                  <a:lnTo>
                    <a:pt x="4652" y="8113"/>
                  </a:lnTo>
                  <a:lnTo>
                    <a:pt x="4607" y="8103"/>
                  </a:lnTo>
                  <a:lnTo>
                    <a:pt x="4562" y="8093"/>
                  </a:lnTo>
                  <a:lnTo>
                    <a:pt x="4517" y="8084"/>
                  </a:lnTo>
                  <a:lnTo>
                    <a:pt x="4471" y="8075"/>
                  </a:lnTo>
                  <a:lnTo>
                    <a:pt x="4426" y="8067"/>
                  </a:lnTo>
                  <a:lnTo>
                    <a:pt x="4380" y="8059"/>
                  </a:lnTo>
                  <a:lnTo>
                    <a:pt x="4335" y="8052"/>
                  </a:lnTo>
                  <a:lnTo>
                    <a:pt x="4289" y="8045"/>
                  </a:lnTo>
                  <a:lnTo>
                    <a:pt x="4243" y="8039"/>
                  </a:lnTo>
                  <a:lnTo>
                    <a:pt x="4198" y="8034"/>
                  </a:lnTo>
                  <a:lnTo>
                    <a:pt x="4153" y="8029"/>
                  </a:lnTo>
                  <a:lnTo>
                    <a:pt x="4106" y="8025"/>
                  </a:lnTo>
                  <a:lnTo>
                    <a:pt x="4061" y="8021"/>
                  </a:lnTo>
                  <a:lnTo>
                    <a:pt x="4015" y="8018"/>
                  </a:lnTo>
                  <a:lnTo>
                    <a:pt x="3969" y="8015"/>
                  </a:lnTo>
                  <a:lnTo>
                    <a:pt x="3923" y="8013"/>
                  </a:lnTo>
                  <a:lnTo>
                    <a:pt x="3878" y="8011"/>
                  </a:lnTo>
                  <a:lnTo>
                    <a:pt x="3832" y="8011"/>
                  </a:lnTo>
                  <a:lnTo>
                    <a:pt x="7706" y="4116"/>
                  </a:lnTo>
                  <a:lnTo>
                    <a:pt x="7763" y="4063"/>
                  </a:lnTo>
                  <a:lnTo>
                    <a:pt x="7820" y="4012"/>
                  </a:lnTo>
                  <a:lnTo>
                    <a:pt x="7880" y="3964"/>
                  </a:lnTo>
                  <a:lnTo>
                    <a:pt x="7941" y="3918"/>
                  </a:lnTo>
                  <a:lnTo>
                    <a:pt x="8003" y="3875"/>
                  </a:lnTo>
                  <a:lnTo>
                    <a:pt x="8067" y="3834"/>
                  </a:lnTo>
                  <a:lnTo>
                    <a:pt x="8131" y="3796"/>
                  </a:lnTo>
                  <a:lnTo>
                    <a:pt x="8197" y="3760"/>
                  </a:lnTo>
                  <a:lnTo>
                    <a:pt x="8265" y="3725"/>
                  </a:lnTo>
                  <a:lnTo>
                    <a:pt x="8333" y="3694"/>
                  </a:lnTo>
                  <a:lnTo>
                    <a:pt x="8403" y="3665"/>
                  </a:lnTo>
                  <a:lnTo>
                    <a:pt x="8473" y="3638"/>
                  </a:lnTo>
                  <a:lnTo>
                    <a:pt x="8544" y="3613"/>
                  </a:lnTo>
                  <a:lnTo>
                    <a:pt x="8616" y="3591"/>
                  </a:lnTo>
                  <a:lnTo>
                    <a:pt x="8689" y="3571"/>
                  </a:lnTo>
                  <a:lnTo>
                    <a:pt x="8764" y="3554"/>
                  </a:lnTo>
                  <a:lnTo>
                    <a:pt x="8838" y="3539"/>
                  </a:lnTo>
                  <a:lnTo>
                    <a:pt x="8914" y="3526"/>
                  </a:lnTo>
                  <a:lnTo>
                    <a:pt x="8989" y="3515"/>
                  </a:lnTo>
                  <a:lnTo>
                    <a:pt x="9067" y="3507"/>
                  </a:lnTo>
                  <a:lnTo>
                    <a:pt x="9143" y="3501"/>
                  </a:lnTo>
                  <a:lnTo>
                    <a:pt x="9220" y="3497"/>
                  </a:lnTo>
                  <a:lnTo>
                    <a:pt x="9299" y="3496"/>
                  </a:lnTo>
                  <a:lnTo>
                    <a:pt x="9377" y="3497"/>
                  </a:lnTo>
                  <a:lnTo>
                    <a:pt x="9457" y="3500"/>
                  </a:lnTo>
                  <a:lnTo>
                    <a:pt x="9535" y="3505"/>
                  </a:lnTo>
                  <a:lnTo>
                    <a:pt x="9615" y="3512"/>
                  </a:lnTo>
                  <a:lnTo>
                    <a:pt x="9694" y="3522"/>
                  </a:lnTo>
                  <a:lnTo>
                    <a:pt x="9775" y="3534"/>
                  </a:lnTo>
                  <a:lnTo>
                    <a:pt x="9854" y="3548"/>
                  </a:lnTo>
                  <a:lnTo>
                    <a:pt x="9934" y="3565"/>
                  </a:lnTo>
                  <a:lnTo>
                    <a:pt x="10014" y="3583"/>
                  </a:lnTo>
                  <a:lnTo>
                    <a:pt x="5275" y="8311"/>
                  </a:lnTo>
                  <a:close/>
                  <a:moveTo>
                    <a:pt x="7441" y="10165"/>
                  </a:moveTo>
                  <a:lnTo>
                    <a:pt x="7406" y="10107"/>
                  </a:lnTo>
                  <a:lnTo>
                    <a:pt x="7369" y="10049"/>
                  </a:lnTo>
                  <a:lnTo>
                    <a:pt x="7332" y="9992"/>
                  </a:lnTo>
                  <a:lnTo>
                    <a:pt x="7295" y="9936"/>
                  </a:lnTo>
                  <a:lnTo>
                    <a:pt x="7257" y="9880"/>
                  </a:lnTo>
                  <a:lnTo>
                    <a:pt x="7218" y="9824"/>
                  </a:lnTo>
                  <a:lnTo>
                    <a:pt x="7177" y="9768"/>
                  </a:lnTo>
                  <a:lnTo>
                    <a:pt x="7137" y="9714"/>
                  </a:lnTo>
                  <a:lnTo>
                    <a:pt x="7096" y="9660"/>
                  </a:lnTo>
                  <a:lnTo>
                    <a:pt x="7053" y="9606"/>
                  </a:lnTo>
                  <a:lnTo>
                    <a:pt x="7009" y="9553"/>
                  </a:lnTo>
                  <a:lnTo>
                    <a:pt x="6965" y="9500"/>
                  </a:lnTo>
                  <a:lnTo>
                    <a:pt x="6919" y="9448"/>
                  </a:lnTo>
                  <a:lnTo>
                    <a:pt x="6873" y="9397"/>
                  </a:lnTo>
                  <a:lnTo>
                    <a:pt x="6824" y="9347"/>
                  </a:lnTo>
                  <a:lnTo>
                    <a:pt x="6776" y="9297"/>
                  </a:lnTo>
                  <a:lnTo>
                    <a:pt x="6718" y="9240"/>
                  </a:lnTo>
                  <a:lnTo>
                    <a:pt x="6658" y="9185"/>
                  </a:lnTo>
                  <a:lnTo>
                    <a:pt x="6598" y="9131"/>
                  </a:lnTo>
                  <a:lnTo>
                    <a:pt x="6538" y="9079"/>
                  </a:lnTo>
                  <a:lnTo>
                    <a:pt x="6475" y="9029"/>
                  </a:lnTo>
                  <a:lnTo>
                    <a:pt x="6412" y="8978"/>
                  </a:lnTo>
                  <a:lnTo>
                    <a:pt x="6348" y="8930"/>
                  </a:lnTo>
                  <a:lnTo>
                    <a:pt x="6284" y="8884"/>
                  </a:lnTo>
                  <a:lnTo>
                    <a:pt x="6220" y="8838"/>
                  </a:lnTo>
                  <a:lnTo>
                    <a:pt x="6153" y="8794"/>
                  </a:lnTo>
                  <a:lnTo>
                    <a:pt x="6087" y="8750"/>
                  </a:lnTo>
                  <a:lnTo>
                    <a:pt x="6021" y="8707"/>
                  </a:lnTo>
                  <a:lnTo>
                    <a:pt x="5953" y="8666"/>
                  </a:lnTo>
                  <a:lnTo>
                    <a:pt x="5885" y="8626"/>
                  </a:lnTo>
                  <a:lnTo>
                    <a:pt x="5816" y="8587"/>
                  </a:lnTo>
                  <a:lnTo>
                    <a:pt x="5748" y="8549"/>
                  </a:lnTo>
                  <a:lnTo>
                    <a:pt x="10542" y="3766"/>
                  </a:lnTo>
                  <a:lnTo>
                    <a:pt x="10613" y="3798"/>
                  </a:lnTo>
                  <a:lnTo>
                    <a:pt x="10683" y="3831"/>
                  </a:lnTo>
                  <a:lnTo>
                    <a:pt x="10752" y="3866"/>
                  </a:lnTo>
                  <a:lnTo>
                    <a:pt x="10821" y="3903"/>
                  </a:lnTo>
                  <a:lnTo>
                    <a:pt x="10889" y="3942"/>
                  </a:lnTo>
                  <a:lnTo>
                    <a:pt x="10958" y="3983"/>
                  </a:lnTo>
                  <a:lnTo>
                    <a:pt x="11025" y="4026"/>
                  </a:lnTo>
                  <a:lnTo>
                    <a:pt x="11091" y="4070"/>
                  </a:lnTo>
                  <a:lnTo>
                    <a:pt x="11157" y="4115"/>
                  </a:lnTo>
                  <a:lnTo>
                    <a:pt x="11222" y="4163"/>
                  </a:lnTo>
                  <a:lnTo>
                    <a:pt x="11287" y="4212"/>
                  </a:lnTo>
                  <a:lnTo>
                    <a:pt x="11351" y="4263"/>
                  </a:lnTo>
                  <a:lnTo>
                    <a:pt x="11413" y="4317"/>
                  </a:lnTo>
                  <a:lnTo>
                    <a:pt x="11476" y="4372"/>
                  </a:lnTo>
                  <a:lnTo>
                    <a:pt x="11537" y="4428"/>
                  </a:lnTo>
                  <a:lnTo>
                    <a:pt x="11597" y="4487"/>
                  </a:lnTo>
                  <a:lnTo>
                    <a:pt x="11648" y="4537"/>
                  </a:lnTo>
                  <a:lnTo>
                    <a:pt x="11696" y="4590"/>
                  </a:lnTo>
                  <a:lnTo>
                    <a:pt x="11743" y="4642"/>
                  </a:lnTo>
                  <a:lnTo>
                    <a:pt x="11790" y="4696"/>
                  </a:lnTo>
                  <a:lnTo>
                    <a:pt x="11835" y="4749"/>
                  </a:lnTo>
                  <a:lnTo>
                    <a:pt x="11878" y="4803"/>
                  </a:lnTo>
                  <a:lnTo>
                    <a:pt x="11919" y="4859"/>
                  </a:lnTo>
                  <a:lnTo>
                    <a:pt x="11961" y="4915"/>
                  </a:lnTo>
                  <a:lnTo>
                    <a:pt x="12000" y="4970"/>
                  </a:lnTo>
                  <a:lnTo>
                    <a:pt x="12038" y="5027"/>
                  </a:lnTo>
                  <a:lnTo>
                    <a:pt x="12075" y="5084"/>
                  </a:lnTo>
                  <a:lnTo>
                    <a:pt x="12110" y="5142"/>
                  </a:lnTo>
                  <a:lnTo>
                    <a:pt x="12145" y="5200"/>
                  </a:lnTo>
                  <a:lnTo>
                    <a:pt x="12178" y="5258"/>
                  </a:lnTo>
                  <a:lnTo>
                    <a:pt x="12210" y="5316"/>
                  </a:lnTo>
                  <a:lnTo>
                    <a:pt x="12241" y="5375"/>
                  </a:lnTo>
                  <a:lnTo>
                    <a:pt x="7441" y="10165"/>
                  </a:lnTo>
                  <a:close/>
                  <a:moveTo>
                    <a:pt x="8055" y="11941"/>
                  </a:moveTo>
                  <a:lnTo>
                    <a:pt x="8045" y="11856"/>
                  </a:lnTo>
                  <a:lnTo>
                    <a:pt x="8035" y="11772"/>
                  </a:lnTo>
                  <a:lnTo>
                    <a:pt x="8022" y="11687"/>
                  </a:lnTo>
                  <a:lnTo>
                    <a:pt x="8008" y="11603"/>
                  </a:lnTo>
                  <a:lnTo>
                    <a:pt x="7991" y="11519"/>
                  </a:lnTo>
                  <a:lnTo>
                    <a:pt x="7973" y="11435"/>
                  </a:lnTo>
                  <a:lnTo>
                    <a:pt x="7953" y="11352"/>
                  </a:lnTo>
                  <a:lnTo>
                    <a:pt x="7931" y="11270"/>
                  </a:lnTo>
                  <a:lnTo>
                    <a:pt x="7907" y="11187"/>
                  </a:lnTo>
                  <a:lnTo>
                    <a:pt x="7882" y="11105"/>
                  </a:lnTo>
                  <a:lnTo>
                    <a:pt x="7854" y="11024"/>
                  </a:lnTo>
                  <a:lnTo>
                    <a:pt x="7825" y="10943"/>
                  </a:lnTo>
                  <a:lnTo>
                    <a:pt x="7795" y="10861"/>
                  </a:lnTo>
                  <a:lnTo>
                    <a:pt x="7763" y="10781"/>
                  </a:lnTo>
                  <a:lnTo>
                    <a:pt x="7729" y="10702"/>
                  </a:lnTo>
                  <a:lnTo>
                    <a:pt x="7693" y="10622"/>
                  </a:lnTo>
                  <a:lnTo>
                    <a:pt x="12448" y="5878"/>
                  </a:lnTo>
                  <a:lnTo>
                    <a:pt x="12475" y="5965"/>
                  </a:lnTo>
                  <a:lnTo>
                    <a:pt x="12499" y="6051"/>
                  </a:lnTo>
                  <a:lnTo>
                    <a:pt x="12519" y="6137"/>
                  </a:lnTo>
                  <a:lnTo>
                    <a:pt x="12537" y="6223"/>
                  </a:lnTo>
                  <a:lnTo>
                    <a:pt x="12553" y="6310"/>
                  </a:lnTo>
                  <a:lnTo>
                    <a:pt x="12566" y="6396"/>
                  </a:lnTo>
                  <a:lnTo>
                    <a:pt x="12576" y="6482"/>
                  </a:lnTo>
                  <a:lnTo>
                    <a:pt x="12583" y="6568"/>
                  </a:lnTo>
                  <a:lnTo>
                    <a:pt x="12588" y="6654"/>
                  </a:lnTo>
                  <a:lnTo>
                    <a:pt x="12591" y="6739"/>
                  </a:lnTo>
                  <a:lnTo>
                    <a:pt x="12591" y="6824"/>
                  </a:lnTo>
                  <a:lnTo>
                    <a:pt x="12588" y="6908"/>
                  </a:lnTo>
                  <a:lnTo>
                    <a:pt x="12582" y="6992"/>
                  </a:lnTo>
                  <a:lnTo>
                    <a:pt x="12574" y="7075"/>
                  </a:lnTo>
                  <a:lnTo>
                    <a:pt x="12563" y="7158"/>
                  </a:lnTo>
                  <a:lnTo>
                    <a:pt x="12549" y="7239"/>
                  </a:lnTo>
                  <a:lnTo>
                    <a:pt x="12533" y="7320"/>
                  </a:lnTo>
                  <a:lnTo>
                    <a:pt x="12513" y="7400"/>
                  </a:lnTo>
                  <a:lnTo>
                    <a:pt x="12492" y="7479"/>
                  </a:lnTo>
                  <a:lnTo>
                    <a:pt x="12467" y="7557"/>
                  </a:lnTo>
                  <a:lnTo>
                    <a:pt x="12439" y="7635"/>
                  </a:lnTo>
                  <a:lnTo>
                    <a:pt x="12409" y="7710"/>
                  </a:lnTo>
                  <a:lnTo>
                    <a:pt x="12376" y="7784"/>
                  </a:lnTo>
                  <a:lnTo>
                    <a:pt x="12340" y="7857"/>
                  </a:lnTo>
                  <a:lnTo>
                    <a:pt x="12302" y="7930"/>
                  </a:lnTo>
                  <a:lnTo>
                    <a:pt x="12260" y="8000"/>
                  </a:lnTo>
                  <a:lnTo>
                    <a:pt x="12216" y="8069"/>
                  </a:lnTo>
                  <a:lnTo>
                    <a:pt x="12169" y="8136"/>
                  </a:lnTo>
                  <a:lnTo>
                    <a:pt x="12120" y="8203"/>
                  </a:lnTo>
                  <a:lnTo>
                    <a:pt x="12066" y="8267"/>
                  </a:lnTo>
                  <a:lnTo>
                    <a:pt x="12011" y="8329"/>
                  </a:lnTo>
                  <a:lnTo>
                    <a:pt x="11953" y="8389"/>
                  </a:lnTo>
                  <a:lnTo>
                    <a:pt x="11947" y="8394"/>
                  </a:lnTo>
                  <a:lnTo>
                    <a:pt x="11940" y="8400"/>
                  </a:lnTo>
                  <a:lnTo>
                    <a:pt x="11948" y="8406"/>
                  </a:lnTo>
                  <a:lnTo>
                    <a:pt x="8060" y="12314"/>
                  </a:lnTo>
                  <a:lnTo>
                    <a:pt x="8061" y="12268"/>
                  </a:lnTo>
                  <a:lnTo>
                    <a:pt x="8061" y="12222"/>
                  </a:lnTo>
                  <a:lnTo>
                    <a:pt x="8062" y="12175"/>
                  </a:lnTo>
                  <a:lnTo>
                    <a:pt x="8062" y="12129"/>
                  </a:lnTo>
                  <a:lnTo>
                    <a:pt x="8062" y="12082"/>
                  </a:lnTo>
                  <a:lnTo>
                    <a:pt x="8061" y="12035"/>
                  </a:lnTo>
                  <a:lnTo>
                    <a:pt x="8059" y="11988"/>
                  </a:lnTo>
                  <a:lnTo>
                    <a:pt x="8055" y="11941"/>
                  </a:lnTo>
                  <a:close/>
                  <a:moveTo>
                    <a:pt x="14785" y="1295"/>
                  </a:moveTo>
                  <a:lnTo>
                    <a:pt x="14707" y="1218"/>
                  </a:lnTo>
                  <a:lnTo>
                    <a:pt x="14626" y="1144"/>
                  </a:lnTo>
                  <a:lnTo>
                    <a:pt x="14546" y="1072"/>
                  </a:lnTo>
                  <a:lnTo>
                    <a:pt x="14463" y="1003"/>
                  </a:lnTo>
                  <a:lnTo>
                    <a:pt x="14379" y="934"/>
                  </a:lnTo>
                  <a:lnTo>
                    <a:pt x="14294" y="869"/>
                  </a:lnTo>
                  <a:lnTo>
                    <a:pt x="14208" y="806"/>
                  </a:lnTo>
                  <a:lnTo>
                    <a:pt x="14119" y="745"/>
                  </a:lnTo>
                  <a:lnTo>
                    <a:pt x="14031" y="685"/>
                  </a:lnTo>
                  <a:lnTo>
                    <a:pt x="13941" y="629"/>
                  </a:lnTo>
                  <a:lnTo>
                    <a:pt x="13851" y="575"/>
                  </a:lnTo>
                  <a:lnTo>
                    <a:pt x="13758" y="523"/>
                  </a:lnTo>
                  <a:lnTo>
                    <a:pt x="13666" y="473"/>
                  </a:lnTo>
                  <a:lnTo>
                    <a:pt x="13572" y="426"/>
                  </a:lnTo>
                  <a:lnTo>
                    <a:pt x="13478" y="380"/>
                  </a:lnTo>
                  <a:lnTo>
                    <a:pt x="13382" y="338"/>
                  </a:lnTo>
                  <a:lnTo>
                    <a:pt x="13286" y="298"/>
                  </a:lnTo>
                  <a:lnTo>
                    <a:pt x="13190" y="260"/>
                  </a:lnTo>
                  <a:lnTo>
                    <a:pt x="13092" y="225"/>
                  </a:lnTo>
                  <a:lnTo>
                    <a:pt x="12995" y="193"/>
                  </a:lnTo>
                  <a:lnTo>
                    <a:pt x="12896" y="162"/>
                  </a:lnTo>
                  <a:lnTo>
                    <a:pt x="12798" y="134"/>
                  </a:lnTo>
                  <a:lnTo>
                    <a:pt x="12698" y="109"/>
                  </a:lnTo>
                  <a:lnTo>
                    <a:pt x="12598" y="86"/>
                  </a:lnTo>
                  <a:lnTo>
                    <a:pt x="12499" y="66"/>
                  </a:lnTo>
                  <a:lnTo>
                    <a:pt x="12398" y="49"/>
                  </a:lnTo>
                  <a:lnTo>
                    <a:pt x="12299" y="34"/>
                  </a:lnTo>
                  <a:lnTo>
                    <a:pt x="12198" y="22"/>
                  </a:lnTo>
                  <a:lnTo>
                    <a:pt x="12097" y="12"/>
                  </a:lnTo>
                  <a:lnTo>
                    <a:pt x="11996" y="5"/>
                  </a:lnTo>
                  <a:lnTo>
                    <a:pt x="11895" y="1"/>
                  </a:lnTo>
                  <a:lnTo>
                    <a:pt x="11795" y="0"/>
                  </a:lnTo>
                  <a:lnTo>
                    <a:pt x="11710" y="1"/>
                  </a:lnTo>
                  <a:lnTo>
                    <a:pt x="11626" y="4"/>
                  </a:lnTo>
                  <a:lnTo>
                    <a:pt x="11542" y="9"/>
                  </a:lnTo>
                  <a:lnTo>
                    <a:pt x="11459" y="16"/>
                  </a:lnTo>
                  <a:lnTo>
                    <a:pt x="11376" y="24"/>
                  </a:lnTo>
                  <a:lnTo>
                    <a:pt x="11294" y="35"/>
                  </a:lnTo>
                  <a:lnTo>
                    <a:pt x="11212" y="47"/>
                  </a:lnTo>
                  <a:lnTo>
                    <a:pt x="11131" y="62"/>
                  </a:lnTo>
                  <a:lnTo>
                    <a:pt x="11051" y="78"/>
                  </a:lnTo>
                  <a:lnTo>
                    <a:pt x="10971" y="96"/>
                  </a:lnTo>
                  <a:lnTo>
                    <a:pt x="10892" y="116"/>
                  </a:lnTo>
                  <a:lnTo>
                    <a:pt x="10814" y="139"/>
                  </a:lnTo>
                  <a:lnTo>
                    <a:pt x="10736" y="162"/>
                  </a:lnTo>
                  <a:lnTo>
                    <a:pt x="10660" y="187"/>
                  </a:lnTo>
                  <a:lnTo>
                    <a:pt x="10584" y="215"/>
                  </a:lnTo>
                  <a:lnTo>
                    <a:pt x="10509" y="243"/>
                  </a:lnTo>
                  <a:lnTo>
                    <a:pt x="10435" y="274"/>
                  </a:lnTo>
                  <a:lnTo>
                    <a:pt x="10361" y="307"/>
                  </a:lnTo>
                  <a:lnTo>
                    <a:pt x="10289" y="341"/>
                  </a:lnTo>
                  <a:lnTo>
                    <a:pt x="10217" y="377"/>
                  </a:lnTo>
                  <a:lnTo>
                    <a:pt x="10147" y="416"/>
                  </a:lnTo>
                  <a:lnTo>
                    <a:pt x="10078" y="455"/>
                  </a:lnTo>
                  <a:lnTo>
                    <a:pt x="10010" y="496"/>
                  </a:lnTo>
                  <a:lnTo>
                    <a:pt x="9943" y="539"/>
                  </a:lnTo>
                  <a:lnTo>
                    <a:pt x="9876" y="583"/>
                  </a:lnTo>
                  <a:lnTo>
                    <a:pt x="9811" y="629"/>
                  </a:lnTo>
                  <a:lnTo>
                    <a:pt x="9748" y="677"/>
                  </a:lnTo>
                  <a:lnTo>
                    <a:pt x="9684" y="727"/>
                  </a:lnTo>
                  <a:lnTo>
                    <a:pt x="9623" y="778"/>
                  </a:lnTo>
                  <a:lnTo>
                    <a:pt x="9562" y="831"/>
                  </a:lnTo>
                  <a:lnTo>
                    <a:pt x="9503" y="885"/>
                  </a:lnTo>
                  <a:lnTo>
                    <a:pt x="9446" y="941"/>
                  </a:lnTo>
                  <a:lnTo>
                    <a:pt x="6997" y="3403"/>
                  </a:lnTo>
                  <a:lnTo>
                    <a:pt x="6986" y="3412"/>
                  </a:lnTo>
                  <a:lnTo>
                    <a:pt x="6974" y="3422"/>
                  </a:lnTo>
                  <a:lnTo>
                    <a:pt x="6969" y="3428"/>
                  </a:lnTo>
                  <a:lnTo>
                    <a:pt x="6964" y="3435"/>
                  </a:lnTo>
                  <a:lnTo>
                    <a:pt x="6965" y="3436"/>
                  </a:lnTo>
                  <a:lnTo>
                    <a:pt x="1769" y="8659"/>
                  </a:lnTo>
                  <a:lnTo>
                    <a:pt x="1747" y="8681"/>
                  </a:lnTo>
                  <a:lnTo>
                    <a:pt x="1725" y="8704"/>
                  </a:lnTo>
                  <a:lnTo>
                    <a:pt x="1704" y="8728"/>
                  </a:lnTo>
                  <a:lnTo>
                    <a:pt x="1683" y="8751"/>
                  </a:lnTo>
                  <a:lnTo>
                    <a:pt x="1642" y="8799"/>
                  </a:lnTo>
                  <a:lnTo>
                    <a:pt x="1602" y="8847"/>
                  </a:lnTo>
                  <a:lnTo>
                    <a:pt x="1564" y="8897"/>
                  </a:lnTo>
                  <a:lnTo>
                    <a:pt x="1528" y="8949"/>
                  </a:lnTo>
                  <a:lnTo>
                    <a:pt x="1494" y="9002"/>
                  </a:lnTo>
                  <a:lnTo>
                    <a:pt x="1461" y="9055"/>
                  </a:lnTo>
                  <a:lnTo>
                    <a:pt x="1429" y="9109"/>
                  </a:lnTo>
                  <a:lnTo>
                    <a:pt x="1400" y="9165"/>
                  </a:lnTo>
                  <a:lnTo>
                    <a:pt x="1372" y="9221"/>
                  </a:lnTo>
                  <a:lnTo>
                    <a:pt x="1347" y="9279"/>
                  </a:lnTo>
                  <a:lnTo>
                    <a:pt x="1322" y="9336"/>
                  </a:lnTo>
                  <a:lnTo>
                    <a:pt x="1300" y="9395"/>
                  </a:lnTo>
                  <a:lnTo>
                    <a:pt x="1279" y="9454"/>
                  </a:lnTo>
                  <a:lnTo>
                    <a:pt x="1260" y="9514"/>
                  </a:lnTo>
                  <a:lnTo>
                    <a:pt x="78" y="13784"/>
                  </a:lnTo>
                  <a:lnTo>
                    <a:pt x="74" y="13803"/>
                  </a:lnTo>
                  <a:lnTo>
                    <a:pt x="65" y="13846"/>
                  </a:lnTo>
                  <a:lnTo>
                    <a:pt x="53" y="13908"/>
                  </a:lnTo>
                  <a:lnTo>
                    <a:pt x="38" y="13984"/>
                  </a:lnTo>
                  <a:lnTo>
                    <a:pt x="31" y="14025"/>
                  </a:lnTo>
                  <a:lnTo>
                    <a:pt x="24" y="14066"/>
                  </a:lnTo>
                  <a:lnTo>
                    <a:pt x="18" y="14109"/>
                  </a:lnTo>
                  <a:lnTo>
                    <a:pt x="12" y="14151"/>
                  </a:lnTo>
                  <a:lnTo>
                    <a:pt x="7" y="14192"/>
                  </a:lnTo>
                  <a:lnTo>
                    <a:pt x="3" y="14231"/>
                  </a:lnTo>
                  <a:lnTo>
                    <a:pt x="1" y="14268"/>
                  </a:lnTo>
                  <a:lnTo>
                    <a:pt x="0" y="14302"/>
                  </a:lnTo>
                  <a:lnTo>
                    <a:pt x="2" y="14392"/>
                  </a:lnTo>
                  <a:lnTo>
                    <a:pt x="9" y="14481"/>
                  </a:lnTo>
                  <a:lnTo>
                    <a:pt x="20" y="14569"/>
                  </a:lnTo>
                  <a:lnTo>
                    <a:pt x="36" y="14656"/>
                  </a:lnTo>
                  <a:lnTo>
                    <a:pt x="55" y="14740"/>
                  </a:lnTo>
                  <a:lnTo>
                    <a:pt x="79" y="14824"/>
                  </a:lnTo>
                  <a:lnTo>
                    <a:pt x="107" y="14906"/>
                  </a:lnTo>
                  <a:lnTo>
                    <a:pt x="139" y="14985"/>
                  </a:lnTo>
                  <a:lnTo>
                    <a:pt x="174" y="15063"/>
                  </a:lnTo>
                  <a:lnTo>
                    <a:pt x="212" y="15139"/>
                  </a:lnTo>
                  <a:lnTo>
                    <a:pt x="256" y="15212"/>
                  </a:lnTo>
                  <a:lnTo>
                    <a:pt x="301" y="15283"/>
                  </a:lnTo>
                  <a:lnTo>
                    <a:pt x="350" y="15352"/>
                  </a:lnTo>
                  <a:lnTo>
                    <a:pt x="402" y="15419"/>
                  </a:lnTo>
                  <a:lnTo>
                    <a:pt x="458" y="15483"/>
                  </a:lnTo>
                  <a:lnTo>
                    <a:pt x="516" y="15543"/>
                  </a:lnTo>
                  <a:lnTo>
                    <a:pt x="577" y="15601"/>
                  </a:lnTo>
                  <a:lnTo>
                    <a:pt x="642" y="15657"/>
                  </a:lnTo>
                  <a:lnTo>
                    <a:pt x="708" y="15709"/>
                  </a:lnTo>
                  <a:lnTo>
                    <a:pt x="778" y="15758"/>
                  </a:lnTo>
                  <a:lnTo>
                    <a:pt x="849" y="15804"/>
                  </a:lnTo>
                  <a:lnTo>
                    <a:pt x="922" y="15846"/>
                  </a:lnTo>
                  <a:lnTo>
                    <a:pt x="999" y="15884"/>
                  </a:lnTo>
                  <a:lnTo>
                    <a:pt x="1076" y="15919"/>
                  </a:lnTo>
                  <a:lnTo>
                    <a:pt x="1157" y="15952"/>
                  </a:lnTo>
                  <a:lnTo>
                    <a:pt x="1238" y="15979"/>
                  </a:lnTo>
                  <a:lnTo>
                    <a:pt x="1323" y="16003"/>
                  </a:lnTo>
                  <a:lnTo>
                    <a:pt x="1407" y="16022"/>
                  </a:lnTo>
                  <a:lnTo>
                    <a:pt x="1495" y="16038"/>
                  </a:lnTo>
                  <a:lnTo>
                    <a:pt x="1582" y="16049"/>
                  </a:lnTo>
                  <a:lnTo>
                    <a:pt x="1672" y="16056"/>
                  </a:lnTo>
                  <a:lnTo>
                    <a:pt x="1763" y="16058"/>
                  </a:lnTo>
                  <a:lnTo>
                    <a:pt x="1801" y="16057"/>
                  </a:lnTo>
                  <a:lnTo>
                    <a:pt x="1843" y="16054"/>
                  </a:lnTo>
                  <a:lnTo>
                    <a:pt x="1887" y="16049"/>
                  </a:lnTo>
                  <a:lnTo>
                    <a:pt x="1933" y="16044"/>
                  </a:lnTo>
                  <a:lnTo>
                    <a:pt x="1981" y="16037"/>
                  </a:lnTo>
                  <a:lnTo>
                    <a:pt x="2028" y="16029"/>
                  </a:lnTo>
                  <a:lnTo>
                    <a:pt x="2075" y="16020"/>
                  </a:lnTo>
                  <a:lnTo>
                    <a:pt x="2122" y="16012"/>
                  </a:lnTo>
                  <a:lnTo>
                    <a:pt x="2205" y="15995"/>
                  </a:lnTo>
                  <a:lnTo>
                    <a:pt x="2275" y="15980"/>
                  </a:lnTo>
                  <a:lnTo>
                    <a:pt x="2324" y="15969"/>
                  </a:lnTo>
                  <a:lnTo>
                    <a:pt x="2345" y="15964"/>
                  </a:lnTo>
                  <a:lnTo>
                    <a:pt x="6609" y="14846"/>
                  </a:lnTo>
                  <a:lnTo>
                    <a:pt x="6669" y="14827"/>
                  </a:lnTo>
                  <a:lnTo>
                    <a:pt x="6729" y="14805"/>
                  </a:lnTo>
                  <a:lnTo>
                    <a:pt x="6788" y="14783"/>
                  </a:lnTo>
                  <a:lnTo>
                    <a:pt x="6845" y="14759"/>
                  </a:lnTo>
                  <a:lnTo>
                    <a:pt x="6903" y="14733"/>
                  </a:lnTo>
                  <a:lnTo>
                    <a:pt x="6960" y="14705"/>
                  </a:lnTo>
                  <a:lnTo>
                    <a:pt x="7015" y="14675"/>
                  </a:lnTo>
                  <a:lnTo>
                    <a:pt x="7070" y="14644"/>
                  </a:lnTo>
                  <a:lnTo>
                    <a:pt x="7123" y="14612"/>
                  </a:lnTo>
                  <a:lnTo>
                    <a:pt x="7175" y="14577"/>
                  </a:lnTo>
                  <a:lnTo>
                    <a:pt x="7227" y="14541"/>
                  </a:lnTo>
                  <a:lnTo>
                    <a:pt x="7277" y="14502"/>
                  </a:lnTo>
                  <a:lnTo>
                    <a:pt x="7326" y="14463"/>
                  </a:lnTo>
                  <a:lnTo>
                    <a:pt x="7375" y="14422"/>
                  </a:lnTo>
                  <a:lnTo>
                    <a:pt x="7421" y="14380"/>
                  </a:lnTo>
                  <a:lnTo>
                    <a:pt x="7466" y="14336"/>
                  </a:lnTo>
                  <a:lnTo>
                    <a:pt x="15143" y="6617"/>
                  </a:lnTo>
                  <a:lnTo>
                    <a:pt x="15270" y="6483"/>
                  </a:lnTo>
                  <a:lnTo>
                    <a:pt x="15387" y="6344"/>
                  </a:lnTo>
                  <a:lnTo>
                    <a:pt x="15495" y="6200"/>
                  </a:lnTo>
                  <a:lnTo>
                    <a:pt x="15594" y="6053"/>
                  </a:lnTo>
                  <a:lnTo>
                    <a:pt x="15685" y="5900"/>
                  </a:lnTo>
                  <a:lnTo>
                    <a:pt x="15766" y="5744"/>
                  </a:lnTo>
                  <a:lnTo>
                    <a:pt x="15837" y="5584"/>
                  </a:lnTo>
                  <a:lnTo>
                    <a:pt x="15901" y="5421"/>
                  </a:lnTo>
                  <a:lnTo>
                    <a:pt x="15955" y="5254"/>
                  </a:lnTo>
                  <a:lnTo>
                    <a:pt x="16000" y="5084"/>
                  </a:lnTo>
                  <a:lnTo>
                    <a:pt x="16037" y="4913"/>
                  </a:lnTo>
                  <a:lnTo>
                    <a:pt x="16065" y="4739"/>
                  </a:lnTo>
                  <a:lnTo>
                    <a:pt x="16083" y="4563"/>
                  </a:lnTo>
                  <a:lnTo>
                    <a:pt x="16093" y="4387"/>
                  </a:lnTo>
                  <a:lnTo>
                    <a:pt x="16094" y="4208"/>
                  </a:lnTo>
                  <a:lnTo>
                    <a:pt x="16087" y="4030"/>
                  </a:lnTo>
                  <a:lnTo>
                    <a:pt x="16070" y="3850"/>
                  </a:lnTo>
                  <a:lnTo>
                    <a:pt x="16045" y="3669"/>
                  </a:lnTo>
                  <a:lnTo>
                    <a:pt x="16011" y="3490"/>
                  </a:lnTo>
                  <a:lnTo>
                    <a:pt x="15968" y="3310"/>
                  </a:lnTo>
                  <a:lnTo>
                    <a:pt x="15917" y="3131"/>
                  </a:lnTo>
                  <a:lnTo>
                    <a:pt x="15857" y="2953"/>
                  </a:lnTo>
                  <a:lnTo>
                    <a:pt x="15788" y="2776"/>
                  </a:lnTo>
                  <a:lnTo>
                    <a:pt x="15711" y="2601"/>
                  </a:lnTo>
                  <a:lnTo>
                    <a:pt x="15625" y="2428"/>
                  </a:lnTo>
                  <a:lnTo>
                    <a:pt x="15531" y="2257"/>
                  </a:lnTo>
                  <a:lnTo>
                    <a:pt x="15428" y="2089"/>
                  </a:lnTo>
                  <a:lnTo>
                    <a:pt x="15316" y="1923"/>
                  </a:lnTo>
                  <a:lnTo>
                    <a:pt x="15196" y="1760"/>
                  </a:lnTo>
                  <a:lnTo>
                    <a:pt x="15067" y="1602"/>
                  </a:lnTo>
                  <a:lnTo>
                    <a:pt x="14930" y="1446"/>
                  </a:lnTo>
                  <a:lnTo>
                    <a:pt x="14785" y="12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D9FF77BF-9177-4EFB-AED3-4A44799DA9CB}"/>
              </a:ext>
            </a:extLst>
          </p:cNvPr>
          <p:cNvGrpSpPr/>
          <p:nvPr/>
        </p:nvGrpSpPr>
        <p:grpSpPr>
          <a:xfrm>
            <a:off x="5318426" y="2499652"/>
            <a:ext cx="1198851" cy="1242280"/>
            <a:chOff x="9534265" y="1853573"/>
            <a:chExt cx="1598468" cy="1656373"/>
          </a:xfrm>
        </p:grpSpPr>
        <p:sp>
          <p:nvSpPr>
            <p:cNvPr id="44" name="Oval 57">
              <a:extLst>
                <a:ext uri="{FF2B5EF4-FFF2-40B4-BE49-F238E27FC236}">
                  <a16:creationId xmlns:a16="http://schemas.microsoft.com/office/drawing/2014/main" xmlns="" id="{8A15F065-B796-40A4-99C0-FE6D1317AB57}"/>
                </a:ext>
              </a:extLst>
            </p:cNvPr>
            <p:cNvSpPr/>
            <p:nvPr/>
          </p:nvSpPr>
          <p:spPr>
            <a:xfrm>
              <a:off x="10723053" y="2922490"/>
              <a:ext cx="221288" cy="2212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" name="TextBox 61">
              <a:extLst>
                <a:ext uri="{FF2B5EF4-FFF2-40B4-BE49-F238E27FC236}">
                  <a16:creationId xmlns:a16="http://schemas.microsoft.com/office/drawing/2014/main" xmlns="" id="{7307866D-0024-489E-BFA0-72333846C2A6}"/>
                </a:ext>
              </a:extLst>
            </p:cNvPr>
            <p:cNvSpPr txBox="1"/>
            <p:nvPr/>
          </p:nvSpPr>
          <p:spPr>
            <a:xfrm>
              <a:off x="10550522" y="3202169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四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7" name="Group 92">
              <a:extLst>
                <a:ext uri="{FF2B5EF4-FFF2-40B4-BE49-F238E27FC236}">
                  <a16:creationId xmlns:a16="http://schemas.microsoft.com/office/drawing/2014/main" xmlns="" id="{D554CD7D-1221-4424-9D00-91CAD23E58B3}"/>
                </a:ext>
              </a:extLst>
            </p:cNvPr>
            <p:cNvGrpSpPr/>
            <p:nvPr/>
          </p:nvGrpSpPr>
          <p:grpSpPr>
            <a:xfrm flipH="1">
              <a:off x="9534265" y="1853573"/>
              <a:ext cx="1218657" cy="1073795"/>
              <a:chOff x="3914677" y="2809666"/>
              <a:chExt cx="1218657" cy="1073795"/>
            </a:xfrm>
          </p:grpSpPr>
          <p:cxnSp>
            <p:nvCxnSpPr>
              <p:cNvPr id="50" name="Straight Connector 93">
                <a:extLst>
                  <a:ext uri="{FF2B5EF4-FFF2-40B4-BE49-F238E27FC236}">
                    <a16:creationId xmlns:a16="http://schemas.microsoft.com/office/drawing/2014/main" xmlns="" id="{03CE087B-261A-4154-9E5E-CD2E170EFAA4}"/>
                  </a:ext>
                </a:extLst>
              </p:cNvPr>
              <p:cNvCxnSpPr/>
              <p:nvPr/>
            </p:nvCxnSpPr>
            <p:spPr>
              <a:xfrm flipH="1">
                <a:off x="3914677" y="2908527"/>
                <a:ext cx="1087272" cy="97493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94">
                <a:extLst>
                  <a:ext uri="{FF2B5EF4-FFF2-40B4-BE49-F238E27FC236}">
                    <a16:creationId xmlns:a16="http://schemas.microsoft.com/office/drawing/2014/main" xmlns="" id="{888404CB-228D-41A3-96E2-A969E523BD0F}"/>
                  </a:ext>
                </a:extLst>
              </p:cNvPr>
              <p:cNvSpPr/>
              <p:nvPr/>
            </p:nvSpPr>
            <p:spPr>
              <a:xfrm>
                <a:off x="4942834" y="2809666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49" name="Freeform: Shape 105">
              <a:extLst>
                <a:ext uri="{FF2B5EF4-FFF2-40B4-BE49-F238E27FC236}">
                  <a16:creationId xmlns:a16="http://schemas.microsoft.com/office/drawing/2014/main" xmlns="" id="{F08371E8-54AF-4671-86FE-82A160DD442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9660135" y="2029472"/>
              <a:ext cx="129648" cy="76603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53" name="矩形 52"/>
          <p:cNvSpPr/>
          <p:nvPr/>
        </p:nvSpPr>
        <p:spPr>
          <a:xfrm>
            <a:off x="340320" y="-193045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275"/>
              </a:spcBef>
              <a:spcAft>
                <a:spcPts val="1238"/>
              </a:spcAft>
            </a:pPr>
            <a:r>
              <a:rPr lang="zh-CN" altLang="en-US" sz="3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会议记录</a:t>
            </a:r>
            <a:endParaRPr lang="zh-CN" altLang="zh-CN" sz="3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447" y="3373626"/>
            <a:ext cx="1464118" cy="191323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490" y="2799287"/>
            <a:ext cx="1317866" cy="180325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6534" y="2017908"/>
            <a:ext cx="1308356" cy="173380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3445" y="1192931"/>
            <a:ext cx="1317717" cy="17813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0084" y="850181"/>
            <a:ext cx="1069053" cy="1451183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D9FF77BF-9177-4EFB-AED3-4A44799DA9CB}"/>
              </a:ext>
            </a:extLst>
          </p:cNvPr>
          <p:cNvGrpSpPr/>
          <p:nvPr/>
        </p:nvGrpSpPr>
        <p:grpSpPr>
          <a:xfrm>
            <a:off x="5728307" y="1909556"/>
            <a:ext cx="1608377" cy="1342142"/>
            <a:chOff x="9292696" y="1662033"/>
            <a:chExt cx="2144502" cy="1789522"/>
          </a:xfrm>
        </p:grpSpPr>
        <p:sp>
          <p:nvSpPr>
            <p:cNvPr id="57" name="Oval 57">
              <a:extLst>
                <a:ext uri="{FF2B5EF4-FFF2-40B4-BE49-F238E27FC236}">
                  <a16:creationId xmlns:a16="http://schemas.microsoft.com/office/drawing/2014/main" xmlns="" id="{8A15F065-B796-40A4-99C0-FE6D1317AB57}"/>
                </a:ext>
              </a:extLst>
            </p:cNvPr>
            <p:cNvSpPr/>
            <p:nvPr/>
          </p:nvSpPr>
          <p:spPr>
            <a:xfrm>
              <a:off x="10723053" y="2922490"/>
              <a:ext cx="221288" cy="2212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" name="TextBox 61">
              <a:extLst>
                <a:ext uri="{FF2B5EF4-FFF2-40B4-BE49-F238E27FC236}">
                  <a16:creationId xmlns:a16="http://schemas.microsoft.com/office/drawing/2014/main" xmlns="" id="{7307866D-0024-489E-BFA0-72333846C2A6}"/>
                </a:ext>
              </a:extLst>
            </p:cNvPr>
            <p:cNvSpPr txBox="1"/>
            <p:nvPr/>
          </p:nvSpPr>
          <p:spPr>
            <a:xfrm>
              <a:off x="10854987" y="3143778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五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9" name="Group 92">
              <a:extLst>
                <a:ext uri="{FF2B5EF4-FFF2-40B4-BE49-F238E27FC236}">
                  <a16:creationId xmlns:a16="http://schemas.microsoft.com/office/drawing/2014/main" xmlns="" id="{D554CD7D-1221-4424-9D00-91CAD23E58B3}"/>
                </a:ext>
              </a:extLst>
            </p:cNvPr>
            <p:cNvGrpSpPr/>
            <p:nvPr/>
          </p:nvGrpSpPr>
          <p:grpSpPr>
            <a:xfrm flipH="1">
              <a:off x="9620121" y="1806502"/>
              <a:ext cx="1042300" cy="1055845"/>
              <a:chOff x="4005178" y="2762595"/>
              <a:chExt cx="1042300" cy="1055845"/>
            </a:xfrm>
          </p:grpSpPr>
          <p:cxnSp>
            <p:nvCxnSpPr>
              <p:cNvPr id="61" name="Straight Connector 93">
                <a:extLst>
                  <a:ext uri="{FF2B5EF4-FFF2-40B4-BE49-F238E27FC236}">
                    <a16:creationId xmlns:a16="http://schemas.microsoft.com/office/drawing/2014/main" xmlns="" id="{03CE087B-261A-4154-9E5E-CD2E170EFAA4}"/>
                  </a:ext>
                </a:extLst>
              </p:cNvPr>
              <p:cNvCxnSpPr/>
              <p:nvPr/>
            </p:nvCxnSpPr>
            <p:spPr>
              <a:xfrm flipH="1">
                <a:off x="4005178" y="2950963"/>
                <a:ext cx="892972" cy="86747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94">
                <a:extLst>
                  <a:ext uri="{FF2B5EF4-FFF2-40B4-BE49-F238E27FC236}">
                    <a16:creationId xmlns:a16="http://schemas.microsoft.com/office/drawing/2014/main" xmlns="" id="{888404CB-228D-41A3-96E2-A969E523BD0F}"/>
                  </a:ext>
                </a:extLst>
              </p:cNvPr>
              <p:cNvSpPr/>
              <p:nvPr/>
            </p:nvSpPr>
            <p:spPr>
              <a:xfrm>
                <a:off x="4856978" y="2762595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60" name="Freeform: Shape 105">
              <a:extLst>
                <a:ext uri="{FF2B5EF4-FFF2-40B4-BE49-F238E27FC236}">
                  <a16:creationId xmlns:a16="http://schemas.microsoft.com/office/drawing/2014/main" xmlns="" id="{F08371E8-54AF-4671-86FE-82A160DD4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696" y="1662033"/>
              <a:ext cx="367439" cy="367440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xmlns="" id="{D9FF77BF-9177-4EFB-AED3-4A44799DA9CB}"/>
              </a:ext>
            </a:extLst>
          </p:cNvPr>
          <p:cNvGrpSpPr/>
          <p:nvPr/>
        </p:nvGrpSpPr>
        <p:grpSpPr>
          <a:xfrm>
            <a:off x="6460991" y="1613033"/>
            <a:ext cx="1380028" cy="1385935"/>
            <a:chOff x="9292696" y="1662033"/>
            <a:chExt cx="1840037" cy="1847913"/>
          </a:xfrm>
        </p:grpSpPr>
        <p:sp>
          <p:nvSpPr>
            <p:cNvPr id="64" name="Oval 57">
              <a:extLst>
                <a:ext uri="{FF2B5EF4-FFF2-40B4-BE49-F238E27FC236}">
                  <a16:creationId xmlns:a16="http://schemas.microsoft.com/office/drawing/2014/main" xmlns="" id="{8A15F065-B796-40A4-99C0-FE6D1317AB57}"/>
                </a:ext>
              </a:extLst>
            </p:cNvPr>
            <p:cNvSpPr/>
            <p:nvPr/>
          </p:nvSpPr>
          <p:spPr>
            <a:xfrm>
              <a:off x="10723053" y="2922490"/>
              <a:ext cx="221288" cy="2212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" name="TextBox 61">
              <a:extLst>
                <a:ext uri="{FF2B5EF4-FFF2-40B4-BE49-F238E27FC236}">
                  <a16:creationId xmlns:a16="http://schemas.microsoft.com/office/drawing/2014/main" xmlns="" id="{7307866D-0024-489E-BFA0-72333846C2A6}"/>
                </a:ext>
              </a:extLst>
            </p:cNvPr>
            <p:cNvSpPr txBox="1"/>
            <p:nvPr/>
          </p:nvSpPr>
          <p:spPr>
            <a:xfrm>
              <a:off x="10550522" y="3202169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六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6" name="Group 92">
              <a:extLst>
                <a:ext uri="{FF2B5EF4-FFF2-40B4-BE49-F238E27FC236}">
                  <a16:creationId xmlns:a16="http://schemas.microsoft.com/office/drawing/2014/main" xmlns="" id="{D554CD7D-1221-4424-9D00-91CAD23E58B3}"/>
                </a:ext>
              </a:extLst>
            </p:cNvPr>
            <p:cNvGrpSpPr/>
            <p:nvPr/>
          </p:nvGrpSpPr>
          <p:grpSpPr>
            <a:xfrm flipH="1">
              <a:off x="9662123" y="2000460"/>
              <a:ext cx="1093337" cy="954437"/>
              <a:chOff x="3912139" y="2956553"/>
              <a:chExt cx="1093337" cy="954437"/>
            </a:xfrm>
          </p:grpSpPr>
          <p:cxnSp>
            <p:nvCxnSpPr>
              <p:cNvPr id="68" name="Straight Connector 93">
                <a:extLst>
                  <a:ext uri="{FF2B5EF4-FFF2-40B4-BE49-F238E27FC236}">
                    <a16:creationId xmlns:a16="http://schemas.microsoft.com/office/drawing/2014/main" xmlns="" id="{03CE087B-261A-4154-9E5E-CD2E170EFAA4}"/>
                  </a:ext>
                </a:extLst>
              </p:cNvPr>
              <p:cNvCxnSpPr>
                <a:stCxn id="69" idx="3"/>
                <a:endCxn id="64" idx="1"/>
              </p:cNvCxnSpPr>
              <p:nvPr/>
            </p:nvCxnSpPr>
            <p:spPr>
              <a:xfrm flipH="1">
                <a:off x="3912139" y="3119155"/>
                <a:ext cx="930735" cy="79183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94">
                <a:extLst>
                  <a:ext uri="{FF2B5EF4-FFF2-40B4-BE49-F238E27FC236}">
                    <a16:creationId xmlns:a16="http://schemas.microsoft.com/office/drawing/2014/main" xmlns="" id="{888404CB-228D-41A3-96E2-A969E523BD0F}"/>
                  </a:ext>
                </a:extLst>
              </p:cNvPr>
              <p:cNvSpPr/>
              <p:nvPr/>
            </p:nvSpPr>
            <p:spPr>
              <a:xfrm>
                <a:off x="4814976" y="2956553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67" name="Freeform: Shape 105">
              <a:extLst>
                <a:ext uri="{FF2B5EF4-FFF2-40B4-BE49-F238E27FC236}">
                  <a16:creationId xmlns:a16="http://schemas.microsoft.com/office/drawing/2014/main" xmlns="" id="{F08371E8-54AF-4671-86FE-82A160DD4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696" y="1662033"/>
              <a:ext cx="367439" cy="367440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2195" y="486629"/>
            <a:ext cx="1080533" cy="15190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181" y="870481"/>
            <a:ext cx="2401096" cy="1550708"/>
          </a:xfrm>
          <a:prstGeom prst="rect">
            <a:avLst/>
          </a:prstGeom>
        </p:spPr>
      </p:pic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D9FF77BF-9177-4EFB-AED3-4A44799DA9CB}"/>
              </a:ext>
            </a:extLst>
          </p:cNvPr>
          <p:cNvGrpSpPr/>
          <p:nvPr/>
        </p:nvGrpSpPr>
        <p:grpSpPr>
          <a:xfrm>
            <a:off x="7304448" y="1433128"/>
            <a:ext cx="1198851" cy="1242280"/>
            <a:chOff x="9534265" y="1853573"/>
            <a:chExt cx="1598468" cy="1656373"/>
          </a:xfrm>
        </p:grpSpPr>
        <p:sp>
          <p:nvSpPr>
            <p:cNvPr id="71" name="Oval 57">
              <a:extLst>
                <a:ext uri="{FF2B5EF4-FFF2-40B4-BE49-F238E27FC236}">
                  <a16:creationId xmlns:a16="http://schemas.microsoft.com/office/drawing/2014/main" xmlns="" id="{8A15F065-B796-40A4-99C0-FE6D1317AB57}"/>
                </a:ext>
              </a:extLst>
            </p:cNvPr>
            <p:cNvSpPr/>
            <p:nvPr/>
          </p:nvSpPr>
          <p:spPr>
            <a:xfrm>
              <a:off x="10723053" y="2922490"/>
              <a:ext cx="221288" cy="2212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" name="TextBox 61">
              <a:extLst>
                <a:ext uri="{FF2B5EF4-FFF2-40B4-BE49-F238E27FC236}">
                  <a16:creationId xmlns:a16="http://schemas.microsoft.com/office/drawing/2014/main" xmlns="" id="{7307866D-0024-489E-BFA0-72333846C2A6}"/>
                </a:ext>
              </a:extLst>
            </p:cNvPr>
            <p:cNvSpPr txBox="1"/>
            <p:nvPr/>
          </p:nvSpPr>
          <p:spPr>
            <a:xfrm>
              <a:off x="10550522" y="3202169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七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73" name="Group 92">
              <a:extLst>
                <a:ext uri="{FF2B5EF4-FFF2-40B4-BE49-F238E27FC236}">
                  <a16:creationId xmlns:a16="http://schemas.microsoft.com/office/drawing/2014/main" xmlns="" id="{D554CD7D-1221-4424-9D00-91CAD23E58B3}"/>
                </a:ext>
              </a:extLst>
            </p:cNvPr>
            <p:cNvGrpSpPr/>
            <p:nvPr/>
          </p:nvGrpSpPr>
          <p:grpSpPr>
            <a:xfrm flipH="1">
              <a:off x="9534265" y="1853573"/>
              <a:ext cx="1218657" cy="1073795"/>
              <a:chOff x="3914677" y="2809666"/>
              <a:chExt cx="1218657" cy="1073795"/>
            </a:xfrm>
          </p:grpSpPr>
          <p:cxnSp>
            <p:nvCxnSpPr>
              <p:cNvPr id="75" name="Straight Connector 93">
                <a:extLst>
                  <a:ext uri="{FF2B5EF4-FFF2-40B4-BE49-F238E27FC236}">
                    <a16:creationId xmlns:a16="http://schemas.microsoft.com/office/drawing/2014/main" xmlns="" id="{03CE087B-261A-4154-9E5E-CD2E170EFAA4}"/>
                  </a:ext>
                </a:extLst>
              </p:cNvPr>
              <p:cNvCxnSpPr/>
              <p:nvPr/>
            </p:nvCxnSpPr>
            <p:spPr>
              <a:xfrm flipH="1">
                <a:off x="3914677" y="2908527"/>
                <a:ext cx="1087272" cy="97493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94">
                <a:extLst>
                  <a:ext uri="{FF2B5EF4-FFF2-40B4-BE49-F238E27FC236}">
                    <a16:creationId xmlns:a16="http://schemas.microsoft.com/office/drawing/2014/main" xmlns="" id="{888404CB-228D-41A3-96E2-A969E523BD0F}"/>
                  </a:ext>
                </a:extLst>
              </p:cNvPr>
              <p:cNvSpPr/>
              <p:nvPr/>
            </p:nvSpPr>
            <p:spPr>
              <a:xfrm>
                <a:off x="4942834" y="2809666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74" name="Freeform: Shape 105">
              <a:extLst>
                <a:ext uri="{FF2B5EF4-FFF2-40B4-BE49-F238E27FC236}">
                  <a16:creationId xmlns:a16="http://schemas.microsoft.com/office/drawing/2014/main" xmlns="" id="{F08371E8-54AF-4671-86FE-82A160DD442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9660135" y="2029472"/>
              <a:ext cx="129648" cy="76603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xmlns="" id="{D9FF77BF-9177-4EFB-AED3-4A44799DA9CB}"/>
              </a:ext>
            </a:extLst>
          </p:cNvPr>
          <p:cNvGrpSpPr/>
          <p:nvPr/>
        </p:nvGrpSpPr>
        <p:grpSpPr>
          <a:xfrm>
            <a:off x="8035683" y="1267473"/>
            <a:ext cx="1198851" cy="1242280"/>
            <a:chOff x="9534265" y="1853573"/>
            <a:chExt cx="1598468" cy="1656373"/>
          </a:xfrm>
        </p:grpSpPr>
        <p:sp>
          <p:nvSpPr>
            <p:cNvPr id="78" name="Oval 57">
              <a:extLst>
                <a:ext uri="{FF2B5EF4-FFF2-40B4-BE49-F238E27FC236}">
                  <a16:creationId xmlns:a16="http://schemas.microsoft.com/office/drawing/2014/main" xmlns="" id="{8A15F065-B796-40A4-99C0-FE6D1317AB57}"/>
                </a:ext>
              </a:extLst>
            </p:cNvPr>
            <p:cNvSpPr/>
            <p:nvPr/>
          </p:nvSpPr>
          <p:spPr>
            <a:xfrm>
              <a:off x="10723053" y="2922490"/>
              <a:ext cx="221288" cy="2212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" name="TextBox 61">
              <a:extLst>
                <a:ext uri="{FF2B5EF4-FFF2-40B4-BE49-F238E27FC236}">
                  <a16:creationId xmlns:a16="http://schemas.microsoft.com/office/drawing/2014/main" xmlns="" id="{7307866D-0024-489E-BFA0-72333846C2A6}"/>
                </a:ext>
              </a:extLst>
            </p:cNvPr>
            <p:cNvSpPr txBox="1"/>
            <p:nvPr/>
          </p:nvSpPr>
          <p:spPr>
            <a:xfrm>
              <a:off x="10550522" y="3202169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八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0" name="Group 92">
              <a:extLst>
                <a:ext uri="{FF2B5EF4-FFF2-40B4-BE49-F238E27FC236}">
                  <a16:creationId xmlns:a16="http://schemas.microsoft.com/office/drawing/2014/main" xmlns="" id="{D554CD7D-1221-4424-9D00-91CAD23E58B3}"/>
                </a:ext>
              </a:extLst>
            </p:cNvPr>
            <p:cNvGrpSpPr/>
            <p:nvPr/>
          </p:nvGrpSpPr>
          <p:grpSpPr>
            <a:xfrm flipH="1">
              <a:off x="9534265" y="1853573"/>
              <a:ext cx="1218657" cy="1073795"/>
              <a:chOff x="3914677" y="2809666"/>
              <a:chExt cx="1218657" cy="1073795"/>
            </a:xfrm>
          </p:grpSpPr>
          <p:cxnSp>
            <p:nvCxnSpPr>
              <p:cNvPr id="82" name="Straight Connector 93">
                <a:extLst>
                  <a:ext uri="{FF2B5EF4-FFF2-40B4-BE49-F238E27FC236}">
                    <a16:creationId xmlns:a16="http://schemas.microsoft.com/office/drawing/2014/main" xmlns="" id="{03CE087B-261A-4154-9E5E-CD2E170EFAA4}"/>
                  </a:ext>
                </a:extLst>
              </p:cNvPr>
              <p:cNvCxnSpPr/>
              <p:nvPr/>
            </p:nvCxnSpPr>
            <p:spPr>
              <a:xfrm flipH="1">
                <a:off x="3914677" y="2908527"/>
                <a:ext cx="1087272" cy="97493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94">
                <a:extLst>
                  <a:ext uri="{FF2B5EF4-FFF2-40B4-BE49-F238E27FC236}">
                    <a16:creationId xmlns:a16="http://schemas.microsoft.com/office/drawing/2014/main" xmlns="" id="{888404CB-228D-41A3-96E2-A969E523BD0F}"/>
                  </a:ext>
                </a:extLst>
              </p:cNvPr>
              <p:cNvSpPr/>
              <p:nvPr/>
            </p:nvSpPr>
            <p:spPr>
              <a:xfrm>
                <a:off x="4942834" y="2809666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81" name="Freeform: Shape 105">
              <a:extLst>
                <a:ext uri="{FF2B5EF4-FFF2-40B4-BE49-F238E27FC236}">
                  <a16:creationId xmlns:a16="http://schemas.microsoft.com/office/drawing/2014/main" xmlns="" id="{F08371E8-54AF-4671-86FE-82A160DD442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9660135" y="2029472"/>
              <a:ext cx="129648" cy="76603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30956" y="349618"/>
            <a:ext cx="939110" cy="124642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16523" y="113857"/>
            <a:ext cx="948269" cy="12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51BB33A-E9DE-4A25-B1E0-3E5A603537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-6313" y="0"/>
            <a:ext cx="9144000" cy="52197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-63016"/>
            <a:ext cx="57297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当前阶段里程碑评审</a:t>
            </a:r>
          </a:p>
        </p:txBody>
      </p:sp>
      <p:sp>
        <p:nvSpPr>
          <p:cNvPr id="3" name="矩形 2"/>
          <p:cNvSpPr/>
          <p:nvPr/>
        </p:nvSpPr>
        <p:spPr>
          <a:xfrm>
            <a:off x="110128" y="783805"/>
            <a:ext cx="794593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当前阶段里程碑为</a:t>
            </a:r>
            <a:r>
              <a:rPr lang="zh-CN" altLang="en-US" sz="2800" dirty="0" smtClean="0"/>
              <a:t>提交详细设计说明书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制作优秀，</a:t>
            </a:r>
            <a:r>
              <a:rPr lang="en-US" altLang="zh-CN" sz="2800" dirty="0"/>
              <a:t>95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5403" y="1855995"/>
            <a:ext cx="5709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小组</a:t>
            </a:r>
            <a:r>
              <a:rPr lang="zh-CN" altLang="en-US" sz="4800" b="1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成员分工及评价</a:t>
            </a:r>
          </a:p>
        </p:txBody>
      </p:sp>
      <p:sp>
        <p:nvSpPr>
          <p:cNvPr id="5" name="矩形 4"/>
          <p:cNvSpPr/>
          <p:nvPr/>
        </p:nvSpPr>
        <p:spPr>
          <a:xfrm>
            <a:off x="192666" y="2760817"/>
            <a:ext cx="863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ym typeface="+mn-ea"/>
              </a:rPr>
              <a:t>王华怿</a:t>
            </a:r>
            <a:r>
              <a:rPr lang="en-US" altLang="zh-CN" sz="2400" dirty="0">
                <a:sym typeface="+mn-ea"/>
              </a:rPr>
              <a:t>: </a:t>
            </a:r>
            <a:r>
              <a:rPr lang="zh-CN" altLang="en-US" sz="2400" dirty="0" smtClean="0">
                <a:sym typeface="+mn-ea"/>
              </a:rPr>
              <a:t>详细设计计划</a:t>
            </a:r>
            <a:r>
              <a:rPr lang="zh-CN" altLang="en-US" sz="2400" dirty="0">
                <a:sym typeface="+mn-ea"/>
              </a:rPr>
              <a:t>书的</a:t>
            </a:r>
            <a:r>
              <a:rPr lang="zh-CN" altLang="en-US" sz="2400" dirty="0" smtClean="0">
                <a:sym typeface="+mn-ea"/>
              </a:rPr>
              <a:t>编写 </a:t>
            </a:r>
            <a:r>
              <a:rPr lang="zh-CN" altLang="en-US" sz="2400" dirty="0" smtClean="0">
                <a:sym typeface="+mn-ea"/>
              </a:rPr>
              <a:t>、画流程导图、做模块表 </a:t>
            </a:r>
            <a:r>
              <a:rPr lang="en-US" altLang="zh-CN" sz="2400" dirty="0" smtClean="0">
                <a:sym typeface="+mn-ea"/>
              </a:rPr>
              <a:t>92</a:t>
            </a:r>
            <a:endParaRPr lang="en-US" altLang="zh-CN" sz="2400" dirty="0">
              <a:sym typeface="+mn-ea"/>
            </a:endParaRPr>
          </a:p>
          <a:p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吴帅毅</a:t>
            </a:r>
            <a:r>
              <a:rPr lang="en-US" altLang="zh-CN" sz="2400" dirty="0" smtClean="0">
                <a:sym typeface="+mn-ea"/>
              </a:rPr>
              <a:t>:</a:t>
            </a:r>
            <a:r>
              <a:rPr lang="zh-CN" altLang="en-US" sz="2400" dirty="0">
                <a:sym typeface="+mn-ea"/>
              </a:rPr>
              <a:t>详细设计计划书的编写 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PPT</a:t>
            </a:r>
            <a:r>
              <a:rPr lang="zh-CN" altLang="en-US" sz="2400" dirty="0">
                <a:sym typeface="+mn-ea"/>
              </a:rPr>
              <a:t>的制作 </a:t>
            </a:r>
            <a:r>
              <a:rPr lang="zh-CN" altLang="en-US" sz="2400" dirty="0" smtClean="0">
                <a:sym typeface="+mn-ea"/>
              </a:rPr>
              <a:t>、会议的记录</a:t>
            </a:r>
            <a:r>
              <a:rPr lang="en-US" altLang="zh-CN" sz="2400" dirty="0" smtClean="0">
                <a:sym typeface="+mn-ea"/>
              </a:rPr>
              <a:t>90</a:t>
            </a:r>
            <a:endParaRPr lang="en-US" altLang="zh-CN" sz="2400" dirty="0">
              <a:sym typeface="+mn-ea"/>
            </a:endParaRPr>
          </a:p>
          <a:p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王仕杰</a:t>
            </a:r>
            <a:r>
              <a:rPr lang="en-US" altLang="zh-CN" sz="2400" dirty="0" smtClean="0">
                <a:sym typeface="+mn-ea"/>
              </a:rPr>
              <a:t>:</a:t>
            </a:r>
            <a:r>
              <a:rPr lang="zh-CN" altLang="en-US" sz="2400" dirty="0">
                <a:sym typeface="+mn-ea"/>
              </a:rPr>
              <a:t>详细设计计划书的</a:t>
            </a:r>
            <a:r>
              <a:rPr lang="zh-CN" altLang="en-US" sz="2400" dirty="0" smtClean="0">
                <a:sym typeface="+mn-ea"/>
              </a:rPr>
              <a:t>编写、项目计划的更新 </a:t>
            </a:r>
            <a:r>
              <a:rPr lang="en-US" altLang="zh-CN" sz="2400" smtClean="0">
                <a:sym typeface="+mn-ea"/>
              </a:rPr>
              <a:t>89</a:t>
            </a:r>
            <a:endParaRPr lang="en-US" altLang="zh-CN" sz="2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6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51BB33A-E9DE-4A25-B1E0-3E5A603537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="" xmlns:a16="http://schemas.microsoft.com/office/drawing/2014/main" id="{2658FE6D-8055-4936-AFCA-073B18E9ADC2}"/>
              </a:ext>
            </a:extLst>
          </p:cNvPr>
          <p:cNvSpPr txBox="1"/>
          <p:nvPr/>
        </p:nvSpPr>
        <p:spPr>
          <a:xfrm>
            <a:off x="1300967" y="2420486"/>
            <a:ext cx="4553155" cy="1365815"/>
          </a:xfrm>
          <a:prstGeom prst="rect">
            <a:avLst/>
          </a:prstGeom>
          <a:noFill/>
        </p:spPr>
        <p:txBody>
          <a:bodyPr wrap="square" lIns="72446" tIns="36223" rIns="72446" bIns="36223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指导老师：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杨枨</a:t>
            </a:r>
          </a:p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答辩小组：</a:t>
            </a:r>
            <a:r>
              <a:rPr lang="en-US" altLang="zh-CN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G-16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小组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 defTabSz="724480">
              <a:defRPr/>
            </a:pPr>
            <a:endParaRPr lang="id-ID" sz="2800" kern="0" spc="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066F09DD-493B-4E83-9DB2-D7B3D54D037C}"/>
              </a:ext>
            </a:extLst>
          </p:cNvPr>
          <p:cNvCxnSpPr>
            <a:cxnSpLocks/>
          </p:cNvCxnSpPr>
          <p:nvPr/>
        </p:nvCxnSpPr>
        <p:spPr>
          <a:xfrm>
            <a:off x="1479190" y="3564604"/>
            <a:ext cx="444460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95F0144C-528A-44C2-B7A4-3807E686FACA}"/>
              </a:ext>
            </a:extLst>
          </p:cNvPr>
          <p:cNvSpPr/>
          <p:nvPr/>
        </p:nvSpPr>
        <p:spPr>
          <a:xfrm>
            <a:off x="1767479" y="741772"/>
            <a:ext cx="38680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dirty="0">
                <a:solidFill>
                  <a:srgbClr val="393721"/>
                </a:solidFill>
                <a:latin typeface="TypeLand 康熙字典體試用版" charset="-120"/>
                <a:ea typeface="TypeLand 康熙字典體試用版" charset="-120"/>
              </a:rPr>
              <a:t>Q&amp;A</a:t>
            </a:r>
            <a:endParaRPr lang="zh-CN" altLang="en-US" sz="8800" dirty="0">
              <a:solidFill>
                <a:srgbClr val="393721"/>
              </a:solidFill>
              <a:latin typeface="TypeLand 康熙字典體試用版" charset="-120"/>
              <a:ea typeface="TypeLand 康熙字典體試用版" charset="-120"/>
            </a:endParaRPr>
          </a:p>
        </p:txBody>
      </p:sp>
      <p:pic>
        <p:nvPicPr>
          <p:cNvPr id="17" name="图片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7711" y="1458384"/>
            <a:ext cx="1461705" cy="13440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95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=""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389453" y="2321942"/>
            <a:ext cx="3617553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zh-CN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=""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4080037" y="103547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O N 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5" y="186022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8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>
            <a:extLst>
              <a:ext uri="{FF2B5EF4-FFF2-40B4-BE49-F238E27FC236}">
                <a16:creationId xmlns:a16="http://schemas.microsoft.com/office/drawing/2014/main" xmlns="" id="{6E71EC81-7466-4A70-983B-21AF2BE2953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515874" y="1905910"/>
            <a:ext cx="1309077" cy="1088240"/>
            <a:chOff x="5270306" y="2180518"/>
            <a:chExt cx="1745436" cy="1450986"/>
          </a:xfrm>
        </p:grpSpPr>
        <p:sp>
          <p:nvSpPr>
            <p:cNvPr id="5" name="Hexagon 30">
              <a:extLst>
                <a:ext uri="{FF2B5EF4-FFF2-40B4-BE49-F238E27FC236}">
                  <a16:creationId xmlns:a16="http://schemas.microsoft.com/office/drawing/2014/main" xmlns="" id="{26863F5A-AE88-4EFF-AED4-4D317B98722C}"/>
                </a:ext>
              </a:extLst>
            </p:cNvPr>
            <p:cNvSpPr>
              <a:spLocks/>
            </p:cNvSpPr>
            <p:nvPr/>
          </p:nvSpPr>
          <p:spPr bwMode="gray">
            <a:xfrm>
              <a:off x="5270306" y="2180518"/>
              <a:ext cx="1745436" cy="1450986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" name="Hexagon 31">
              <a:extLst>
                <a:ext uri="{FF2B5EF4-FFF2-40B4-BE49-F238E27FC236}">
                  <a16:creationId xmlns:a16="http://schemas.microsoft.com/office/drawing/2014/main" xmlns="" id="{9CF2B3F7-501B-4B35-8FAD-5D85B742639A}"/>
                </a:ext>
              </a:extLst>
            </p:cNvPr>
            <p:cNvSpPr>
              <a:spLocks/>
            </p:cNvSpPr>
            <p:nvPr/>
          </p:nvSpPr>
          <p:spPr bwMode="gray">
            <a:xfrm>
              <a:off x="5372577" y="2267926"/>
              <a:ext cx="1534075" cy="1276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7" name="Group 36">
              <a:extLst>
                <a:ext uri="{FF2B5EF4-FFF2-40B4-BE49-F238E27FC236}">
                  <a16:creationId xmlns:a16="http://schemas.microsoft.com/office/drawing/2014/main" xmlns="" id="{647C257C-3997-4B64-A9BE-B67C7FF06298}"/>
                </a:ext>
              </a:extLst>
            </p:cNvPr>
            <p:cNvGrpSpPr/>
            <p:nvPr/>
          </p:nvGrpSpPr>
          <p:grpSpPr>
            <a:xfrm>
              <a:off x="5891153" y="2673522"/>
              <a:ext cx="530065" cy="464967"/>
              <a:chOff x="8356601" y="1371599"/>
              <a:chExt cx="271463" cy="238125"/>
            </a:xfrm>
            <a:solidFill>
              <a:schemeClr val="bg1"/>
            </a:solidFill>
          </p:grpSpPr>
          <p:sp>
            <p:nvSpPr>
              <p:cNvPr id="11" name="Freeform: Shape 37">
                <a:extLst>
                  <a:ext uri="{FF2B5EF4-FFF2-40B4-BE49-F238E27FC236}">
                    <a16:creationId xmlns:a16="http://schemas.microsoft.com/office/drawing/2014/main" xmlns="" id="{B0CE28B2-E0CD-4D1B-B3D2-3257D90D8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2963" y="1484311"/>
                <a:ext cx="133350" cy="125413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6" y="22"/>
                  </a:cxn>
                  <a:cxn ang="0">
                    <a:pos x="12" y="35"/>
                  </a:cxn>
                  <a:cxn ang="0">
                    <a:pos x="24" y="40"/>
                  </a:cxn>
                  <a:cxn ang="0">
                    <a:pos x="37" y="35"/>
                  </a:cxn>
                  <a:cxn ang="0">
                    <a:pos x="42" y="22"/>
                  </a:cxn>
                  <a:cxn ang="0">
                    <a:pos x="37" y="10"/>
                  </a:cxn>
                  <a:cxn ang="0">
                    <a:pos x="24" y="4"/>
                  </a:cxn>
                  <a:cxn ang="0">
                    <a:pos x="12" y="10"/>
                  </a:cxn>
                  <a:cxn ang="0">
                    <a:pos x="50" y="54"/>
                  </a:cxn>
                  <a:cxn ang="0">
                    <a:pos x="38" y="42"/>
                  </a:cxn>
                  <a:cxn ang="0">
                    <a:pos x="37" y="41"/>
                  </a:cxn>
                  <a:cxn ang="0">
                    <a:pos x="36" y="41"/>
                  </a:cxn>
                  <a:cxn ang="0">
                    <a:pos x="24" y="45"/>
                  </a:cxn>
                  <a:cxn ang="0">
                    <a:pos x="24" y="45"/>
                  </a:cxn>
                  <a:cxn ang="0">
                    <a:pos x="9" y="38"/>
                  </a:cxn>
                  <a:cxn ang="0">
                    <a:pos x="9" y="7"/>
                  </a:cxn>
                  <a:cxn ang="0">
                    <a:pos x="24" y="0"/>
                  </a:cxn>
                  <a:cxn ang="0">
                    <a:pos x="40" y="7"/>
                  </a:cxn>
                  <a:cxn ang="0">
                    <a:pos x="47" y="20"/>
                  </a:cxn>
                  <a:cxn ang="0">
                    <a:pos x="44" y="34"/>
                  </a:cxn>
                  <a:cxn ang="0">
                    <a:pos x="44" y="36"/>
                  </a:cxn>
                  <a:cxn ang="0">
                    <a:pos x="56" y="48"/>
                  </a:cxn>
                  <a:cxn ang="0">
                    <a:pos x="57" y="51"/>
                  </a:cxn>
                  <a:cxn ang="0">
                    <a:pos x="56" y="54"/>
                  </a:cxn>
                  <a:cxn ang="0">
                    <a:pos x="56" y="54"/>
                  </a:cxn>
                  <a:cxn ang="0">
                    <a:pos x="54" y="55"/>
                  </a:cxn>
                  <a:cxn ang="0">
                    <a:pos x="50" y="54"/>
                  </a:cxn>
                </a:cxnLst>
                <a:rect l="0" t="0" r="r" b="b"/>
                <a:pathLst>
                  <a:path w="58" h="55">
                    <a:moveTo>
                      <a:pt x="12" y="10"/>
                    </a:moveTo>
                    <a:cubicBezTo>
                      <a:pt x="8" y="13"/>
                      <a:pt x="6" y="18"/>
                      <a:pt x="6" y="22"/>
                    </a:cubicBezTo>
                    <a:cubicBezTo>
                      <a:pt x="6" y="27"/>
                      <a:pt x="8" y="32"/>
                      <a:pt x="12" y="35"/>
                    </a:cubicBezTo>
                    <a:cubicBezTo>
                      <a:pt x="15" y="39"/>
                      <a:pt x="20" y="40"/>
                      <a:pt x="24" y="40"/>
                    </a:cubicBezTo>
                    <a:cubicBezTo>
                      <a:pt x="29" y="40"/>
                      <a:pt x="34" y="39"/>
                      <a:pt x="37" y="35"/>
                    </a:cubicBezTo>
                    <a:cubicBezTo>
                      <a:pt x="41" y="32"/>
                      <a:pt x="42" y="27"/>
                      <a:pt x="42" y="22"/>
                    </a:cubicBezTo>
                    <a:cubicBezTo>
                      <a:pt x="42" y="18"/>
                      <a:pt x="41" y="13"/>
                      <a:pt x="37" y="10"/>
                    </a:cubicBezTo>
                    <a:cubicBezTo>
                      <a:pt x="34" y="6"/>
                      <a:pt x="29" y="4"/>
                      <a:pt x="24" y="4"/>
                    </a:cubicBezTo>
                    <a:cubicBezTo>
                      <a:pt x="20" y="4"/>
                      <a:pt x="15" y="6"/>
                      <a:pt x="12" y="10"/>
                    </a:cubicBezTo>
                    <a:moveTo>
                      <a:pt x="50" y="54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1"/>
                      <a:pt x="37" y="41"/>
                      <a:pt x="37" y="41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2" y="44"/>
                      <a:pt x="28" y="45"/>
                      <a:pt x="24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18" y="45"/>
                      <a:pt x="13" y="42"/>
                      <a:pt x="9" y="38"/>
                    </a:cubicBezTo>
                    <a:cubicBezTo>
                      <a:pt x="0" y="29"/>
                      <a:pt x="0" y="15"/>
                      <a:pt x="9" y="7"/>
                    </a:cubicBezTo>
                    <a:cubicBezTo>
                      <a:pt x="13" y="3"/>
                      <a:pt x="19" y="0"/>
                      <a:pt x="24" y="0"/>
                    </a:cubicBezTo>
                    <a:cubicBezTo>
                      <a:pt x="30" y="0"/>
                      <a:pt x="36" y="3"/>
                      <a:pt x="40" y="7"/>
                    </a:cubicBezTo>
                    <a:cubicBezTo>
                      <a:pt x="44" y="10"/>
                      <a:pt x="46" y="15"/>
                      <a:pt x="47" y="20"/>
                    </a:cubicBezTo>
                    <a:cubicBezTo>
                      <a:pt x="47" y="24"/>
                      <a:pt x="46" y="29"/>
                      <a:pt x="44" y="34"/>
                    </a:cubicBezTo>
                    <a:cubicBezTo>
                      <a:pt x="43" y="34"/>
                      <a:pt x="43" y="35"/>
                      <a:pt x="44" y="36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7" y="49"/>
                      <a:pt x="57" y="50"/>
                      <a:pt x="57" y="51"/>
                    </a:cubicBezTo>
                    <a:cubicBezTo>
                      <a:pt x="58" y="52"/>
                      <a:pt x="57" y="53"/>
                      <a:pt x="56" y="54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5" y="55"/>
                      <a:pt x="55" y="55"/>
                      <a:pt x="54" y="55"/>
                    </a:cubicBezTo>
                    <a:cubicBezTo>
                      <a:pt x="52" y="55"/>
                      <a:pt x="51" y="55"/>
                      <a:pt x="50" y="5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2" name="Freeform: Shape 38">
                <a:extLst>
                  <a:ext uri="{FF2B5EF4-FFF2-40B4-BE49-F238E27FC236}">
                    <a16:creationId xmlns:a16="http://schemas.microsoft.com/office/drawing/2014/main" xmlns="" id="{27FBD23C-9563-441D-8FE9-23F965CB4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6601" y="1371599"/>
                <a:ext cx="271463" cy="204788"/>
              </a:xfrm>
              <a:custGeom>
                <a:avLst/>
                <a:gdLst/>
                <a:ahLst/>
                <a:cxnLst>
                  <a:cxn ang="0">
                    <a:pos x="100" y="21"/>
                  </a:cxn>
                  <a:cxn ang="0">
                    <a:pos x="19" y="21"/>
                  </a:cxn>
                  <a:cxn ang="0">
                    <a:pos x="14" y="26"/>
                  </a:cxn>
                  <a:cxn ang="0">
                    <a:pos x="6" y="70"/>
                  </a:cxn>
                  <a:cxn ang="0">
                    <a:pos x="6" y="69"/>
                  </a:cxn>
                  <a:cxn ang="0">
                    <a:pos x="6" y="17"/>
                  </a:cxn>
                  <a:cxn ang="0">
                    <a:pos x="7" y="15"/>
                  </a:cxn>
                  <a:cxn ang="0">
                    <a:pos x="11" y="15"/>
                  </a:cxn>
                  <a:cxn ang="0">
                    <a:pos x="19" y="10"/>
                  </a:cxn>
                  <a:cxn ang="0">
                    <a:pos x="19" y="9"/>
                  </a:cxn>
                  <a:cxn ang="0">
                    <a:pos x="22" y="6"/>
                  </a:cxn>
                  <a:cxn ang="0">
                    <a:pos x="36" y="6"/>
                  </a:cxn>
                  <a:cxn ang="0">
                    <a:pos x="39" y="9"/>
                  </a:cxn>
                  <a:cxn ang="0">
                    <a:pos x="39" y="10"/>
                  </a:cxn>
                  <a:cxn ang="0">
                    <a:pos x="46" y="15"/>
                  </a:cxn>
                  <a:cxn ang="0">
                    <a:pos x="99" y="15"/>
                  </a:cxn>
                  <a:cxn ang="0">
                    <a:pos x="101" y="17"/>
                  </a:cxn>
                  <a:cxn ang="0">
                    <a:pos x="101" y="20"/>
                  </a:cxn>
                  <a:cxn ang="0">
                    <a:pos x="100" y="21"/>
                  </a:cxn>
                  <a:cxn ang="0">
                    <a:pos x="114" y="21"/>
                  </a:cxn>
                  <a:cxn ang="0">
                    <a:pos x="108" y="21"/>
                  </a:cxn>
                  <a:cxn ang="0">
                    <a:pos x="107" y="20"/>
                  </a:cxn>
                  <a:cxn ang="0">
                    <a:pos x="107" y="17"/>
                  </a:cxn>
                  <a:cxn ang="0">
                    <a:pos x="99" y="9"/>
                  </a:cxn>
                  <a:cxn ang="0">
                    <a:pos x="46" y="9"/>
                  </a:cxn>
                  <a:cxn ang="0">
                    <a:pos x="45" y="7"/>
                  </a:cxn>
                  <a:cxn ang="0">
                    <a:pos x="44" y="6"/>
                  </a:cxn>
                  <a:cxn ang="0">
                    <a:pos x="36" y="0"/>
                  </a:cxn>
                  <a:cxn ang="0">
                    <a:pos x="22" y="0"/>
                  </a:cxn>
                  <a:cxn ang="0">
                    <a:pos x="14" y="6"/>
                  </a:cxn>
                  <a:cxn ang="0">
                    <a:pos x="13" y="7"/>
                  </a:cxn>
                  <a:cxn ang="0">
                    <a:pos x="11" y="9"/>
                  </a:cxn>
                  <a:cxn ang="0">
                    <a:pos x="7" y="9"/>
                  </a:cxn>
                  <a:cxn ang="0">
                    <a:pos x="0" y="17"/>
                  </a:cxn>
                  <a:cxn ang="0">
                    <a:pos x="0" y="82"/>
                  </a:cxn>
                  <a:cxn ang="0">
                    <a:pos x="6" y="89"/>
                  </a:cxn>
                  <a:cxn ang="0">
                    <a:pos x="7" y="89"/>
                  </a:cxn>
                  <a:cxn ang="0">
                    <a:pos x="47" y="89"/>
                  </a:cxn>
                  <a:cxn ang="0">
                    <a:pos x="48" y="87"/>
                  </a:cxn>
                  <a:cxn ang="0">
                    <a:pos x="50" y="51"/>
                  </a:cxn>
                  <a:cxn ang="0">
                    <a:pos x="70" y="43"/>
                  </a:cxn>
                  <a:cxn ang="0">
                    <a:pos x="90" y="51"/>
                  </a:cxn>
                  <a:cxn ang="0">
                    <a:pos x="97" y="67"/>
                  </a:cxn>
                  <a:cxn ang="0">
                    <a:pos x="95" y="83"/>
                  </a:cxn>
                  <a:cxn ang="0">
                    <a:pos x="95" y="85"/>
                  </a:cxn>
                  <a:cxn ang="0">
                    <a:pos x="99" y="89"/>
                  </a:cxn>
                  <a:cxn ang="0">
                    <a:pos x="100" y="89"/>
                  </a:cxn>
                  <a:cxn ang="0">
                    <a:pos x="102" y="89"/>
                  </a:cxn>
                  <a:cxn ang="0">
                    <a:pos x="108" y="85"/>
                  </a:cxn>
                  <a:cxn ang="0">
                    <a:pos x="118" y="26"/>
                  </a:cxn>
                  <a:cxn ang="0">
                    <a:pos x="114" y="21"/>
                  </a:cxn>
                </a:cxnLst>
                <a:rect l="0" t="0" r="r" b="b"/>
                <a:pathLst>
                  <a:path w="118" h="89">
                    <a:moveTo>
                      <a:pt x="100" y="2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17" y="21"/>
                      <a:pt x="14" y="23"/>
                      <a:pt x="14" y="26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6" y="70"/>
                      <a:pt x="6" y="71"/>
                      <a:pt x="6" y="6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6"/>
                      <a:pt x="6" y="15"/>
                      <a:pt x="7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5"/>
                      <a:pt x="17" y="12"/>
                      <a:pt x="19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20" y="7"/>
                      <a:pt x="21" y="6"/>
                      <a:pt x="22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7" y="6"/>
                      <a:pt x="39" y="9"/>
                    </a:cubicBezTo>
                    <a:cubicBezTo>
                      <a:pt x="39" y="9"/>
                      <a:pt x="39" y="10"/>
                      <a:pt x="39" y="10"/>
                    </a:cubicBezTo>
                    <a:cubicBezTo>
                      <a:pt x="40" y="12"/>
                      <a:pt x="42" y="15"/>
                      <a:pt x="46" y="15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0" y="15"/>
                      <a:pt x="101" y="16"/>
                      <a:pt x="101" y="17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1" y="20"/>
                      <a:pt x="101" y="21"/>
                      <a:pt x="100" y="21"/>
                    </a:cubicBezTo>
                    <a:moveTo>
                      <a:pt x="114" y="21"/>
                    </a:moveTo>
                    <a:cubicBezTo>
                      <a:pt x="108" y="21"/>
                      <a:pt x="108" y="21"/>
                      <a:pt x="108" y="21"/>
                    </a:cubicBezTo>
                    <a:cubicBezTo>
                      <a:pt x="107" y="21"/>
                      <a:pt x="107" y="20"/>
                      <a:pt x="107" y="20"/>
                    </a:cubicBezTo>
                    <a:cubicBezTo>
                      <a:pt x="107" y="17"/>
                      <a:pt x="107" y="17"/>
                      <a:pt x="107" y="17"/>
                    </a:cubicBezTo>
                    <a:cubicBezTo>
                      <a:pt x="107" y="13"/>
                      <a:pt x="104" y="9"/>
                      <a:pt x="99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9"/>
                      <a:pt x="45" y="7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2" y="1"/>
                      <a:pt x="38" y="0"/>
                      <a:pt x="3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8" y="0"/>
                      <a:pt x="16" y="2"/>
                      <a:pt x="14" y="6"/>
                    </a:cubicBezTo>
                    <a:cubicBezTo>
                      <a:pt x="14" y="6"/>
                      <a:pt x="13" y="7"/>
                      <a:pt x="13" y="7"/>
                    </a:cubicBezTo>
                    <a:cubicBezTo>
                      <a:pt x="12" y="8"/>
                      <a:pt x="12" y="9"/>
                      <a:pt x="11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3" y="9"/>
                      <a:pt x="0" y="13"/>
                      <a:pt x="0" y="17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5"/>
                      <a:pt x="2" y="89"/>
                      <a:pt x="6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9" y="89"/>
                      <a:pt x="48" y="88"/>
                      <a:pt x="48" y="87"/>
                    </a:cubicBezTo>
                    <a:cubicBezTo>
                      <a:pt x="40" y="77"/>
                      <a:pt x="41" y="61"/>
                      <a:pt x="50" y="51"/>
                    </a:cubicBezTo>
                    <a:cubicBezTo>
                      <a:pt x="56" y="46"/>
                      <a:pt x="63" y="43"/>
                      <a:pt x="70" y="43"/>
                    </a:cubicBezTo>
                    <a:cubicBezTo>
                      <a:pt x="77" y="43"/>
                      <a:pt x="84" y="46"/>
                      <a:pt x="90" y="51"/>
                    </a:cubicBezTo>
                    <a:cubicBezTo>
                      <a:pt x="94" y="56"/>
                      <a:pt x="97" y="61"/>
                      <a:pt x="97" y="67"/>
                    </a:cubicBezTo>
                    <a:cubicBezTo>
                      <a:pt x="98" y="73"/>
                      <a:pt x="97" y="78"/>
                      <a:pt x="95" y="83"/>
                    </a:cubicBezTo>
                    <a:cubicBezTo>
                      <a:pt x="95" y="83"/>
                      <a:pt x="94" y="84"/>
                      <a:pt x="95" y="85"/>
                    </a:cubicBezTo>
                    <a:cubicBezTo>
                      <a:pt x="99" y="89"/>
                      <a:pt x="99" y="89"/>
                      <a:pt x="99" y="89"/>
                    </a:cubicBezTo>
                    <a:cubicBezTo>
                      <a:pt x="99" y="89"/>
                      <a:pt x="100" y="89"/>
                      <a:pt x="100" y="89"/>
                    </a:cubicBezTo>
                    <a:cubicBezTo>
                      <a:pt x="102" y="89"/>
                      <a:pt x="102" y="89"/>
                      <a:pt x="102" y="89"/>
                    </a:cubicBezTo>
                    <a:cubicBezTo>
                      <a:pt x="105" y="89"/>
                      <a:pt x="107" y="87"/>
                      <a:pt x="108" y="85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3"/>
                      <a:pt x="117" y="21"/>
                      <a:pt x="114" y="2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13" name="千图PPT彼岸天：ID 8661124库_组合 41">
            <a:extLst>
              <a:ext uri="{FF2B5EF4-FFF2-40B4-BE49-F238E27FC236}">
                <a16:creationId xmlns:a16="http://schemas.microsoft.com/office/drawing/2014/main" xmlns="" id="{81710613-9F49-4A2D-BE0D-42159113ADF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408531" y="2508123"/>
            <a:ext cx="1309959" cy="1088240"/>
            <a:chOff x="3912430" y="2953631"/>
            <a:chExt cx="1746612" cy="1450986"/>
          </a:xfrm>
        </p:grpSpPr>
        <p:sp>
          <p:nvSpPr>
            <p:cNvPr id="14" name="Hexagon 32">
              <a:extLst>
                <a:ext uri="{FF2B5EF4-FFF2-40B4-BE49-F238E27FC236}">
                  <a16:creationId xmlns:a16="http://schemas.microsoft.com/office/drawing/2014/main" xmlns="" id="{87C416CC-C7D2-43DC-89BC-639D4EA701F3}"/>
                </a:ext>
              </a:extLst>
            </p:cNvPr>
            <p:cNvSpPr>
              <a:spLocks/>
            </p:cNvSpPr>
            <p:nvPr/>
          </p:nvSpPr>
          <p:spPr bwMode="gray">
            <a:xfrm>
              <a:off x="3912430" y="2953631"/>
              <a:ext cx="1746612" cy="1450986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" name="Hexagon 33">
              <a:extLst>
                <a:ext uri="{FF2B5EF4-FFF2-40B4-BE49-F238E27FC236}">
                  <a16:creationId xmlns:a16="http://schemas.microsoft.com/office/drawing/2014/main" xmlns="" id="{CAA6C0A2-C67B-400C-BF88-0CF336A05CA4}"/>
                </a:ext>
              </a:extLst>
            </p:cNvPr>
            <p:cNvSpPr>
              <a:spLocks/>
            </p:cNvSpPr>
            <p:nvPr/>
          </p:nvSpPr>
          <p:spPr bwMode="gray">
            <a:xfrm>
              <a:off x="4014771" y="3041039"/>
              <a:ext cx="1535107" cy="1276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16" name="Group 48">
              <a:extLst>
                <a:ext uri="{FF2B5EF4-FFF2-40B4-BE49-F238E27FC236}">
                  <a16:creationId xmlns:a16="http://schemas.microsoft.com/office/drawing/2014/main" xmlns="" id="{2A512F59-60E5-4C4A-8CAB-57E1723D93BD}"/>
                </a:ext>
              </a:extLst>
            </p:cNvPr>
            <p:cNvGrpSpPr/>
            <p:nvPr/>
          </p:nvGrpSpPr>
          <p:grpSpPr>
            <a:xfrm>
              <a:off x="4508054" y="3355133"/>
              <a:ext cx="533162" cy="669554"/>
              <a:chOff x="6743700" y="2347912"/>
              <a:chExt cx="273050" cy="342900"/>
            </a:xfrm>
            <a:solidFill>
              <a:schemeClr val="bg1"/>
            </a:solidFill>
          </p:grpSpPr>
          <p:sp>
            <p:nvSpPr>
              <p:cNvPr id="20" name="Freeform: Shape 49">
                <a:extLst>
                  <a:ext uri="{FF2B5EF4-FFF2-40B4-BE49-F238E27FC236}">
                    <a16:creationId xmlns:a16="http://schemas.microsoft.com/office/drawing/2014/main" xmlns="" id="{68FF5202-DEFB-4B5F-B31F-0BF5378FA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3700" y="2347912"/>
                <a:ext cx="273050" cy="342900"/>
              </a:xfrm>
              <a:custGeom>
                <a:avLst/>
                <a:gdLst/>
                <a:ahLst/>
                <a:cxnLst>
                  <a:cxn ang="0">
                    <a:pos x="17" y="57"/>
                  </a:cxn>
                  <a:cxn ang="0">
                    <a:pos x="59" y="15"/>
                  </a:cxn>
                  <a:cxn ang="0">
                    <a:pos x="102" y="57"/>
                  </a:cxn>
                  <a:cxn ang="0">
                    <a:pos x="89" y="89"/>
                  </a:cxn>
                  <a:cxn ang="0">
                    <a:pos x="87" y="89"/>
                  </a:cxn>
                  <a:cxn ang="0">
                    <a:pos x="80" y="66"/>
                  </a:cxn>
                  <a:cxn ang="0">
                    <a:pos x="73" y="62"/>
                  </a:cxn>
                  <a:cxn ang="0">
                    <a:pos x="71" y="62"/>
                  </a:cxn>
                  <a:cxn ang="0">
                    <a:pos x="45" y="62"/>
                  </a:cxn>
                  <a:cxn ang="0">
                    <a:pos x="39" y="66"/>
                  </a:cxn>
                  <a:cxn ang="0">
                    <a:pos x="32" y="88"/>
                  </a:cxn>
                  <a:cxn ang="0">
                    <a:pos x="30" y="89"/>
                  </a:cxn>
                  <a:cxn ang="0">
                    <a:pos x="17" y="57"/>
                  </a:cxn>
                  <a:cxn ang="0">
                    <a:pos x="55" y="70"/>
                  </a:cxn>
                  <a:cxn ang="0">
                    <a:pos x="56" y="69"/>
                  </a:cxn>
                  <a:cxn ang="0">
                    <a:pos x="63" y="69"/>
                  </a:cxn>
                  <a:cxn ang="0">
                    <a:pos x="64" y="70"/>
                  </a:cxn>
                  <a:cxn ang="0">
                    <a:pos x="64" y="74"/>
                  </a:cxn>
                  <a:cxn ang="0">
                    <a:pos x="68" y="89"/>
                  </a:cxn>
                  <a:cxn ang="0">
                    <a:pos x="67" y="91"/>
                  </a:cxn>
                  <a:cxn ang="0">
                    <a:pos x="61" y="97"/>
                  </a:cxn>
                  <a:cxn ang="0">
                    <a:pos x="59" y="97"/>
                  </a:cxn>
                  <a:cxn ang="0">
                    <a:pos x="53" y="91"/>
                  </a:cxn>
                  <a:cxn ang="0">
                    <a:pos x="52" y="89"/>
                  </a:cxn>
                  <a:cxn ang="0">
                    <a:pos x="55" y="74"/>
                  </a:cxn>
                  <a:cxn ang="0">
                    <a:pos x="55" y="70"/>
                  </a:cxn>
                  <a:cxn ang="0">
                    <a:pos x="59" y="0"/>
                  </a:cxn>
                  <a:cxn ang="0">
                    <a:pos x="0" y="59"/>
                  </a:cxn>
                  <a:cxn ang="0">
                    <a:pos x="59" y="149"/>
                  </a:cxn>
                  <a:cxn ang="0">
                    <a:pos x="119" y="59"/>
                  </a:cxn>
                  <a:cxn ang="0">
                    <a:pos x="59" y="0"/>
                  </a:cxn>
                </a:cxnLst>
                <a:rect l="0" t="0" r="r" b="b"/>
                <a:pathLst>
                  <a:path w="119" h="149">
                    <a:moveTo>
                      <a:pt x="17" y="57"/>
                    </a:moveTo>
                    <a:cubicBezTo>
                      <a:pt x="17" y="34"/>
                      <a:pt x="36" y="15"/>
                      <a:pt x="59" y="15"/>
                    </a:cubicBezTo>
                    <a:cubicBezTo>
                      <a:pt x="83" y="15"/>
                      <a:pt x="102" y="34"/>
                      <a:pt x="102" y="57"/>
                    </a:cubicBezTo>
                    <a:cubicBezTo>
                      <a:pt x="102" y="70"/>
                      <a:pt x="97" y="81"/>
                      <a:pt x="89" y="89"/>
                    </a:cubicBezTo>
                    <a:cubicBezTo>
                      <a:pt x="89" y="89"/>
                      <a:pt x="88" y="89"/>
                      <a:pt x="87" y="89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79" y="64"/>
                      <a:pt x="76" y="62"/>
                      <a:pt x="73" y="62"/>
                    </a:cubicBezTo>
                    <a:cubicBezTo>
                      <a:pt x="72" y="62"/>
                      <a:pt x="72" y="62"/>
                      <a:pt x="71" y="62"/>
                    </a:cubicBezTo>
                    <a:cubicBezTo>
                      <a:pt x="45" y="62"/>
                      <a:pt x="45" y="62"/>
                      <a:pt x="45" y="62"/>
                    </a:cubicBezTo>
                    <a:cubicBezTo>
                      <a:pt x="42" y="62"/>
                      <a:pt x="40" y="64"/>
                      <a:pt x="39" y="66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1" y="89"/>
                      <a:pt x="30" y="89"/>
                      <a:pt x="30" y="89"/>
                    </a:cubicBezTo>
                    <a:cubicBezTo>
                      <a:pt x="22" y="81"/>
                      <a:pt x="17" y="70"/>
                      <a:pt x="17" y="57"/>
                    </a:cubicBezTo>
                    <a:moveTo>
                      <a:pt x="55" y="70"/>
                    </a:moveTo>
                    <a:cubicBezTo>
                      <a:pt x="55" y="69"/>
                      <a:pt x="55" y="69"/>
                      <a:pt x="56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5" y="69"/>
                      <a:pt x="64" y="70"/>
                    </a:cubicBezTo>
                    <a:cubicBezTo>
                      <a:pt x="64" y="70"/>
                      <a:pt x="64" y="73"/>
                      <a:pt x="64" y="74"/>
                    </a:cubicBezTo>
                    <a:cubicBezTo>
                      <a:pt x="65" y="77"/>
                      <a:pt x="68" y="89"/>
                      <a:pt x="68" y="89"/>
                    </a:cubicBezTo>
                    <a:cubicBezTo>
                      <a:pt x="68" y="90"/>
                      <a:pt x="67" y="91"/>
                      <a:pt x="67" y="91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0" y="97"/>
                      <a:pt x="59" y="97"/>
                      <a:pt x="59" y="97"/>
                    </a:cubicBezTo>
                    <a:cubicBezTo>
                      <a:pt x="53" y="91"/>
                      <a:pt x="53" y="91"/>
                      <a:pt x="53" y="91"/>
                    </a:cubicBezTo>
                    <a:cubicBezTo>
                      <a:pt x="52" y="91"/>
                      <a:pt x="52" y="90"/>
                      <a:pt x="52" y="89"/>
                    </a:cubicBezTo>
                    <a:cubicBezTo>
                      <a:pt x="52" y="89"/>
                      <a:pt x="54" y="77"/>
                      <a:pt x="55" y="74"/>
                    </a:cubicBezTo>
                    <a:cubicBezTo>
                      <a:pt x="55" y="73"/>
                      <a:pt x="55" y="70"/>
                      <a:pt x="55" y="70"/>
                    </a:cubicBezTo>
                    <a:moveTo>
                      <a:pt x="59" y="0"/>
                    </a:moveTo>
                    <a:cubicBezTo>
                      <a:pt x="27" y="0"/>
                      <a:pt x="0" y="26"/>
                      <a:pt x="0" y="59"/>
                    </a:cubicBezTo>
                    <a:cubicBezTo>
                      <a:pt x="0" y="92"/>
                      <a:pt x="53" y="149"/>
                      <a:pt x="59" y="149"/>
                    </a:cubicBezTo>
                    <a:cubicBezTo>
                      <a:pt x="66" y="149"/>
                      <a:pt x="119" y="92"/>
                      <a:pt x="119" y="59"/>
                    </a:cubicBezTo>
                    <a:cubicBezTo>
                      <a:pt x="119" y="26"/>
                      <a:pt x="92" y="0"/>
                      <a:pt x="5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21" name="Oval 50">
                <a:extLst>
                  <a:ext uri="{FF2B5EF4-FFF2-40B4-BE49-F238E27FC236}">
                    <a16:creationId xmlns:a16="http://schemas.microsoft.com/office/drawing/2014/main" xmlns="" id="{76864B4B-4035-4A6F-954B-8D5AEBDA0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0" y="2401887"/>
                <a:ext cx="80962" cy="793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22" name="千图PPT彼岸天：ID 8661124库_组合 40">
            <a:extLst>
              <a:ext uri="{FF2B5EF4-FFF2-40B4-BE49-F238E27FC236}">
                <a16:creationId xmlns:a16="http://schemas.microsoft.com/office/drawing/2014/main" xmlns="" id="{6FF43E5E-360E-403B-9F6E-3B01A8A3C4C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443635" y="3117801"/>
            <a:ext cx="1309959" cy="1088240"/>
            <a:chOff x="5282143" y="3732657"/>
            <a:chExt cx="1746612" cy="1450986"/>
          </a:xfrm>
        </p:grpSpPr>
        <p:sp>
          <p:nvSpPr>
            <p:cNvPr id="23" name="Hexagon 26">
              <a:extLst>
                <a:ext uri="{FF2B5EF4-FFF2-40B4-BE49-F238E27FC236}">
                  <a16:creationId xmlns:a16="http://schemas.microsoft.com/office/drawing/2014/main" xmlns="" id="{268B27A7-B890-4451-9C03-8B60E78E3FA5}"/>
                </a:ext>
              </a:extLst>
            </p:cNvPr>
            <p:cNvSpPr>
              <a:spLocks/>
            </p:cNvSpPr>
            <p:nvPr/>
          </p:nvSpPr>
          <p:spPr bwMode="gray">
            <a:xfrm>
              <a:off x="5282143" y="3732657"/>
              <a:ext cx="1746612" cy="1450986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" name="Hexagon 27">
              <a:extLst>
                <a:ext uri="{FF2B5EF4-FFF2-40B4-BE49-F238E27FC236}">
                  <a16:creationId xmlns:a16="http://schemas.microsoft.com/office/drawing/2014/main" xmlns="" id="{2609EB9D-0445-4A20-8184-E2E88F47FA5C}"/>
                </a:ext>
              </a:extLst>
            </p:cNvPr>
            <p:cNvSpPr>
              <a:spLocks/>
            </p:cNvSpPr>
            <p:nvPr/>
          </p:nvSpPr>
          <p:spPr bwMode="gray">
            <a:xfrm>
              <a:off x="5384484" y="3820065"/>
              <a:ext cx="1535107" cy="1276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25" name="Group 39">
              <a:extLst>
                <a:ext uri="{FF2B5EF4-FFF2-40B4-BE49-F238E27FC236}">
                  <a16:creationId xmlns:a16="http://schemas.microsoft.com/office/drawing/2014/main" xmlns="" id="{A6A25E8A-88B6-4389-A037-D11E5FF6F088}"/>
                </a:ext>
              </a:extLst>
            </p:cNvPr>
            <p:cNvGrpSpPr/>
            <p:nvPr/>
          </p:nvGrpSpPr>
          <p:grpSpPr>
            <a:xfrm>
              <a:off x="5885455" y="4239614"/>
              <a:ext cx="533160" cy="437068"/>
              <a:chOff x="649288" y="1889124"/>
              <a:chExt cx="273050" cy="223837"/>
            </a:xfrm>
            <a:solidFill>
              <a:schemeClr val="bg1"/>
            </a:solidFill>
          </p:grpSpPr>
          <p:sp>
            <p:nvSpPr>
              <p:cNvPr id="29" name="Freeform: Shape 40">
                <a:extLst>
                  <a:ext uri="{FF2B5EF4-FFF2-40B4-BE49-F238E27FC236}">
                    <a16:creationId xmlns:a16="http://schemas.microsoft.com/office/drawing/2014/main" xmlns="" id="{543E55CE-9C34-467F-9FE0-63DD8643A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8" y="2001836"/>
                <a:ext cx="206375" cy="111125"/>
              </a:xfrm>
              <a:custGeom>
                <a:avLst/>
                <a:gdLst/>
                <a:ahLst/>
                <a:cxnLst>
                  <a:cxn ang="0">
                    <a:pos x="53" y="23"/>
                  </a:cxn>
                  <a:cxn ang="0">
                    <a:pos x="45" y="25"/>
                  </a:cxn>
                  <a:cxn ang="0">
                    <a:pos x="38" y="23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5" y="48"/>
                  </a:cxn>
                  <a:cxn ang="0">
                    <a:pos x="90" y="25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53" y="23"/>
                  </a:cxn>
                </a:cxnLst>
                <a:rect l="0" t="0" r="r" b="b"/>
                <a:pathLst>
                  <a:path w="90" h="48">
                    <a:moveTo>
                      <a:pt x="53" y="23"/>
                    </a:moveTo>
                    <a:cubicBezTo>
                      <a:pt x="51" y="24"/>
                      <a:pt x="48" y="25"/>
                      <a:pt x="45" y="25"/>
                    </a:cubicBezTo>
                    <a:cubicBezTo>
                      <a:pt x="43" y="25"/>
                      <a:pt x="40" y="24"/>
                      <a:pt x="38" y="2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0" y="0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6"/>
                      <a:pt x="20" y="48"/>
                      <a:pt x="45" y="48"/>
                    </a:cubicBezTo>
                    <a:cubicBezTo>
                      <a:pt x="70" y="48"/>
                      <a:pt x="90" y="36"/>
                      <a:pt x="90" y="25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0"/>
                      <a:pt x="88" y="1"/>
                      <a:pt x="88" y="1"/>
                    </a:cubicBezTo>
                    <a:lnTo>
                      <a:pt x="53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30" name="Freeform: Shape 41">
                <a:extLst>
                  <a:ext uri="{FF2B5EF4-FFF2-40B4-BE49-F238E27FC236}">
                    <a16:creationId xmlns:a16="http://schemas.microsoft.com/office/drawing/2014/main" xmlns="" id="{9182BFC8-22BD-408D-82D4-625A0DD6E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88" y="1889124"/>
                <a:ext cx="273050" cy="157163"/>
              </a:xfrm>
              <a:custGeom>
                <a:avLst/>
                <a:gdLst/>
                <a:ahLst/>
                <a:cxnLst>
                  <a:cxn ang="0">
                    <a:pos x="117" y="34"/>
                  </a:cxn>
                  <a:cxn ang="0">
                    <a:pos x="117" y="28"/>
                  </a:cxn>
                  <a:cxn ang="0">
                    <a:pos x="64" y="2"/>
                  </a:cxn>
                  <a:cxn ang="0">
                    <a:pos x="55" y="2"/>
                  </a:cxn>
                  <a:cxn ang="0">
                    <a:pos x="2" y="28"/>
                  </a:cxn>
                  <a:cxn ang="0">
                    <a:pos x="2" y="34"/>
                  </a:cxn>
                  <a:cxn ang="0">
                    <a:pos x="55" y="66"/>
                  </a:cxn>
                  <a:cxn ang="0">
                    <a:pos x="64" y="66"/>
                  </a:cxn>
                </a:cxnLst>
                <a:rect l="0" t="0" r="r" b="b"/>
                <a:pathLst>
                  <a:path w="119" h="68">
                    <a:moveTo>
                      <a:pt x="117" y="34"/>
                    </a:moveTo>
                    <a:cubicBezTo>
                      <a:pt x="119" y="32"/>
                      <a:pt x="119" y="30"/>
                      <a:pt x="117" y="28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2" y="0"/>
                      <a:pt x="57" y="0"/>
                      <a:pt x="55" y="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0" y="30"/>
                      <a:pt x="0" y="32"/>
                      <a:pt x="2" y="34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7" y="68"/>
                      <a:pt x="62" y="68"/>
                      <a:pt x="64" y="6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31" name="Freeform: Shape 42">
                <a:extLst>
                  <a:ext uri="{FF2B5EF4-FFF2-40B4-BE49-F238E27FC236}">
                    <a16:creationId xmlns:a16="http://schemas.microsoft.com/office/drawing/2014/main" xmlns="" id="{F9BC51F9-BEC6-4CA9-B81F-EB92D2B18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176" y="1992311"/>
                <a:ext cx="26988" cy="112713"/>
              </a:xfrm>
              <a:custGeom>
                <a:avLst/>
                <a:gdLst/>
                <a:ahLst/>
                <a:cxnLst>
                  <a:cxn ang="0">
                    <a:pos x="8" y="37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3" y="4"/>
                  </a:cxn>
                  <a:cxn ang="0">
                    <a:pos x="3" y="37"/>
                  </a:cxn>
                  <a:cxn ang="0">
                    <a:pos x="3" y="37"/>
                  </a:cxn>
                  <a:cxn ang="0">
                    <a:pos x="0" y="43"/>
                  </a:cxn>
                  <a:cxn ang="0">
                    <a:pos x="6" y="49"/>
                  </a:cxn>
                  <a:cxn ang="0">
                    <a:pos x="12" y="43"/>
                  </a:cxn>
                  <a:cxn ang="0">
                    <a:pos x="9" y="37"/>
                  </a:cxn>
                  <a:cxn ang="0">
                    <a:pos x="8" y="37"/>
                  </a:cxn>
                </a:cxnLst>
                <a:rect l="0" t="0" r="r" b="b"/>
                <a:pathLst>
                  <a:path w="12" h="49">
                    <a:moveTo>
                      <a:pt x="8" y="37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5" y="2"/>
                      <a:pt x="4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" y="39"/>
                      <a:pt x="0" y="40"/>
                      <a:pt x="0" y="43"/>
                    </a:cubicBezTo>
                    <a:cubicBezTo>
                      <a:pt x="0" y="46"/>
                      <a:pt x="3" y="49"/>
                      <a:pt x="6" y="49"/>
                    </a:cubicBezTo>
                    <a:cubicBezTo>
                      <a:pt x="9" y="49"/>
                      <a:pt x="12" y="46"/>
                      <a:pt x="12" y="43"/>
                    </a:cubicBezTo>
                    <a:cubicBezTo>
                      <a:pt x="12" y="40"/>
                      <a:pt x="11" y="39"/>
                      <a:pt x="9" y="37"/>
                    </a:cubicBezTo>
                    <a:cubicBezTo>
                      <a:pt x="9" y="37"/>
                      <a:pt x="8" y="37"/>
                      <a:pt x="8" y="3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32" name="千图PPT彼岸天：ID 8661124库_组合 39">
            <a:extLst>
              <a:ext uri="{FF2B5EF4-FFF2-40B4-BE49-F238E27FC236}">
                <a16:creationId xmlns:a16="http://schemas.microsoft.com/office/drawing/2014/main" xmlns="" id="{9D68025B-FD5E-4BA4-8444-C9E5358B5F9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500399" y="2523708"/>
            <a:ext cx="1309959" cy="1088240"/>
            <a:chOff x="6651498" y="2957183"/>
            <a:chExt cx="1746612" cy="1450986"/>
          </a:xfrm>
        </p:grpSpPr>
        <p:sp>
          <p:nvSpPr>
            <p:cNvPr id="33" name="Hexagon 28">
              <a:extLst>
                <a:ext uri="{FF2B5EF4-FFF2-40B4-BE49-F238E27FC236}">
                  <a16:creationId xmlns:a16="http://schemas.microsoft.com/office/drawing/2014/main" xmlns="" id="{03FA4D8D-0BEF-45F6-B7A8-E6B6CC8E4938}"/>
                </a:ext>
              </a:extLst>
            </p:cNvPr>
            <p:cNvSpPr>
              <a:spLocks/>
            </p:cNvSpPr>
            <p:nvPr/>
          </p:nvSpPr>
          <p:spPr bwMode="gray">
            <a:xfrm>
              <a:off x="6651498" y="2957183"/>
              <a:ext cx="1746612" cy="1450986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" name="Hexagon 29">
              <a:extLst>
                <a:ext uri="{FF2B5EF4-FFF2-40B4-BE49-F238E27FC236}">
                  <a16:creationId xmlns:a16="http://schemas.microsoft.com/office/drawing/2014/main" xmlns="" id="{B394A50C-49E6-4433-8B2C-894E9E9BA38F}"/>
                </a:ext>
              </a:extLst>
            </p:cNvPr>
            <p:cNvSpPr>
              <a:spLocks/>
            </p:cNvSpPr>
            <p:nvPr/>
          </p:nvSpPr>
          <p:spPr bwMode="gray">
            <a:xfrm>
              <a:off x="6753839" y="3044591"/>
              <a:ext cx="1535107" cy="1276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35" name="Group 43">
              <a:extLst>
                <a:ext uri="{FF2B5EF4-FFF2-40B4-BE49-F238E27FC236}">
                  <a16:creationId xmlns:a16="http://schemas.microsoft.com/office/drawing/2014/main" xmlns="" id="{EB5A3C0D-FB34-4283-83A6-17A27B8796B8}"/>
                </a:ext>
              </a:extLst>
            </p:cNvPr>
            <p:cNvGrpSpPr/>
            <p:nvPr/>
          </p:nvGrpSpPr>
          <p:grpSpPr>
            <a:xfrm>
              <a:off x="7254799" y="3450193"/>
              <a:ext cx="533165" cy="464968"/>
              <a:chOff x="1941513" y="1882774"/>
              <a:chExt cx="273051" cy="238125"/>
            </a:xfrm>
            <a:solidFill>
              <a:schemeClr val="bg1"/>
            </a:solidFill>
          </p:grpSpPr>
          <p:sp>
            <p:nvSpPr>
              <p:cNvPr id="39" name="Freeform: Shape 44">
                <a:extLst>
                  <a:ext uri="{FF2B5EF4-FFF2-40B4-BE49-F238E27FC236}">
                    <a16:creationId xmlns:a16="http://schemas.microsoft.com/office/drawing/2014/main" xmlns="" id="{1600756B-EF9D-430D-B51C-87DF16EB9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213" y="2038349"/>
                <a:ext cx="74613" cy="82550"/>
              </a:xfrm>
              <a:custGeom>
                <a:avLst/>
                <a:gdLst/>
                <a:ahLst/>
                <a:cxnLst>
                  <a:cxn ang="0">
                    <a:pos x="33" y="30"/>
                  </a:cxn>
                  <a:cxn ang="0">
                    <a:pos x="28" y="36"/>
                  </a:cxn>
                  <a:cxn ang="0">
                    <a:pos x="5" y="36"/>
                  </a:cxn>
                  <a:cxn ang="0">
                    <a:pos x="0" y="30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8" y="0"/>
                  </a:cxn>
                  <a:cxn ang="0">
                    <a:pos x="33" y="5"/>
                  </a:cxn>
                  <a:cxn ang="0">
                    <a:pos x="33" y="30"/>
                  </a:cxn>
                </a:cxnLst>
                <a:rect l="0" t="0" r="r" b="b"/>
                <a:pathLst>
                  <a:path w="33" h="36">
                    <a:moveTo>
                      <a:pt x="33" y="30"/>
                    </a:moveTo>
                    <a:cubicBezTo>
                      <a:pt x="33" y="33"/>
                      <a:pt x="31" y="36"/>
                      <a:pt x="28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2"/>
                      <a:pt x="33" y="5"/>
                    </a:cubicBezTo>
                    <a:lnTo>
                      <a:pt x="33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40" name="Freeform: Shape 45">
                <a:extLst>
                  <a:ext uri="{FF2B5EF4-FFF2-40B4-BE49-F238E27FC236}">
                    <a16:creationId xmlns:a16="http://schemas.microsoft.com/office/drawing/2014/main" xmlns="" id="{69D75B61-A71C-4D48-828A-5AFB2C8F3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701" y="2009774"/>
                <a:ext cx="77788" cy="111125"/>
              </a:xfrm>
              <a:custGeom>
                <a:avLst/>
                <a:gdLst/>
                <a:ahLst/>
                <a:cxnLst>
                  <a:cxn ang="0">
                    <a:pos x="34" y="43"/>
                  </a:cxn>
                  <a:cxn ang="0">
                    <a:pos x="28" y="49"/>
                  </a:cxn>
                  <a:cxn ang="0">
                    <a:pos x="6" y="49"/>
                  </a:cxn>
                  <a:cxn ang="0">
                    <a:pos x="0" y="43"/>
                  </a:cxn>
                  <a:cxn ang="0">
                    <a:pos x="0" y="5"/>
                  </a:cxn>
                  <a:cxn ang="0">
                    <a:pos x="6" y="0"/>
                  </a:cxn>
                  <a:cxn ang="0">
                    <a:pos x="28" y="0"/>
                  </a:cxn>
                  <a:cxn ang="0">
                    <a:pos x="34" y="5"/>
                  </a:cxn>
                  <a:cxn ang="0">
                    <a:pos x="34" y="43"/>
                  </a:cxn>
                </a:cxnLst>
                <a:rect l="0" t="0" r="r" b="b"/>
                <a:pathLst>
                  <a:path w="34" h="49">
                    <a:moveTo>
                      <a:pt x="34" y="43"/>
                    </a:moveTo>
                    <a:cubicBezTo>
                      <a:pt x="34" y="46"/>
                      <a:pt x="31" y="49"/>
                      <a:pt x="28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3" y="49"/>
                      <a:pt x="0" y="46"/>
                      <a:pt x="0" y="4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4" y="2"/>
                      <a:pt x="34" y="5"/>
                    </a:cubicBezTo>
                    <a:lnTo>
                      <a:pt x="34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41" name="Freeform: Shape 46">
                <a:extLst>
                  <a:ext uri="{FF2B5EF4-FFF2-40B4-BE49-F238E27FC236}">
                    <a16:creationId xmlns:a16="http://schemas.microsoft.com/office/drawing/2014/main" xmlns="" id="{D7E4C9B8-1FA6-4754-B6CE-55DD6D69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6776" y="1974849"/>
                <a:ext cx="77788" cy="146050"/>
              </a:xfrm>
              <a:custGeom>
                <a:avLst/>
                <a:gdLst/>
                <a:ahLst/>
                <a:cxnLst>
                  <a:cxn ang="0">
                    <a:pos x="34" y="58"/>
                  </a:cxn>
                  <a:cxn ang="0">
                    <a:pos x="28" y="64"/>
                  </a:cxn>
                  <a:cxn ang="0">
                    <a:pos x="6" y="64"/>
                  </a:cxn>
                  <a:cxn ang="0">
                    <a:pos x="0" y="58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28" y="0"/>
                  </a:cxn>
                  <a:cxn ang="0">
                    <a:pos x="34" y="6"/>
                  </a:cxn>
                  <a:cxn ang="0">
                    <a:pos x="34" y="58"/>
                  </a:cxn>
                </a:cxnLst>
                <a:rect l="0" t="0" r="r" b="b"/>
                <a:pathLst>
                  <a:path w="34" h="64">
                    <a:moveTo>
                      <a:pt x="34" y="58"/>
                    </a:moveTo>
                    <a:cubicBezTo>
                      <a:pt x="34" y="61"/>
                      <a:pt x="31" y="64"/>
                      <a:pt x="28" y="64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3" y="64"/>
                      <a:pt x="0" y="61"/>
                      <a:pt x="0" y="5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4" y="3"/>
                      <a:pt x="34" y="6"/>
                    </a:cubicBezTo>
                    <a:lnTo>
                      <a:pt x="34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42" name="Freeform: Shape 47">
                <a:extLst>
                  <a:ext uri="{FF2B5EF4-FFF2-40B4-BE49-F238E27FC236}">
                    <a16:creationId xmlns:a16="http://schemas.microsoft.com/office/drawing/2014/main" xmlns="" id="{3685FE73-B6E2-407B-9672-664E98EF2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513" y="1882774"/>
                <a:ext cx="268288" cy="127000"/>
              </a:xfrm>
              <a:custGeom>
                <a:avLst/>
                <a:gdLst/>
                <a:ahLst/>
                <a:cxnLst>
                  <a:cxn ang="0">
                    <a:pos x="114" y="1"/>
                  </a:cxn>
                  <a:cxn ang="0">
                    <a:pos x="89" y="7"/>
                  </a:cxn>
                  <a:cxn ang="0">
                    <a:pos x="88" y="10"/>
                  </a:cxn>
                  <a:cxn ang="0">
                    <a:pos x="94" y="15"/>
                  </a:cxn>
                  <a:cxn ang="0">
                    <a:pos x="93" y="17"/>
                  </a:cxn>
                  <a:cxn ang="0">
                    <a:pos x="77" y="26"/>
                  </a:cxn>
                  <a:cxn ang="0">
                    <a:pos x="5" y="45"/>
                  </a:cxn>
                  <a:cxn ang="0">
                    <a:pos x="0" y="50"/>
                  </a:cxn>
                  <a:cxn ang="0">
                    <a:pos x="5" y="55"/>
                  </a:cxn>
                  <a:cxn ang="0">
                    <a:pos x="7" y="55"/>
                  </a:cxn>
                  <a:cxn ang="0">
                    <a:pos x="82" y="34"/>
                  </a:cxn>
                  <a:cxn ang="0">
                    <a:pos x="100" y="24"/>
                  </a:cxn>
                  <a:cxn ang="0">
                    <a:pos x="102" y="24"/>
                  </a:cxn>
                  <a:cxn ang="0">
                    <a:pos x="108" y="29"/>
                  </a:cxn>
                  <a:cxn ang="0">
                    <a:pos x="111" y="28"/>
                  </a:cxn>
                  <a:cxn ang="0">
                    <a:pos x="117" y="4"/>
                  </a:cxn>
                  <a:cxn ang="0">
                    <a:pos x="114" y="1"/>
                  </a:cxn>
                </a:cxnLst>
                <a:rect l="0" t="0" r="r" b="b"/>
                <a:pathLst>
                  <a:path w="117" h="55">
                    <a:moveTo>
                      <a:pt x="114" y="1"/>
                    </a:moveTo>
                    <a:cubicBezTo>
                      <a:pt x="89" y="7"/>
                      <a:pt x="89" y="7"/>
                      <a:pt x="89" y="7"/>
                    </a:cubicBezTo>
                    <a:cubicBezTo>
                      <a:pt x="87" y="7"/>
                      <a:pt x="87" y="9"/>
                      <a:pt x="88" y="10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6"/>
                      <a:pt x="94" y="17"/>
                      <a:pt x="93" y="17"/>
                    </a:cubicBezTo>
                    <a:cubicBezTo>
                      <a:pt x="90" y="19"/>
                      <a:pt x="85" y="22"/>
                      <a:pt x="77" y="26"/>
                    </a:cubicBezTo>
                    <a:cubicBezTo>
                      <a:pt x="38" y="47"/>
                      <a:pt x="6" y="45"/>
                      <a:pt x="5" y="45"/>
                    </a:cubicBezTo>
                    <a:cubicBezTo>
                      <a:pt x="3" y="45"/>
                      <a:pt x="0" y="47"/>
                      <a:pt x="0" y="50"/>
                    </a:cubicBezTo>
                    <a:cubicBezTo>
                      <a:pt x="0" y="52"/>
                      <a:pt x="2" y="55"/>
                      <a:pt x="5" y="55"/>
                    </a:cubicBezTo>
                    <a:cubicBezTo>
                      <a:pt x="5" y="55"/>
                      <a:pt x="6" y="55"/>
                      <a:pt x="7" y="55"/>
                    </a:cubicBezTo>
                    <a:cubicBezTo>
                      <a:pt x="15" y="55"/>
                      <a:pt x="46" y="53"/>
                      <a:pt x="82" y="34"/>
                    </a:cubicBezTo>
                    <a:cubicBezTo>
                      <a:pt x="90" y="30"/>
                      <a:pt x="96" y="26"/>
                      <a:pt x="100" y="24"/>
                    </a:cubicBezTo>
                    <a:cubicBezTo>
                      <a:pt x="100" y="23"/>
                      <a:pt x="101" y="23"/>
                      <a:pt x="102" y="24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9" y="31"/>
                      <a:pt x="111" y="30"/>
                      <a:pt x="111" y="28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117" y="2"/>
                      <a:pt x="116" y="0"/>
                      <a:pt x="114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-294858" y="-75426"/>
            <a:ext cx="1689886" cy="970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57213" lvl="1" indent="-214313" algn="just">
              <a:lnSpc>
                <a:spcPct val="173000"/>
              </a:lnSpc>
              <a:spcBef>
                <a:spcPts val="975"/>
              </a:spcBef>
              <a:spcAft>
                <a:spcPts val="975"/>
              </a:spcAft>
              <a:buFont typeface="+mj-lt"/>
              <a:buAutoNum type="arabicPeriod"/>
            </a:pP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550084" y="872382"/>
            <a:ext cx="73581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本</a:t>
            </a:r>
            <a:r>
              <a:rPr lang="zh-CN" altLang="zh-CN" dirty="0"/>
              <a:t>阶段要在系统需求的基础上，对项目做进一步的总体说明，它主要解决一下三方面的问题：</a:t>
            </a:r>
          </a:p>
          <a:p>
            <a:r>
              <a:rPr lang="en-US" altLang="zh-CN" dirty="0"/>
              <a:t>A</a:t>
            </a:r>
            <a:r>
              <a:rPr lang="zh-CN" altLang="zh-CN" dirty="0"/>
              <a:t>．确定软件的结构</a:t>
            </a:r>
            <a:r>
              <a:rPr lang="en-US" altLang="zh-CN" dirty="0"/>
              <a:t>---</a:t>
            </a:r>
            <a:r>
              <a:rPr lang="zh-CN" altLang="zh-CN" dirty="0"/>
              <a:t>有哪几个模块组成</a:t>
            </a:r>
            <a:r>
              <a:rPr lang="en-US" altLang="zh-CN" dirty="0"/>
              <a:t>,</a:t>
            </a:r>
            <a:r>
              <a:rPr lang="zh-CN" altLang="zh-CN" dirty="0"/>
              <a:t>调用关系，各模块间的接口。</a:t>
            </a:r>
          </a:p>
          <a:p>
            <a:r>
              <a:rPr lang="en-US" altLang="zh-CN" dirty="0"/>
              <a:t>B</a:t>
            </a:r>
            <a:r>
              <a:rPr lang="zh-CN" altLang="zh-CN" dirty="0"/>
              <a:t>．硬件端口分配设计</a:t>
            </a:r>
            <a:r>
              <a:rPr lang="en-US" altLang="zh-CN" dirty="0"/>
              <a:t>---</a:t>
            </a:r>
            <a:r>
              <a:rPr lang="zh-CN" altLang="zh-CN" dirty="0"/>
              <a:t>确定</a:t>
            </a:r>
            <a:r>
              <a:rPr lang="en-US" altLang="zh-CN" dirty="0"/>
              <a:t>IO</a:t>
            </a:r>
            <a:r>
              <a:rPr lang="zh-CN" altLang="zh-CN" dirty="0"/>
              <a:t>端口、和外设之间的资源分配。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．文档的书写</a:t>
            </a:r>
          </a:p>
        </p:txBody>
      </p:sp>
      <p:sp>
        <p:nvSpPr>
          <p:cNvPr id="43" name="矩形 42"/>
          <p:cNvSpPr/>
          <p:nvPr/>
        </p:nvSpPr>
        <p:spPr>
          <a:xfrm>
            <a:off x="-444553" y="2047102"/>
            <a:ext cx="2651688" cy="970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975"/>
              </a:spcBef>
              <a:spcAft>
                <a:spcPts val="975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文档格式</a:t>
            </a:r>
          </a:p>
        </p:txBody>
      </p:sp>
      <p:sp>
        <p:nvSpPr>
          <p:cNvPr id="44" name="矩形 43"/>
          <p:cNvSpPr/>
          <p:nvPr/>
        </p:nvSpPr>
        <p:spPr>
          <a:xfrm>
            <a:off x="315127" y="2935648"/>
            <a:ext cx="56536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+mj-lt"/>
              <a:buAutoNum type="arabicParenR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文档编辑顺序遵循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IEEE 830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相关标准。</a:t>
            </a:r>
          </a:p>
          <a:p>
            <a:pPr marL="257175" indent="-257175" algn="just">
              <a:buFont typeface="+mj-lt"/>
              <a:buAutoNum type="arabicParenR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标题使用黑体，初号，加粗。</a:t>
            </a:r>
          </a:p>
          <a:p>
            <a:pPr marL="257175" indent="-257175" algn="just">
              <a:buFont typeface="+mj-lt"/>
              <a:buAutoNum type="arabicParenR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一级标题使用宋体，二号，加粗。</a:t>
            </a:r>
          </a:p>
          <a:p>
            <a:pPr marL="257175" indent="-257175" algn="just">
              <a:buFont typeface="+mj-lt"/>
              <a:buAutoNum type="arabicParenR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二级标题使用等线（中文标题），三号，加粗。</a:t>
            </a:r>
          </a:p>
          <a:p>
            <a:pPr marL="257175" indent="-257175" algn="just">
              <a:buFont typeface="+mj-lt"/>
              <a:buAutoNum type="arabicParenR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正文使用等线（中文正文），小四，首行缩进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字符。</a:t>
            </a:r>
          </a:p>
          <a:p>
            <a:pPr marL="257175" indent="-257175" algn="just">
              <a:buFont typeface="+mj-lt"/>
              <a:buAutoNum type="arabicParenR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目录和附录同以上格式</a:t>
            </a:r>
            <a:r>
              <a:rPr lang="zh-CN" altLang="zh-CN" sz="13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410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4031" y="-60204"/>
            <a:ext cx="5283821" cy="93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3000"/>
              </a:lnSpc>
              <a:spcBef>
                <a:spcPts val="975"/>
              </a:spcBef>
              <a:spcAft>
                <a:spcPts val="975"/>
              </a:spcAft>
            </a:pPr>
            <a:r>
              <a:rPr lang="en-US" altLang="zh-CN" sz="36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600" b="1" kern="100" dirty="0" smtClean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600" b="1" kern="100" dirty="0" smtClean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背景</a:t>
            </a:r>
            <a:endParaRPr lang="zh-CN" altLang="zh-CN" sz="36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1245774"/>
            <a:ext cx="686801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软件名称：模拟三国</a:t>
            </a: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任务提出者：杨枨</a:t>
            </a: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者：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G16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，明德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1-518</a:t>
            </a: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小组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组长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王华怿：</a:t>
            </a:r>
            <a:r>
              <a:rPr lang="zh-CN" altLang="zh-CN" kern="100" dirty="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项目经理、项目技术</a:t>
            </a:r>
            <a:r>
              <a:rPr lang="zh-CN" altLang="zh-CN" kern="100" dirty="0" smtClean="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负责人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组员吴帅毅：</a:t>
            </a:r>
            <a:r>
              <a:rPr lang="zh-CN" altLang="zh-CN" kern="100" dirty="0" smtClean="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开发经理、实施和测试工程师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组员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王仕杰：</a:t>
            </a:r>
            <a:r>
              <a:rPr lang="zh-CN" altLang="zh-CN" kern="100" dirty="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开发工程师、实施和测试工程师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用户：杨枨老师，游戏主要面向战略策略游戏爱好者和三国迷</a:t>
            </a: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软件平台：该游戏以微信小程序的方式发布</a:t>
            </a:r>
          </a:p>
        </p:txBody>
      </p:sp>
      <p:grpSp>
        <p:nvGrpSpPr>
          <p:cNvPr id="31" name="千图PPT彼岸天：ID 8661124库_组合 3">
            <a:extLst>
              <a:ext uri="{FF2B5EF4-FFF2-40B4-BE49-F238E27FC236}">
                <a16:creationId xmlns:a16="http://schemas.microsoft.com/office/drawing/2014/main" xmlns="" id="{D3456DAE-3D39-4799-82A4-F7ED69276AE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39212" y="1658526"/>
            <a:ext cx="3926360" cy="1932330"/>
            <a:chOff x="2534384" y="1878746"/>
            <a:chExt cx="6419413" cy="295964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="" id="{AEAB64A3-46C1-4E96-8E27-D366605AD056}"/>
                </a:ext>
              </a:extLst>
            </p:cNvPr>
            <p:cNvGrpSpPr/>
            <p:nvPr/>
          </p:nvGrpSpPr>
          <p:grpSpPr>
            <a:xfrm>
              <a:off x="3631384" y="2809037"/>
              <a:ext cx="2021118" cy="2029349"/>
              <a:chOff x="3631384" y="2809037"/>
              <a:chExt cx="2021118" cy="2029349"/>
            </a:xfrm>
            <a:solidFill>
              <a:schemeClr val="accent6"/>
            </a:solidFill>
          </p:grpSpPr>
          <p:sp>
            <p:nvSpPr>
              <p:cNvPr id="53" name="任意多边形: 形状 33">
                <a:extLst>
                  <a:ext uri="{FF2B5EF4-FFF2-40B4-BE49-F238E27FC236}">
                    <a16:creationId xmlns:a16="http://schemas.microsoft.com/office/drawing/2014/main" xmlns="" id="{8DAB27FD-B355-4FDF-B9F1-B44FB3E3F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1384" y="2856374"/>
                <a:ext cx="2021118" cy="1982012"/>
              </a:xfrm>
              <a:custGeom>
                <a:avLst/>
                <a:gdLst>
                  <a:gd name="T0" fmla="*/ 321 w 350"/>
                  <a:gd name="T1" fmla="*/ 184 h 343"/>
                  <a:gd name="T2" fmla="*/ 176 w 350"/>
                  <a:gd name="T3" fmla="*/ 314 h 343"/>
                  <a:gd name="T4" fmla="*/ 30 w 350"/>
                  <a:gd name="T5" fmla="*/ 167 h 343"/>
                  <a:gd name="T6" fmla="*/ 122 w 350"/>
                  <a:gd name="T7" fmla="*/ 31 h 343"/>
                  <a:gd name="T8" fmla="*/ 125 w 350"/>
                  <a:gd name="T9" fmla="*/ 7 h 343"/>
                  <a:gd name="T10" fmla="*/ 125 w 350"/>
                  <a:gd name="T11" fmla="*/ 0 h 343"/>
                  <a:gd name="T12" fmla="*/ 0 w 350"/>
                  <a:gd name="T13" fmla="*/ 167 h 343"/>
                  <a:gd name="T14" fmla="*/ 176 w 350"/>
                  <a:gd name="T15" fmla="*/ 343 h 343"/>
                  <a:gd name="T16" fmla="*/ 350 w 350"/>
                  <a:gd name="T17" fmla="*/ 189 h 343"/>
                  <a:gd name="T18" fmla="*/ 321 w 350"/>
                  <a:gd name="T19" fmla="*/ 18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0" h="343">
                    <a:moveTo>
                      <a:pt x="321" y="184"/>
                    </a:moveTo>
                    <a:cubicBezTo>
                      <a:pt x="313" y="257"/>
                      <a:pt x="251" y="314"/>
                      <a:pt x="176" y="314"/>
                    </a:cubicBezTo>
                    <a:cubicBezTo>
                      <a:pt x="95" y="314"/>
                      <a:pt x="30" y="248"/>
                      <a:pt x="30" y="167"/>
                    </a:cubicBezTo>
                    <a:cubicBezTo>
                      <a:pt x="30" y="106"/>
                      <a:pt x="68" y="53"/>
                      <a:pt x="122" y="31"/>
                    </a:cubicBezTo>
                    <a:cubicBezTo>
                      <a:pt x="124" y="23"/>
                      <a:pt x="125" y="16"/>
                      <a:pt x="125" y="7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52" y="21"/>
                      <a:pt x="0" y="89"/>
                      <a:pt x="0" y="167"/>
                    </a:cubicBezTo>
                    <a:cubicBezTo>
                      <a:pt x="0" y="265"/>
                      <a:pt x="79" y="343"/>
                      <a:pt x="176" y="343"/>
                    </a:cubicBezTo>
                    <a:cubicBezTo>
                      <a:pt x="266" y="343"/>
                      <a:pt x="340" y="276"/>
                      <a:pt x="350" y="189"/>
                    </a:cubicBezTo>
                    <a:cubicBezTo>
                      <a:pt x="340" y="188"/>
                      <a:pt x="330" y="187"/>
                      <a:pt x="321" y="18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任意多边形: 形状 34">
                <a:extLst>
                  <a:ext uri="{FF2B5EF4-FFF2-40B4-BE49-F238E27FC236}">
                    <a16:creationId xmlns:a16="http://schemas.microsoft.com/office/drawing/2014/main" xmlns="" id="{ACF88CA1-329F-4501-970E-7F3EBA186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0779" y="2809037"/>
                <a:ext cx="1051722" cy="885011"/>
              </a:xfrm>
              <a:custGeom>
                <a:avLst/>
                <a:gdLst>
                  <a:gd name="T0" fmla="*/ 0 w 182"/>
                  <a:gd name="T1" fmla="*/ 29 h 153"/>
                  <a:gd name="T2" fmla="*/ 8 w 182"/>
                  <a:gd name="T3" fmla="*/ 29 h 153"/>
                  <a:gd name="T4" fmla="*/ 151 w 182"/>
                  <a:gd name="T5" fmla="*/ 145 h 153"/>
                  <a:gd name="T6" fmla="*/ 182 w 182"/>
                  <a:gd name="T7" fmla="*/ 153 h 153"/>
                  <a:gd name="T8" fmla="*/ 8 w 182"/>
                  <a:gd name="T9" fmla="*/ 0 h 153"/>
                  <a:gd name="T10" fmla="*/ 0 w 182"/>
                  <a:gd name="T11" fmla="*/ 0 h 153"/>
                  <a:gd name="T12" fmla="*/ 1 w 182"/>
                  <a:gd name="T13" fmla="*/ 15 h 153"/>
                  <a:gd name="T14" fmla="*/ 0 w 182"/>
                  <a:gd name="T15" fmla="*/ 2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153">
                    <a:moveTo>
                      <a:pt x="0" y="29"/>
                    </a:moveTo>
                    <a:cubicBezTo>
                      <a:pt x="8" y="29"/>
                      <a:pt x="8" y="29"/>
                      <a:pt x="8" y="29"/>
                    </a:cubicBezTo>
                    <a:cubicBezTo>
                      <a:pt x="78" y="29"/>
                      <a:pt x="137" y="79"/>
                      <a:pt x="151" y="145"/>
                    </a:cubicBezTo>
                    <a:cubicBezTo>
                      <a:pt x="161" y="149"/>
                      <a:pt x="171" y="152"/>
                      <a:pt x="182" y="153"/>
                    </a:cubicBezTo>
                    <a:cubicBezTo>
                      <a:pt x="171" y="67"/>
                      <a:pt x="97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1" y="10"/>
                      <a:pt x="1" y="15"/>
                    </a:cubicBezTo>
                    <a:cubicBezTo>
                      <a:pt x="1" y="20"/>
                      <a:pt x="1" y="24"/>
                      <a:pt x="0" y="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3" name="任意多边形: 形状 25">
              <a:extLst>
                <a:ext uri="{FF2B5EF4-FFF2-40B4-BE49-F238E27FC236}">
                  <a16:creationId xmlns:a16="http://schemas.microsoft.com/office/drawing/2014/main" xmlns="" id="{C640DFBF-0370-4F71-8779-741BA57F0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384" y="1878746"/>
              <a:ext cx="2027292" cy="2029351"/>
            </a:xfrm>
            <a:custGeom>
              <a:avLst/>
              <a:gdLst>
                <a:gd name="T0" fmla="*/ 183 w 351"/>
                <a:gd name="T1" fmla="*/ 336 h 351"/>
                <a:gd name="T2" fmla="*/ 184 w 351"/>
                <a:gd name="T3" fmla="*/ 322 h 351"/>
                <a:gd name="T4" fmla="*/ 176 w 351"/>
                <a:gd name="T5" fmla="*/ 322 h 351"/>
                <a:gd name="T6" fmla="*/ 29 w 351"/>
                <a:gd name="T7" fmla="*/ 176 h 351"/>
                <a:gd name="T8" fmla="*/ 176 w 351"/>
                <a:gd name="T9" fmla="*/ 29 h 351"/>
                <a:gd name="T10" fmla="*/ 322 w 351"/>
                <a:gd name="T11" fmla="*/ 176 h 351"/>
                <a:gd name="T12" fmla="*/ 229 w 351"/>
                <a:gd name="T13" fmla="*/ 312 h 351"/>
                <a:gd name="T14" fmla="*/ 227 w 351"/>
                <a:gd name="T15" fmla="*/ 336 h 351"/>
                <a:gd name="T16" fmla="*/ 227 w 351"/>
                <a:gd name="T17" fmla="*/ 344 h 351"/>
                <a:gd name="T18" fmla="*/ 351 w 351"/>
                <a:gd name="T19" fmla="*/ 176 h 351"/>
                <a:gd name="T20" fmla="*/ 176 w 351"/>
                <a:gd name="T21" fmla="*/ 0 h 351"/>
                <a:gd name="T22" fmla="*/ 0 w 351"/>
                <a:gd name="T23" fmla="*/ 176 h 351"/>
                <a:gd name="T24" fmla="*/ 176 w 351"/>
                <a:gd name="T25" fmla="*/ 351 h 351"/>
                <a:gd name="T26" fmla="*/ 184 w 351"/>
                <a:gd name="T27" fmla="*/ 351 h 351"/>
                <a:gd name="T28" fmla="*/ 183 w 351"/>
                <a:gd name="T29" fmla="*/ 33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1" h="351">
                  <a:moveTo>
                    <a:pt x="183" y="336"/>
                  </a:moveTo>
                  <a:cubicBezTo>
                    <a:pt x="183" y="331"/>
                    <a:pt x="183" y="326"/>
                    <a:pt x="184" y="322"/>
                  </a:cubicBezTo>
                  <a:cubicBezTo>
                    <a:pt x="176" y="322"/>
                    <a:pt x="176" y="322"/>
                    <a:pt x="176" y="322"/>
                  </a:cubicBezTo>
                  <a:cubicBezTo>
                    <a:pt x="95" y="322"/>
                    <a:pt x="29" y="256"/>
                    <a:pt x="29" y="176"/>
                  </a:cubicBezTo>
                  <a:cubicBezTo>
                    <a:pt x="29" y="94"/>
                    <a:pt x="95" y="29"/>
                    <a:pt x="176" y="29"/>
                  </a:cubicBezTo>
                  <a:cubicBezTo>
                    <a:pt x="256" y="29"/>
                    <a:pt x="322" y="94"/>
                    <a:pt x="322" y="176"/>
                  </a:cubicBezTo>
                  <a:cubicBezTo>
                    <a:pt x="322" y="237"/>
                    <a:pt x="283" y="290"/>
                    <a:pt x="229" y="312"/>
                  </a:cubicBezTo>
                  <a:cubicBezTo>
                    <a:pt x="228" y="320"/>
                    <a:pt x="227" y="328"/>
                    <a:pt x="227" y="336"/>
                  </a:cubicBezTo>
                  <a:cubicBezTo>
                    <a:pt x="227" y="344"/>
                    <a:pt x="227" y="344"/>
                    <a:pt x="227" y="344"/>
                  </a:cubicBezTo>
                  <a:cubicBezTo>
                    <a:pt x="299" y="322"/>
                    <a:pt x="351" y="255"/>
                    <a:pt x="351" y="176"/>
                  </a:cubicBezTo>
                  <a:cubicBezTo>
                    <a:pt x="351" y="79"/>
                    <a:pt x="273" y="0"/>
                    <a:pt x="176" y="0"/>
                  </a:cubicBez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1"/>
                    <a:pt x="176" y="351"/>
                  </a:cubicBezTo>
                  <a:cubicBezTo>
                    <a:pt x="184" y="351"/>
                    <a:pt x="184" y="351"/>
                    <a:pt x="184" y="351"/>
                  </a:cubicBezTo>
                  <a:cubicBezTo>
                    <a:pt x="183" y="346"/>
                    <a:pt x="183" y="341"/>
                    <a:pt x="183" y="3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xmlns="" id="{31D405F6-5098-4511-BB3F-760020DC0C58}"/>
                </a:ext>
              </a:extLst>
            </p:cNvPr>
            <p:cNvGrpSpPr/>
            <p:nvPr/>
          </p:nvGrpSpPr>
          <p:grpSpPr>
            <a:xfrm>
              <a:off x="4738677" y="1878746"/>
              <a:ext cx="2021118" cy="2029351"/>
              <a:chOff x="4738677" y="1878746"/>
              <a:chExt cx="2021118" cy="2029351"/>
            </a:xfrm>
            <a:solidFill>
              <a:schemeClr val="accent2"/>
            </a:solidFill>
          </p:grpSpPr>
          <p:sp>
            <p:nvSpPr>
              <p:cNvPr id="39" name="任意多边形: 形状 31">
                <a:extLst>
                  <a:ext uri="{FF2B5EF4-FFF2-40B4-BE49-F238E27FC236}">
                    <a16:creationId xmlns:a16="http://schemas.microsoft.com/office/drawing/2014/main" xmlns="" id="{FDDA7B54-F9BC-4D67-BC0E-EAE759393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8677" y="1878746"/>
                <a:ext cx="2021118" cy="1988187"/>
              </a:xfrm>
              <a:custGeom>
                <a:avLst/>
                <a:gdLst>
                  <a:gd name="T0" fmla="*/ 29 w 350"/>
                  <a:gd name="T1" fmla="*/ 159 h 344"/>
                  <a:gd name="T2" fmla="*/ 174 w 350"/>
                  <a:gd name="T3" fmla="*/ 29 h 344"/>
                  <a:gd name="T4" fmla="*/ 320 w 350"/>
                  <a:gd name="T5" fmla="*/ 176 h 344"/>
                  <a:gd name="T6" fmla="*/ 228 w 350"/>
                  <a:gd name="T7" fmla="*/ 312 h 344"/>
                  <a:gd name="T8" fmla="*/ 225 w 350"/>
                  <a:gd name="T9" fmla="*/ 336 h 344"/>
                  <a:gd name="T10" fmla="*/ 225 w 350"/>
                  <a:gd name="T11" fmla="*/ 344 h 344"/>
                  <a:gd name="T12" fmla="*/ 350 w 350"/>
                  <a:gd name="T13" fmla="*/ 176 h 344"/>
                  <a:gd name="T14" fmla="*/ 174 w 350"/>
                  <a:gd name="T15" fmla="*/ 0 h 344"/>
                  <a:gd name="T16" fmla="*/ 0 w 350"/>
                  <a:gd name="T17" fmla="*/ 154 h 344"/>
                  <a:gd name="T18" fmla="*/ 29 w 350"/>
                  <a:gd name="T19" fmla="*/ 15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0" h="344">
                    <a:moveTo>
                      <a:pt x="29" y="159"/>
                    </a:moveTo>
                    <a:cubicBezTo>
                      <a:pt x="37" y="86"/>
                      <a:pt x="99" y="29"/>
                      <a:pt x="174" y="29"/>
                    </a:cubicBezTo>
                    <a:cubicBezTo>
                      <a:pt x="255" y="29"/>
                      <a:pt x="320" y="94"/>
                      <a:pt x="320" y="176"/>
                    </a:cubicBezTo>
                    <a:cubicBezTo>
                      <a:pt x="320" y="237"/>
                      <a:pt x="282" y="290"/>
                      <a:pt x="228" y="312"/>
                    </a:cubicBezTo>
                    <a:cubicBezTo>
                      <a:pt x="226" y="320"/>
                      <a:pt x="225" y="328"/>
                      <a:pt x="225" y="336"/>
                    </a:cubicBezTo>
                    <a:cubicBezTo>
                      <a:pt x="225" y="344"/>
                      <a:pt x="225" y="344"/>
                      <a:pt x="225" y="344"/>
                    </a:cubicBezTo>
                    <a:cubicBezTo>
                      <a:pt x="298" y="322"/>
                      <a:pt x="350" y="255"/>
                      <a:pt x="350" y="176"/>
                    </a:cubicBezTo>
                    <a:cubicBezTo>
                      <a:pt x="350" y="79"/>
                      <a:pt x="271" y="0"/>
                      <a:pt x="174" y="0"/>
                    </a:cubicBezTo>
                    <a:cubicBezTo>
                      <a:pt x="84" y="0"/>
                      <a:pt x="10" y="67"/>
                      <a:pt x="0" y="154"/>
                    </a:cubicBezTo>
                    <a:cubicBezTo>
                      <a:pt x="10" y="155"/>
                      <a:pt x="20" y="157"/>
                      <a:pt x="29" y="15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任意多边形: 形状 32">
                <a:extLst>
                  <a:ext uri="{FF2B5EF4-FFF2-40B4-BE49-F238E27FC236}">
                    <a16:creationId xmlns:a16="http://schemas.microsoft.com/office/drawing/2014/main" xmlns="" id="{5B19F776-67F1-4E31-993A-0320CB518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8677" y="3023086"/>
                <a:ext cx="1051722" cy="885011"/>
              </a:xfrm>
              <a:custGeom>
                <a:avLst/>
                <a:gdLst>
                  <a:gd name="T0" fmla="*/ 181 w 182"/>
                  <a:gd name="T1" fmla="*/ 138 h 153"/>
                  <a:gd name="T2" fmla="*/ 182 w 182"/>
                  <a:gd name="T3" fmla="*/ 124 h 153"/>
                  <a:gd name="T4" fmla="*/ 174 w 182"/>
                  <a:gd name="T5" fmla="*/ 124 h 153"/>
                  <a:gd name="T6" fmla="*/ 31 w 182"/>
                  <a:gd name="T7" fmla="*/ 8 h 153"/>
                  <a:gd name="T8" fmla="*/ 0 w 182"/>
                  <a:gd name="T9" fmla="*/ 0 h 153"/>
                  <a:gd name="T10" fmla="*/ 174 w 182"/>
                  <a:gd name="T11" fmla="*/ 153 h 153"/>
                  <a:gd name="T12" fmla="*/ 182 w 182"/>
                  <a:gd name="T13" fmla="*/ 153 h 153"/>
                  <a:gd name="T14" fmla="*/ 181 w 182"/>
                  <a:gd name="T15" fmla="*/ 1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153">
                    <a:moveTo>
                      <a:pt x="181" y="138"/>
                    </a:moveTo>
                    <a:cubicBezTo>
                      <a:pt x="181" y="133"/>
                      <a:pt x="181" y="128"/>
                      <a:pt x="182" y="124"/>
                    </a:cubicBezTo>
                    <a:cubicBezTo>
                      <a:pt x="174" y="124"/>
                      <a:pt x="174" y="124"/>
                      <a:pt x="174" y="124"/>
                    </a:cubicBezTo>
                    <a:cubicBezTo>
                      <a:pt x="104" y="124"/>
                      <a:pt x="45" y="75"/>
                      <a:pt x="31" y="8"/>
                    </a:cubicBezTo>
                    <a:cubicBezTo>
                      <a:pt x="21" y="4"/>
                      <a:pt x="11" y="2"/>
                      <a:pt x="0" y="0"/>
                    </a:cubicBezTo>
                    <a:cubicBezTo>
                      <a:pt x="11" y="86"/>
                      <a:pt x="85" y="153"/>
                      <a:pt x="174" y="153"/>
                    </a:cubicBezTo>
                    <a:cubicBezTo>
                      <a:pt x="182" y="153"/>
                      <a:pt x="182" y="153"/>
                      <a:pt x="182" y="153"/>
                    </a:cubicBezTo>
                    <a:cubicBezTo>
                      <a:pt x="181" y="148"/>
                      <a:pt x="181" y="143"/>
                      <a:pt x="181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xmlns="" id="{E745D8E9-62B5-4F78-B040-362BAF6B4713}"/>
                </a:ext>
              </a:extLst>
            </p:cNvPr>
            <p:cNvGrpSpPr/>
            <p:nvPr/>
          </p:nvGrpSpPr>
          <p:grpSpPr>
            <a:xfrm>
              <a:off x="5829504" y="2809037"/>
              <a:ext cx="2021118" cy="2029349"/>
              <a:chOff x="5829504" y="2809037"/>
              <a:chExt cx="2021118" cy="2029349"/>
            </a:xfrm>
            <a:solidFill>
              <a:schemeClr val="accent5"/>
            </a:solidFill>
          </p:grpSpPr>
          <p:sp>
            <p:nvSpPr>
              <p:cNvPr id="37" name="任意多边形: 形状 29">
                <a:extLst>
                  <a:ext uri="{FF2B5EF4-FFF2-40B4-BE49-F238E27FC236}">
                    <a16:creationId xmlns:a16="http://schemas.microsoft.com/office/drawing/2014/main" xmlns="" id="{1B581439-085D-4123-B46F-EAE0579BC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9504" y="2856374"/>
                <a:ext cx="2021118" cy="1982012"/>
              </a:xfrm>
              <a:custGeom>
                <a:avLst/>
                <a:gdLst>
                  <a:gd name="T0" fmla="*/ 321 w 350"/>
                  <a:gd name="T1" fmla="*/ 184 h 343"/>
                  <a:gd name="T2" fmla="*/ 175 w 350"/>
                  <a:gd name="T3" fmla="*/ 314 h 343"/>
                  <a:gd name="T4" fmla="*/ 30 w 350"/>
                  <a:gd name="T5" fmla="*/ 167 h 343"/>
                  <a:gd name="T6" fmla="*/ 122 w 350"/>
                  <a:gd name="T7" fmla="*/ 31 h 343"/>
                  <a:gd name="T8" fmla="*/ 124 w 350"/>
                  <a:gd name="T9" fmla="*/ 7 h 343"/>
                  <a:gd name="T10" fmla="*/ 124 w 350"/>
                  <a:gd name="T11" fmla="*/ 0 h 343"/>
                  <a:gd name="T12" fmla="*/ 0 w 350"/>
                  <a:gd name="T13" fmla="*/ 167 h 343"/>
                  <a:gd name="T14" fmla="*/ 175 w 350"/>
                  <a:gd name="T15" fmla="*/ 343 h 343"/>
                  <a:gd name="T16" fmla="*/ 350 w 350"/>
                  <a:gd name="T17" fmla="*/ 189 h 343"/>
                  <a:gd name="T18" fmla="*/ 321 w 350"/>
                  <a:gd name="T19" fmla="*/ 18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0" h="343">
                    <a:moveTo>
                      <a:pt x="321" y="184"/>
                    </a:moveTo>
                    <a:cubicBezTo>
                      <a:pt x="312" y="257"/>
                      <a:pt x="251" y="314"/>
                      <a:pt x="175" y="314"/>
                    </a:cubicBezTo>
                    <a:cubicBezTo>
                      <a:pt x="95" y="314"/>
                      <a:pt x="30" y="248"/>
                      <a:pt x="30" y="167"/>
                    </a:cubicBezTo>
                    <a:cubicBezTo>
                      <a:pt x="30" y="106"/>
                      <a:pt x="68" y="53"/>
                      <a:pt x="122" y="31"/>
                    </a:cubicBezTo>
                    <a:cubicBezTo>
                      <a:pt x="123" y="23"/>
                      <a:pt x="124" y="16"/>
                      <a:pt x="124" y="7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52" y="21"/>
                      <a:pt x="0" y="89"/>
                      <a:pt x="0" y="167"/>
                    </a:cubicBezTo>
                    <a:cubicBezTo>
                      <a:pt x="0" y="265"/>
                      <a:pt x="78" y="343"/>
                      <a:pt x="175" y="343"/>
                    </a:cubicBezTo>
                    <a:cubicBezTo>
                      <a:pt x="265" y="343"/>
                      <a:pt x="340" y="276"/>
                      <a:pt x="350" y="189"/>
                    </a:cubicBezTo>
                    <a:cubicBezTo>
                      <a:pt x="340" y="188"/>
                      <a:pt x="330" y="187"/>
                      <a:pt x="321" y="18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任意多边形: 形状 30">
                <a:extLst>
                  <a:ext uri="{FF2B5EF4-FFF2-40B4-BE49-F238E27FC236}">
                    <a16:creationId xmlns:a16="http://schemas.microsoft.com/office/drawing/2014/main" xmlns="" id="{D8FDE915-8E67-4EAD-A84F-BDCEBBE1B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0958" y="2809037"/>
                <a:ext cx="1049664" cy="885011"/>
              </a:xfrm>
              <a:custGeom>
                <a:avLst/>
                <a:gdLst>
                  <a:gd name="T0" fmla="*/ 1 w 182"/>
                  <a:gd name="T1" fmla="*/ 15 h 153"/>
                  <a:gd name="T2" fmla="*/ 0 w 182"/>
                  <a:gd name="T3" fmla="*/ 29 h 153"/>
                  <a:gd name="T4" fmla="*/ 7 w 182"/>
                  <a:gd name="T5" fmla="*/ 29 h 153"/>
                  <a:gd name="T6" fmla="*/ 151 w 182"/>
                  <a:gd name="T7" fmla="*/ 146 h 153"/>
                  <a:gd name="T8" fmla="*/ 182 w 182"/>
                  <a:gd name="T9" fmla="*/ 153 h 153"/>
                  <a:gd name="T10" fmla="*/ 7 w 182"/>
                  <a:gd name="T11" fmla="*/ 0 h 153"/>
                  <a:gd name="T12" fmla="*/ 0 w 182"/>
                  <a:gd name="T13" fmla="*/ 0 h 153"/>
                  <a:gd name="T14" fmla="*/ 1 w 182"/>
                  <a:gd name="T15" fmla="*/ 15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153">
                    <a:moveTo>
                      <a:pt x="1" y="15"/>
                    </a:moveTo>
                    <a:cubicBezTo>
                      <a:pt x="1" y="20"/>
                      <a:pt x="1" y="24"/>
                      <a:pt x="0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8" y="29"/>
                      <a:pt x="137" y="79"/>
                      <a:pt x="151" y="146"/>
                    </a:cubicBezTo>
                    <a:cubicBezTo>
                      <a:pt x="161" y="149"/>
                      <a:pt x="171" y="152"/>
                      <a:pt x="182" y="153"/>
                    </a:cubicBezTo>
                    <a:cubicBezTo>
                      <a:pt x="171" y="67"/>
                      <a:pt x="9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1" y="10"/>
                      <a:pt x="1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6" name="任意多边形: 形状 28">
              <a:extLst>
                <a:ext uri="{FF2B5EF4-FFF2-40B4-BE49-F238E27FC236}">
                  <a16:creationId xmlns:a16="http://schemas.microsoft.com/office/drawing/2014/main" xmlns="" id="{A4130E85-2605-4FD0-9353-75B9CD704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854" y="1878746"/>
              <a:ext cx="2014943" cy="2029351"/>
            </a:xfrm>
            <a:custGeom>
              <a:avLst/>
              <a:gdLst>
                <a:gd name="T0" fmla="*/ 174 w 349"/>
                <a:gd name="T1" fmla="*/ 0 h 351"/>
                <a:gd name="T2" fmla="*/ 0 w 349"/>
                <a:gd name="T3" fmla="*/ 154 h 351"/>
                <a:gd name="T4" fmla="*/ 28 w 349"/>
                <a:gd name="T5" fmla="*/ 159 h 351"/>
                <a:gd name="T6" fmla="*/ 174 w 349"/>
                <a:gd name="T7" fmla="*/ 29 h 351"/>
                <a:gd name="T8" fmla="*/ 320 w 349"/>
                <a:gd name="T9" fmla="*/ 176 h 351"/>
                <a:gd name="T10" fmla="*/ 174 w 349"/>
                <a:gd name="T11" fmla="*/ 322 h 351"/>
                <a:gd name="T12" fmla="*/ 30 w 349"/>
                <a:gd name="T13" fmla="*/ 206 h 351"/>
                <a:gd name="T14" fmla="*/ 0 w 349"/>
                <a:gd name="T15" fmla="*/ 198 h 351"/>
                <a:gd name="T16" fmla="*/ 174 w 349"/>
                <a:gd name="T17" fmla="*/ 351 h 351"/>
                <a:gd name="T18" fmla="*/ 349 w 349"/>
                <a:gd name="T19" fmla="*/ 176 h 351"/>
                <a:gd name="T20" fmla="*/ 174 w 349"/>
                <a:gd name="T21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51">
                  <a:moveTo>
                    <a:pt x="174" y="0"/>
                  </a:moveTo>
                  <a:cubicBezTo>
                    <a:pt x="84" y="0"/>
                    <a:pt x="10" y="67"/>
                    <a:pt x="0" y="154"/>
                  </a:cubicBezTo>
                  <a:cubicBezTo>
                    <a:pt x="10" y="155"/>
                    <a:pt x="20" y="157"/>
                    <a:pt x="28" y="159"/>
                  </a:cubicBezTo>
                  <a:cubicBezTo>
                    <a:pt x="37" y="86"/>
                    <a:pt x="99" y="29"/>
                    <a:pt x="174" y="29"/>
                  </a:cubicBezTo>
                  <a:cubicBezTo>
                    <a:pt x="255" y="29"/>
                    <a:pt x="320" y="94"/>
                    <a:pt x="320" y="176"/>
                  </a:cubicBezTo>
                  <a:cubicBezTo>
                    <a:pt x="320" y="256"/>
                    <a:pt x="255" y="322"/>
                    <a:pt x="174" y="322"/>
                  </a:cubicBezTo>
                  <a:cubicBezTo>
                    <a:pt x="104" y="322"/>
                    <a:pt x="45" y="273"/>
                    <a:pt x="30" y="206"/>
                  </a:cubicBezTo>
                  <a:cubicBezTo>
                    <a:pt x="21" y="202"/>
                    <a:pt x="11" y="200"/>
                    <a:pt x="0" y="198"/>
                  </a:cubicBezTo>
                  <a:cubicBezTo>
                    <a:pt x="11" y="284"/>
                    <a:pt x="85" y="351"/>
                    <a:pt x="174" y="351"/>
                  </a:cubicBezTo>
                  <a:cubicBezTo>
                    <a:pt x="271" y="351"/>
                    <a:pt x="349" y="273"/>
                    <a:pt x="349" y="176"/>
                  </a:cubicBezTo>
                  <a:cubicBezTo>
                    <a:pt x="349" y="79"/>
                    <a:pt x="271" y="0"/>
                    <a:pt x="17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896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86885" y="0"/>
            <a:ext cx="1805302" cy="970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定义</a:t>
            </a:r>
          </a:p>
        </p:txBody>
      </p:sp>
      <p:sp>
        <p:nvSpPr>
          <p:cNvPr id="21" name="矩形 20"/>
          <p:cNvSpPr/>
          <p:nvPr/>
        </p:nvSpPr>
        <p:spPr>
          <a:xfrm>
            <a:off x="330384" y="1053575"/>
            <a:ext cx="6958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三国题材，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SLG (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Sim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ulation Game,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模拟游戏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，策略，模拟，经营，战略，回合制，微信小程序，跨平台，简单易上手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2" name="矩形 21"/>
          <p:cNvSpPr/>
          <p:nvPr/>
        </p:nvSpPr>
        <p:spPr>
          <a:xfrm>
            <a:off x="-241327" y="1844129"/>
            <a:ext cx="4767652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预期读者和阅读建议</a:t>
            </a:r>
          </a:p>
        </p:txBody>
      </p:sp>
      <p:sp>
        <p:nvSpPr>
          <p:cNvPr id="23" name="矩形 22"/>
          <p:cNvSpPr/>
          <p:nvPr/>
        </p:nvSpPr>
        <p:spPr>
          <a:xfrm>
            <a:off x="430500" y="2791136"/>
            <a:ext cx="72918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审查人员（老师、助教、组长）：查阅此文档。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项目经理（组长）：根据此文档进行项目的设计和项目管理。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程序员（全体组员）：按照此文档的要求编写功能。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测试员（全体组员）：根据本文档用例对产品进行评测。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用户：了解此产品的功能和性能，并配合分析人员讨论。</a:t>
            </a:r>
          </a:p>
        </p:txBody>
      </p:sp>
    </p:spTree>
    <p:extLst>
      <p:ext uri="{BB962C8B-B14F-4D97-AF65-F5344CB8AC3E}">
        <p14:creationId xmlns:p14="http://schemas.microsoft.com/office/powerpoint/2010/main" val="194174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0FBEDEB0-4FF7-4983-8425-8365CFCAA8CB}"/>
              </a:ext>
            </a:extLst>
          </p:cNvPr>
          <p:cNvGrpSpPr/>
          <p:nvPr/>
        </p:nvGrpSpPr>
        <p:grpSpPr>
          <a:xfrm>
            <a:off x="7087012" y="3497412"/>
            <a:ext cx="1881228" cy="1713155"/>
            <a:chOff x="2574698" y="785838"/>
            <a:chExt cx="4229366" cy="3841201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7F766996-F83F-4404-AEC4-35EC9D3EC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796" y="1194149"/>
              <a:ext cx="2953217" cy="3432890"/>
            </a:xfrm>
            <a:custGeom>
              <a:avLst/>
              <a:gdLst>
                <a:gd name="T0" fmla="*/ 553107085 w 5977"/>
                <a:gd name="T1" fmla="*/ 70285550 h 6949"/>
                <a:gd name="T2" fmla="*/ 487233550 w 5977"/>
                <a:gd name="T3" fmla="*/ 359685891 h 6949"/>
                <a:gd name="T4" fmla="*/ 350301198 w 5977"/>
                <a:gd name="T5" fmla="*/ 115798432 h 6949"/>
                <a:gd name="T6" fmla="*/ 336665723 w 5977"/>
                <a:gd name="T7" fmla="*/ 128664779 h 6949"/>
                <a:gd name="T8" fmla="*/ 487425501 w 5977"/>
                <a:gd name="T9" fmla="*/ 487966836 h 6949"/>
                <a:gd name="T10" fmla="*/ 426737689 w 5977"/>
                <a:gd name="T11" fmla="*/ 535784040 h 6949"/>
                <a:gd name="T12" fmla="*/ 102747252 w 5977"/>
                <a:gd name="T13" fmla="*/ 361990214 h 6949"/>
                <a:gd name="T14" fmla="*/ 72211396 w 5977"/>
                <a:gd name="T15" fmla="*/ 375625106 h 6949"/>
                <a:gd name="T16" fmla="*/ 300559805 w 5977"/>
                <a:gd name="T17" fmla="*/ 476252431 h 6949"/>
                <a:gd name="T18" fmla="*/ 458810023 w 5977"/>
                <a:gd name="T19" fmla="*/ 679236091 h 6949"/>
                <a:gd name="T20" fmla="*/ 410029258 w 5977"/>
                <a:gd name="T21" fmla="*/ 814238084 h 6949"/>
                <a:gd name="T22" fmla="*/ 2304717 w 5977"/>
                <a:gd name="T23" fmla="*/ 744144451 h 6949"/>
                <a:gd name="T24" fmla="*/ 0 w 5977"/>
                <a:gd name="T25" fmla="*/ 778519119 h 6949"/>
                <a:gd name="T26" fmla="*/ 419439638 w 5977"/>
                <a:gd name="T27" fmla="*/ 879530717 h 6949"/>
                <a:gd name="T28" fmla="*/ 430770396 w 5977"/>
                <a:gd name="T29" fmla="*/ 1158560951 h 6949"/>
                <a:gd name="T30" fmla="*/ 300559805 w 5977"/>
                <a:gd name="T31" fmla="*/ 1274167466 h 6949"/>
                <a:gd name="T32" fmla="*/ 174382360 w 5977"/>
                <a:gd name="T33" fmla="*/ 1298364383 h 6949"/>
                <a:gd name="T34" fmla="*/ 763979262 w 5977"/>
                <a:gd name="T35" fmla="*/ 1322752778 h 6949"/>
                <a:gd name="T36" fmla="*/ 853474940 w 5977"/>
                <a:gd name="T37" fmla="*/ 1303164944 h 6949"/>
                <a:gd name="T38" fmla="*/ 766283979 w 5977"/>
                <a:gd name="T39" fmla="*/ 1282233251 h 6949"/>
                <a:gd name="T40" fmla="*/ 599391621 w 5977"/>
                <a:gd name="T41" fmla="*/ 1171043463 h 6949"/>
                <a:gd name="T42" fmla="*/ 595934326 w 5977"/>
                <a:gd name="T43" fmla="*/ 916593980 h 6949"/>
                <a:gd name="T44" fmla="*/ 886123563 w 5977"/>
                <a:gd name="T45" fmla="*/ 798298870 h 6949"/>
                <a:gd name="T46" fmla="*/ 1147889272 w 5977"/>
                <a:gd name="T47" fmla="*/ 773910474 h 6949"/>
                <a:gd name="T48" fmla="*/ 1146544744 w 5977"/>
                <a:gd name="T49" fmla="*/ 735310997 h 6949"/>
                <a:gd name="T50" fmla="*/ 1096611840 w 5977"/>
                <a:gd name="T51" fmla="*/ 748561178 h 6949"/>
                <a:gd name="T52" fmla="*/ 589788853 w 5977"/>
                <a:gd name="T53" fmla="*/ 814814274 h 6949"/>
                <a:gd name="T54" fmla="*/ 635305150 w 5977"/>
                <a:gd name="T55" fmla="*/ 568238220 h 6949"/>
                <a:gd name="T56" fmla="*/ 1048982776 w 5977"/>
                <a:gd name="T57" fmla="*/ 422866120 h 6949"/>
                <a:gd name="T58" fmla="*/ 1035347301 w 5977"/>
                <a:gd name="T59" fmla="*/ 406926906 h 6949"/>
                <a:gd name="T60" fmla="*/ 734403157 w 5977"/>
                <a:gd name="T61" fmla="*/ 474524299 h 6949"/>
                <a:gd name="T62" fmla="*/ 560020797 w 5977"/>
                <a:gd name="T63" fmla="*/ 545386039 h 6949"/>
                <a:gd name="T64" fmla="*/ 592093570 w 5977"/>
                <a:gd name="T65" fmla="*/ 456472680 h 6949"/>
                <a:gd name="T66" fmla="*/ 779535115 w 5977"/>
                <a:gd name="T67" fmla="*/ 194533602 h 6949"/>
                <a:gd name="T68" fmla="*/ 656430626 w 5977"/>
                <a:gd name="T69" fmla="*/ 351812462 h 6949"/>
                <a:gd name="T70" fmla="*/ 538895321 w 5977"/>
                <a:gd name="T71" fmla="*/ 408463120 h 6949"/>
                <a:gd name="T72" fmla="*/ 572120233 w 5977"/>
                <a:gd name="T73" fmla="*/ 103700193 h 6949"/>
                <a:gd name="T74" fmla="*/ 563093753 w 5977"/>
                <a:gd name="T75" fmla="*/ 191917 h 6949"/>
                <a:gd name="T76" fmla="*/ 534862176 w 5977"/>
                <a:gd name="T77" fmla="*/ 0 h 694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977" h="6949">
                  <a:moveTo>
                    <a:pt x="2785" y="0"/>
                  </a:moveTo>
                  <a:cubicBezTo>
                    <a:pt x="2841" y="42"/>
                    <a:pt x="2858" y="134"/>
                    <a:pt x="2880" y="366"/>
                  </a:cubicBezTo>
                  <a:cubicBezTo>
                    <a:pt x="2910" y="674"/>
                    <a:pt x="2891" y="857"/>
                    <a:pt x="2760" y="1513"/>
                  </a:cubicBezTo>
                  <a:cubicBezTo>
                    <a:pt x="2638" y="2133"/>
                    <a:pt x="2639" y="2130"/>
                    <a:pt x="2537" y="1873"/>
                  </a:cubicBezTo>
                  <a:cubicBezTo>
                    <a:pt x="2413" y="1562"/>
                    <a:pt x="2149" y="1060"/>
                    <a:pt x="1997" y="847"/>
                  </a:cubicBezTo>
                  <a:cubicBezTo>
                    <a:pt x="1912" y="730"/>
                    <a:pt x="1834" y="619"/>
                    <a:pt x="1824" y="603"/>
                  </a:cubicBezTo>
                  <a:cubicBezTo>
                    <a:pt x="1821" y="599"/>
                    <a:pt x="1822" y="588"/>
                    <a:pt x="1825" y="573"/>
                  </a:cubicBezTo>
                  <a:cubicBezTo>
                    <a:pt x="1802" y="607"/>
                    <a:pt x="1779" y="639"/>
                    <a:pt x="1753" y="670"/>
                  </a:cubicBezTo>
                  <a:cubicBezTo>
                    <a:pt x="1818" y="723"/>
                    <a:pt x="2054" y="1118"/>
                    <a:pt x="2190" y="1400"/>
                  </a:cubicBezTo>
                  <a:cubicBezTo>
                    <a:pt x="2346" y="1724"/>
                    <a:pt x="2539" y="2359"/>
                    <a:pt x="2538" y="2541"/>
                  </a:cubicBezTo>
                  <a:cubicBezTo>
                    <a:pt x="2537" y="2685"/>
                    <a:pt x="2494" y="2855"/>
                    <a:pt x="2446" y="2903"/>
                  </a:cubicBezTo>
                  <a:cubicBezTo>
                    <a:pt x="2409" y="2940"/>
                    <a:pt x="2382" y="2926"/>
                    <a:pt x="2222" y="2790"/>
                  </a:cubicBezTo>
                  <a:cubicBezTo>
                    <a:pt x="1978" y="2584"/>
                    <a:pt x="1756" y="2436"/>
                    <a:pt x="1436" y="2266"/>
                  </a:cubicBezTo>
                  <a:cubicBezTo>
                    <a:pt x="1187" y="2133"/>
                    <a:pt x="694" y="1925"/>
                    <a:pt x="535" y="1885"/>
                  </a:cubicBezTo>
                  <a:cubicBezTo>
                    <a:pt x="470" y="1868"/>
                    <a:pt x="435" y="1856"/>
                    <a:pt x="420" y="1823"/>
                  </a:cubicBezTo>
                  <a:cubicBezTo>
                    <a:pt x="408" y="1868"/>
                    <a:pt x="393" y="1913"/>
                    <a:pt x="376" y="1956"/>
                  </a:cubicBezTo>
                  <a:cubicBezTo>
                    <a:pt x="383" y="1953"/>
                    <a:pt x="389" y="1951"/>
                    <a:pt x="395" y="1951"/>
                  </a:cubicBezTo>
                  <a:cubicBezTo>
                    <a:pt x="549" y="1951"/>
                    <a:pt x="1204" y="2247"/>
                    <a:pt x="1565" y="2480"/>
                  </a:cubicBezTo>
                  <a:cubicBezTo>
                    <a:pt x="1801" y="2632"/>
                    <a:pt x="2168" y="2981"/>
                    <a:pt x="2287" y="3167"/>
                  </a:cubicBezTo>
                  <a:cubicBezTo>
                    <a:pt x="2358" y="3279"/>
                    <a:pt x="2375" y="3338"/>
                    <a:pt x="2389" y="3537"/>
                  </a:cubicBezTo>
                  <a:cubicBezTo>
                    <a:pt x="2407" y="3784"/>
                    <a:pt x="2356" y="4253"/>
                    <a:pt x="2309" y="4282"/>
                  </a:cubicBezTo>
                  <a:cubicBezTo>
                    <a:pt x="2294" y="4291"/>
                    <a:pt x="2216" y="4272"/>
                    <a:pt x="2135" y="4240"/>
                  </a:cubicBezTo>
                  <a:cubicBezTo>
                    <a:pt x="1771" y="4095"/>
                    <a:pt x="1129" y="3975"/>
                    <a:pt x="401" y="3915"/>
                  </a:cubicBezTo>
                  <a:cubicBezTo>
                    <a:pt x="234" y="3901"/>
                    <a:pt x="89" y="3886"/>
                    <a:pt x="12" y="3875"/>
                  </a:cubicBezTo>
                  <a:cubicBezTo>
                    <a:pt x="12" y="3877"/>
                    <a:pt x="12" y="3878"/>
                    <a:pt x="12" y="3880"/>
                  </a:cubicBezTo>
                  <a:cubicBezTo>
                    <a:pt x="12" y="3939"/>
                    <a:pt x="8" y="3997"/>
                    <a:pt x="0" y="4054"/>
                  </a:cubicBezTo>
                  <a:lnTo>
                    <a:pt x="229" y="4057"/>
                  </a:lnTo>
                  <a:cubicBezTo>
                    <a:pt x="1035" y="4066"/>
                    <a:pt x="1849" y="4284"/>
                    <a:pt x="2184" y="4580"/>
                  </a:cubicBezTo>
                  <a:cubicBezTo>
                    <a:pt x="2296" y="4678"/>
                    <a:pt x="2311" y="4707"/>
                    <a:pt x="2329" y="4848"/>
                  </a:cubicBezTo>
                  <a:cubicBezTo>
                    <a:pt x="2353" y="5035"/>
                    <a:pt x="2303" y="5720"/>
                    <a:pt x="2243" y="6033"/>
                  </a:cubicBezTo>
                  <a:cubicBezTo>
                    <a:pt x="2219" y="6155"/>
                    <a:pt x="2177" y="6286"/>
                    <a:pt x="2148" y="6324"/>
                  </a:cubicBezTo>
                  <a:cubicBezTo>
                    <a:pt x="2078" y="6419"/>
                    <a:pt x="1739" y="6599"/>
                    <a:pt x="1565" y="6635"/>
                  </a:cubicBezTo>
                  <a:cubicBezTo>
                    <a:pt x="1488" y="6651"/>
                    <a:pt x="1312" y="6682"/>
                    <a:pt x="1175" y="6704"/>
                  </a:cubicBezTo>
                  <a:cubicBezTo>
                    <a:pt x="1037" y="6727"/>
                    <a:pt x="917" y="6752"/>
                    <a:pt x="908" y="6761"/>
                  </a:cubicBezTo>
                  <a:cubicBezTo>
                    <a:pt x="846" y="6823"/>
                    <a:pt x="1154" y="6882"/>
                    <a:pt x="1733" y="6919"/>
                  </a:cubicBezTo>
                  <a:cubicBezTo>
                    <a:pt x="2214" y="6949"/>
                    <a:pt x="3600" y="6930"/>
                    <a:pt x="3978" y="6888"/>
                  </a:cubicBezTo>
                  <a:cubicBezTo>
                    <a:pt x="4141" y="6870"/>
                    <a:pt x="4313" y="6840"/>
                    <a:pt x="4359" y="6821"/>
                  </a:cubicBezTo>
                  <a:lnTo>
                    <a:pt x="4444" y="6786"/>
                  </a:lnTo>
                  <a:lnTo>
                    <a:pt x="4380" y="6752"/>
                  </a:lnTo>
                  <a:cubicBezTo>
                    <a:pt x="4344" y="6733"/>
                    <a:pt x="4169" y="6699"/>
                    <a:pt x="3990" y="6677"/>
                  </a:cubicBezTo>
                  <a:cubicBezTo>
                    <a:pt x="3636" y="6633"/>
                    <a:pt x="3384" y="6538"/>
                    <a:pt x="3223" y="6387"/>
                  </a:cubicBezTo>
                  <a:cubicBezTo>
                    <a:pt x="3147" y="6317"/>
                    <a:pt x="3136" y="6284"/>
                    <a:pt x="3121" y="6098"/>
                  </a:cubicBezTo>
                  <a:cubicBezTo>
                    <a:pt x="3098" y="5808"/>
                    <a:pt x="3092" y="5584"/>
                    <a:pt x="3098" y="5147"/>
                  </a:cubicBezTo>
                  <a:lnTo>
                    <a:pt x="3103" y="4773"/>
                  </a:lnTo>
                  <a:lnTo>
                    <a:pt x="3201" y="4665"/>
                  </a:lnTo>
                  <a:cubicBezTo>
                    <a:pt x="3389" y="4458"/>
                    <a:pt x="3879" y="4281"/>
                    <a:pt x="4614" y="4157"/>
                  </a:cubicBezTo>
                  <a:cubicBezTo>
                    <a:pt x="4997" y="4092"/>
                    <a:pt x="5912" y="4000"/>
                    <a:pt x="5966" y="4021"/>
                  </a:cubicBezTo>
                  <a:cubicBezTo>
                    <a:pt x="5969" y="4022"/>
                    <a:pt x="5973" y="4026"/>
                    <a:pt x="5977" y="4030"/>
                  </a:cubicBezTo>
                  <a:cubicBezTo>
                    <a:pt x="5971" y="3983"/>
                    <a:pt x="5968" y="3935"/>
                    <a:pt x="5968" y="3887"/>
                  </a:cubicBezTo>
                  <a:cubicBezTo>
                    <a:pt x="5968" y="3867"/>
                    <a:pt x="5969" y="3848"/>
                    <a:pt x="5970" y="3829"/>
                  </a:cubicBezTo>
                  <a:cubicBezTo>
                    <a:pt x="5961" y="3854"/>
                    <a:pt x="5951" y="3871"/>
                    <a:pt x="5942" y="3877"/>
                  </a:cubicBezTo>
                  <a:cubicBezTo>
                    <a:pt x="5925" y="3888"/>
                    <a:pt x="5821" y="3898"/>
                    <a:pt x="5710" y="3898"/>
                  </a:cubicBezTo>
                  <a:cubicBezTo>
                    <a:pt x="5247" y="3899"/>
                    <a:pt x="4355" y="4013"/>
                    <a:pt x="3586" y="4169"/>
                  </a:cubicBezTo>
                  <a:cubicBezTo>
                    <a:pt x="3302" y="4226"/>
                    <a:pt x="3085" y="4257"/>
                    <a:pt x="3071" y="4243"/>
                  </a:cubicBezTo>
                  <a:cubicBezTo>
                    <a:pt x="3043" y="4215"/>
                    <a:pt x="2962" y="3612"/>
                    <a:pt x="2962" y="3431"/>
                  </a:cubicBezTo>
                  <a:cubicBezTo>
                    <a:pt x="2962" y="3287"/>
                    <a:pt x="3037" y="3185"/>
                    <a:pt x="3308" y="2959"/>
                  </a:cubicBezTo>
                  <a:cubicBezTo>
                    <a:pt x="3708" y="2626"/>
                    <a:pt x="4264" y="2412"/>
                    <a:pt x="5130" y="2260"/>
                  </a:cubicBezTo>
                  <a:lnTo>
                    <a:pt x="5462" y="2202"/>
                  </a:lnTo>
                  <a:cubicBezTo>
                    <a:pt x="5441" y="2169"/>
                    <a:pt x="5420" y="2136"/>
                    <a:pt x="5403" y="2101"/>
                  </a:cubicBezTo>
                  <a:cubicBezTo>
                    <a:pt x="5400" y="2110"/>
                    <a:pt x="5397" y="2116"/>
                    <a:pt x="5391" y="2119"/>
                  </a:cubicBezTo>
                  <a:cubicBezTo>
                    <a:pt x="5374" y="2130"/>
                    <a:pt x="5204" y="2161"/>
                    <a:pt x="5015" y="2189"/>
                  </a:cubicBezTo>
                  <a:cubicBezTo>
                    <a:pt x="4603" y="2249"/>
                    <a:pt x="4090" y="2371"/>
                    <a:pt x="3824" y="2471"/>
                  </a:cubicBezTo>
                  <a:cubicBezTo>
                    <a:pt x="3718" y="2511"/>
                    <a:pt x="3480" y="2623"/>
                    <a:pt x="3296" y="2720"/>
                  </a:cubicBezTo>
                  <a:cubicBezTo>
                    <a:pt x="2967" y="2892"/>
                    <a:pt x="2959" y="2895"/>
                    <a:pt x="2916" y="2840"/>
                  </a:cubicBezTo>
                  <a:cubicBezTo>
                    <a:pt x="2888" y="2802"/>
                    <a:pt x="2878" y="2747"/>
                    <a:pt x="2887" y="2673"/>
                  </a:cubicBezTo>
                  <a:cubicBezTo>
                    <a:pt x="2899" y="2585"/>
                    <a:pt x="2938" y="2526"/>
                    <a:pt x="3083" y="2377"/>
                  </a:cubicBezTo>
                  <a:cubicBezTo>
                    <a:pt x="3474" y="1976"/>
                    <a:pt x="3779" y="1561"/>
                    <a:pt x="3990" y="1139"/>
                  </a:cubicBezTo>
                  <a:cubicBezTo>
                    <a:pt x="4014" y="1091"/>
                    <a:pt x="4038" y="1048"/>
                    <a:pt x="4059" y="1013"/>
                  </a:cubicBezTo>
                  <a:cubicBezTo>
                    <a:pt x="4029" y="994"/>
                    <a:pt x="4001" y="975"/>
                    <a:pt x="3973" y="953"/>
                  </a:cubicBezTo>
                  <a:cubicBezTo>
                    <a:pt x="3895" y="1157"/>
                    <a:pt x="3635" y="1579"/>
                    <a:pt x="3418" y="1832"/>
                  </a:cubicBezTo>
                  <a:cubicBezTo>
                    <a:pt x="3264" y="2012"/>
                    <a:pt x="2893" y="2318"/>
                    <a:pt x="2830" y="2318"/>
                  </a:cubicBezTo>
                  <a:cubicBezTo>
                    <a:pt x="2793" y="2318"/>
                    <a:pt x="2789" y="2289"/>
                    <a:pt x="2806" y="2127"/>
                  </a:cubicBezTo>
                  <a:cubicBezTo>
                    <a:pt x="2817" y="2022"/>
                    <a:pt x="2845" y="1835"/>
                    <a:pt x="2867" y="1711"/>
                  </a:cubicBezTo>
                  <a:cubicBezTo>
                    <a:pt x="2974" y="1120"/>
                    <a:pt x="2996" y="891"/>
                    <a:pt x="2979" y="540"/>
                  </a:cubicBezTo>
                  <a:cubicBezTo>
                    <a:pt x="2970" y="346"/>
                    <a:pt x="2955" y="140"/>
                    <a:pt x="2946" y="84"/>
                  </a:cubicBezTo>
                  <a:lnTo>
                    <a:pt x="2932" y="1"/>
                  </a:lnTo>
                  <a:cubicBezTo>
                    <a:pt x="2909" y="2"/>
                    <a:pt x="2886" y="3"/>
                    <a:pt x="2863" y="3"/>
                  </a:cubicBezTo>
                  <a:cubicBezTo>
                    <a:pt x="2836" y="3"/>
                    <a:pt x="2811" y="2"/>
                    <a:pt x="2785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橢圓 6">
              <a:extLst>
                <a:ext uri="{FF2B5EF4-FFF2-40B4-BE49-F238E27FC236}">
                  <a16:creationId xmlns="" xmlns:a16="http://schemas.microsoft.com/office/drawing/2014/main" id="{A1E7E9F5-BCEA-48C7-9A4B-763052847649}"/>
                </a:ext>
              </a:extLst>
            </p:cNvPr>
            <p:cNvSpPr/>
            <p:nvPr/>
          </p:nvSpPr>
          <p:spPr>
            <a:xfrm>
              <a:off x="4580464" y="785838"/>
              <a:ext cx="473634" cy="4736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363" indent="-233363" eaLnBrk="1" fontAlgn="auto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 kern="0" dirty="0">
                <a:solidFill>
                  <a:schemeClr val="bg1">
                    <a:lumMod val="85000"/>
                  </a:schemeClr>
                </a:solidFill>
                <a:latin typeface="Arial"/>
                <a:ea typeface="微軟正黑體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EB5BFA23-2FDB-43AA-974C-C55819BD5D2A}"/>
                </a:ext>
              </a:extLst>
            </p:cNvPr>
            <p:cNvGrpSpPr/>
            <p:nvPr/>
          </p:nvGrpSpPr>
          <p:grpSpPr>
            <a:xfrm>
              <a:off x="3602954" y="880034"/>
              <a:ext cx="803634" cy="801843"/>
              <a:chOff x="4829067" y="2164824"/>
              <a:chExt cx="803634" cy="801843"/>
            </a:xfrm>
          </p:grpSpPr>
          <p:sp>
            <p:nvSpPr>
              <p:cNvPr id="21" name="橢圓 5">
                <a:extLst>
                  <a:ext uri="{FF2B5EF4-FFF2-40B4-BE49-F238E27FC236}">
                    <a16:creationId xmlns="" xmlns:a16="http://schemas.microsoft.com/office/drawing/2014/main" id="{215256CB-C140-4AE5-AA7C-7E73BB2681D8}"/>
                  </a:ext>
                </a:extLst>
              </p:cNvPr>
              <p:cNvSpPr/>
              <p:nvPr/>
            </p:nvSpPr>
            <p:spPr>
              <a:xfrm>
                <a:off x="4829067" y="2164824"/>
                <a:ext cx="803634" cy="801843"/>
              </a:xfrm>
              <a:prstGeom prst="ellipse">
                <a:avLst/>
              </a:prstGeom>
              <a:solidFill>
                <a:srgbClr val="779993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233363" indent="-233363" eaLnBrk="1" fontAlgn="auto" hangingPunct="1">
                  <a:lnSpc>
                    <a:spcPct val="95000"/>
                  </a:lnSpc>
                  <a:spcBef>
                    <a:spcPct val="50000"/>
                  </a:spcBef>
                  <a:spcAft>
                    <a:spcPct val="35000"/>
                  </a:spcAft>
                  <a:buClr>
                    <a:srgbClr val="678BA8"/>
                  </a:buClr>
                  <a:buFontTx/>
                  <a:buChar char="•"/>
                  <a:defRPr/>
                </a:pPr>
                <a:endParaRPr lang="zh-TW" altLang="en-US" sz="3200" kern="0">
                  <a:solidFill>
                    <a:schemeClr val="bg1">
                      <a:lumMod val="85000"/>
                    </a:schemeClr>
                  </a:solidFill>
                  <a:latin typeface="Arial"/>
                  <a:ea typeface="微軟正黑體"/>
                </a:endParaRPr>
              </a:p>
            </p:txBody>
          </p:sp>
          <p:sp>
            <p:nvSpPr>
              <p:cNvPr id="22" name="Freeform 160">
                <a:extLst>
                  <a:ext uri="{FF2B5EF4-FFF2-40B4-BE49-F238E27FC236}">
                    <a16:creationId xmlns="" xmlns:a16="http://schemas.microsoft.com/office/drawing/2014/main" id="{67038478-A449-4DCF-B27A-BEC288420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841" y="2451082"/>
                <a:ext cx="315495" cy="220381"/>
              </a:xfrm>
              <a:custGeom>
                <a:avLst/>
                <a:gdLst>
                  <a:gd name="T0" fmla="*/ 147281 w 601"/>
                  <a:gd name="T1" fmla="*/ 68912 h 418"/>
                  <a:gd name="T2" fmla="*/ 147281 w 601"/>
                  <a:gd name="T3" fmla="*/ 68912 h 418"/>
                  <a:gd name="T4" fmla="*/ 213018 w 601"/>
                  <a:gd name="T5" fmla="*/ 2526 h 418"/>
                  <a:gd name="T6" fmla="*/ 215533 w 601"/>
                  <a:gd name="T7" fmla="*/ 10102 h 418"/>
                  <a:gd name="T8" fmla="*/ 215533 w 601"/>
                  <a:gd name="T9" fmla="*/ 139989 h 418"/>
                  <a:gd name="T10" fmla="*/ 213018 w 601"/>
                  <a:gd name="T11" fmla="*/ 147927 h 418"/>
                  <a:gd name="T12" fmla="*/ 147281 w 601"/>
                  <a:gd name="T13" fmla="*/ 68912 h 418"/>
                  <a:gd name="T14" fmla="*/ 2515 w 601"/>
                  <a:gd name="T15" fmla="*/ 2526 h 418"/>
                  <a:gd name="T16" fmla="*/ 2515 w 601"/>
                  <a:gd name="T17" fmla="*/ 2526 h 418"/>
                  <a:gd name="T18" fmla="*/ 10058 w 601"/>
                  <a:gd name="T19" fmla="*/ 0 h 418"/>
                  <a:gd name="T20" fmla="*/ 205475 w 601"/>
                  <a:gd name="T21" fmla="*/ 0 h 418"/>
                  <a:gd name="T22" fmla="*/ 213018 w 601"/>
                  <a:gd name="T23" fmla="*/ 2526 h 418"/>
                  <a:gd name="T24" fmla="*/ 106689 w 601"/>
                  <a:gd name="T25" fmla="*/ 86591 h 418"/>
                  <a:gd name="T26" fmla="*/ 2515 w 601"/>
                  <a:gd name="T27" fmla="*/ 2526 h 418"/>
                  <a:gd name="T28" fmla="*/ 2515 w 601"/>
                  <a:gd name="T29" fmla="*/ 147927 h 418"/>
                  <a:gd name="T30" fmla="*/ 2515 w 601"/>
                  <a:gd name="T31" fmla="*/ 147927 h 418"/>
                  <a:gd name="T32" fmla="*/ 0 w 601"/>
                  <a:gd name="T33" fmla="*/ 139989 h 418"/>
                  <a:gd name="T34" fmla="*/ 0 w 601"/>
                  <a:gd name="T35" fmla="*/ 10102 h 418"/>
                  <a:gd name="T36" fmla="*/ 2515 w 601"/>
                  <a:gd name="T37" fmla="*/ 2526 h 418"/>
                  <a:gd name="T38" fmla="*/ 68611 w 601"/>
                  <a:gd name="T39" fmla="*/ 68912 h 418"/>
                  <a:gd name="T40" fmla="*/ 2515 w 601"/>
                  <a:gd name="T41" fmla="*/ 147927 h 418"/>
                  <a:gd name="T42" fmla="*/ 106689 w 601"/>
                  <a:gd name="T43" fmla="*/ 107157 h 418"/>
                  <a:gd name="T44" fmla="*/ 106689 w 601"/>
                  <a:gd name="T45" fmla="*/ 107157 h 418"/>
                  <a:gd name="T46" fmla="*/ 134349 w 601"/>
                  <a:gd name="T47" fmla="*/ 79014 h 418"/>
                  <a:gd name="T48" fmla="*/ 213018 w 601"/>
                  <a:gd name="T49" fmla="*/ 147927 h 418"/>
                  <a:gd name="T50" fmla="*/ 205475 w 601"/>
                  <a:gd name="T51" fmla="*/ 150452 h 418"/>
                  <a:gd name="T52" fmla="*/ 10058 w 601"/>
                  <a:gd name="T53" fmla="*/ 150452 h 418"/>
                  <a:gd name="T54" fmla="*/ 2515 w 601"/>
                  <a:gd name="T55" fmla="*/ 147927 h 418"/>
                  <a:gd name="T56" fmla="*/ 78669 w 601"/>
                  <a:gd name="T57" fmla="*/ 79014 h 418"/>
                  <a:gd name="T58" fmla="*/ 106689 w 601"/>
                  <a:gd name="T59" fmla="*/ 107157 h 41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1" h="418">
                    <a:moveTo>
                      <a:pt x="410" y="191"/>
                    </a:moveTo>
                    <a:lnTo>
                      <a:pt x="410" y="191"/>
                    </a:lnTo>
                    <a:cubicBezTo>
                      <a:pt x="593" y="7"/>
                      <a:pt x="593" y="7"/>
                      <a:pt x="593" y="7"/>
                    </a:cubicBezTo>
                    <a:cubicBezTo>
                      <a:pt x="600" y="14"/>
                      <a:pt x="600" y="21"/>
                      <a:pt x="600" y="28"/>
                    </a:cubicBezTo>
                    <a:cubicBezTo>
                      <a:pt x="600" y="388"/>
                      <a:pt x="600" y="388"/>
                      <a:pt x="600" y="388"/>
                    </a:cubicBezTo>
                    <a:cubicBezTo>
                      <a:pt x="600" y="395"/>
                      <a:pt x="600" y="403"/>
                      <a:pt x="593" y="410"/>
                    </a:cubicBezTo>
                    <a:lnTo>
                      <a:pt x="410" y="191"/>
                    </a:lnTo>
                    <a:close/>
                    <a:moveTo>
                      <a:pt x="7" y="7"/>
                    </a:moveTo>
                    <a:lnTo>
                      <a:pt x="7" y="7"/>
                    </a:lnTo>
                    <a:cubicBezTo>
                      <a:pt x="14" y="7"/>
                      <a:pt x="21" y="0"/>
                      <a:pt x="28" y="0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579" y="0"/>
                      <a:pt x="586" y="7"/>
                      <a:pt x="593" y="7"/>
                    </a:cubicBezTo>
                    <a:cubicBezTo>
                      <a:pt x="297" y="240"/>
                      <a:pt x="297" y="240"/>
                      <a:pt x="297" y="240"/>
                    </a:cubicBezTo>
                    <a:lnTo>
                      <a:pt x="7" y="7"/>
                    </a:lnTo>
                    <a:close/>
                    <a:moveTo>
                      <a:pt x="7" y="410"/>
                    </a:moveTo>
                    <a:lnTo>
                      <a:pt x="7" y="410"/>
                    </a:lnTo>
                    <a:cubicBezTo>
                      <a:pt x="0" y="403"/>
                      <a:pt x="0" y="395"/>
                      <a:pt x="0" y="38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1"/>
                      <a:pt x="0" y="14"/>
                      <a:pt x="7" y="7"/>
                    </a:cubicBezTo>
                    <a:cubicBezTo>
                      <a:pt x="191" y="191"/>
                      <a:pt x="191" y="191"/>
                      <a:pt x="191" y="191"/>
                    </a:cubicBezTo>
                    <a:lnTo>
                      <a:pt x="7" y="410"/>
                    </a:lnTo>
                    <a:close/>
                    <a:moveTo>
                      <a:pt x="297" y="297"/>
                    </a:moveTo>
                    <a:lnTo>
                      <a:pt x="297" y="297"/>
                    </a:lnTo>
                    <a:cubicBezTo>
                      <a:pt x="374" y="219"/>
                      <a:pt x="374" y="219"/>
                      <a:pt x="374" y="219"/>
                    </a:cubicBezTo>
                    <a:cubicBezTo>
                      <a:pt x="593" y="410"/>
                      <a:pt x="593" y="410"/>
                      <a:pt x="593" y="410"/>
                    </a:cubicBezTo>
                    <a:cubicBezTo>
                      <a:pt x="586" y="417"/>
                      <a:pt x="579" y="417"/>
                      <a:pt x="572" y="417"/>
                    </a:cubicBezTo>
                    <a:cubicBezTo>
                      <a:pt x="28" y="417"/>
                      <a:pt x="28" y="417"/>
                      <a:pt x="28" y="417"/>
                    </a:cubicBezTo>
                    <a:cubicBezTo>
                      <a:pt x="21" y="417"/>
                      <a:pt x="14" y="417"/>
                      <a:pt x="7" y="410"/>
                    </a:cubicBezTo>
                    <a:cubicBezTo>
                      <a:pt x="219" y="219"/>
                      <a:pt x="219" y="219"/>
                      <a:pt x="219" y="219"/>
                    </a:cubicBezTo>
                    <a:lnTo>
                      <a:pt x="297" y="2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3C9F6415-9381-49A4-8A02-97B9E3DCBA1C}"/>
                </a:ext>
              </a:extLst>
            </p:cNvPr>
            <p:cNvGrpSpPr/>
            <p:nvPr/>
          </p:nvGrpSpPr>
          <p:grpSpPr>
            <a:xfrm>
              <a:off x="5172054" y="1066533"/>
              <a:ext cx="803634" cy="803632"/>
              <a:chOff x="6398167" y="2351323"/>
              <a:chExt cx="803634" cy="803632"/>
            </a:xfrm>
          </p:grpSpPr>
          <p:sp>
            <p:nvSpPr>
              <p:cNvPr id="19" name="橢圓 7">
                <a:extLst>
                  <a:ext uri="{FF2B5EF4-FFF2-40B4-BE49-F238E27FC236}">
                    <a16:creationId xmlns="" xmlns:a16="http://schemas.microsoft.com/office/drawing/2014/main" id="{F55FD5EF-0E23-4673-B620-EF096ABE1870}"/>
                  </a:ext>
                </a:extLst>
              </p:cNvPr>
              <p:cNvSpPr/>
              <p:nvPr/>
            </p:nvSpPr>
            <p:spPr>
              <a:xfrm>
                <a:off x="6398167" y="2351323"/>
                <a:ext cx="803634" cy="803632"/>
              </a:xfrm>
              <a:prstGeom prst="ellipse">
                <a:avLst/>
              </a:prstGeom>
              <a:solidFill>
                <a:srgbClr val="779993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233363" indent="-233363" eaLnBrk="1" fontAlgn="auto" hangingPunct="1">
                  <a:lnSpc>
                    <a:spcPct val="95000"/>
                  </a:lnSpc>
                  <a:spcBef>
                    <a:spcPct val="50000"/>
                  </a:spcBef>
                  <a:spcAft>
                    <a:spcPct val="35000"/>
                  </a:spcAft>
                  <a:buClr>
                    <a:srgbClr val="678BA8"/>
                  </a:buClr>
                  <a:buFontTx/>
                  <a:buChar char="•"/>
                  <a:defRPr/>
                </a:pPr>
                <a:endParaRPr lang="zh-TW" altLang="en-US" sz="3200" kern="0" dirty="0">
                  <a:solidFill>
                    <a:schemeClr val="bg1">
                      <a:lumMod val="85000"/>
                    </a:schemeClr>
                  </a:solidFill>
                  <a:latin typeface="Arial"/>
                  <a:ea typeface="微軟正黑體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="" xmlns:a16="http://schemas.microsoft.com/office/drawing/2014/main" id="{D6EB01CB-852F-4261-ACC9-E72385D34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92" y="2585466"/>
                <a:ext cx="197184" cy="320133"/>
              </a:xfrm>
              <a:custGeom>
                <a:avLst/>
                <a:gdLst>
                  <a:gd name="T0" fmla="*/ 134573 w 376"/>
                  <a:gd name="T1" fmla="*/ 205765 h 609"/>
                  <a:gd name="T2" fmla="*/ 134573 w 376"/>
                  <a:gd name="T3" fmla="*/ 205765 h 609"/>
                  <a:gd name="T4" fmla="*/ 109094 w 376"/>
                  <a:gd name="T5" fmla="*/ 216197 h 609"/>
                  <a:gd name="T6" fmla="*/ 86486 w 376"/>
                  <a:gd name="T7" fmla="*/ 218715 h 609"/>
                  <a:gd name="T8" fmla="*/ 61006 w 376"/>
                  <a:gd name="T9" fmla="*/ 213679 h 609"/>
                  <a:gd name="T10" fmla="*/ 43063 w 376"/>
                  <a:gd name="T11" fmla="*/ 203247 h 609"/>
                  <a:gd name="T12" fmla="*/ 30503 w 376"/>
                  <a:gd name="T13" fmla="*/ 188138 h 609"/>
                  <a:gd name="T14" fmla="*/ 27991 w 376"/>
                  <a:gd name="T15" fmla="*/ 165116 h 609"/>
                  <a:gd name="T16" fmla="*/ 27991 w 376"/>
                  <a:gd name="T17" fmla="*/ 88853 h 609"/>
                  <a:gd name="T18" fmla="*/ 0 w 376"/>
                  <a:gd name="T19" fmla="*/ 88853 h 609"/>
                  <a:gd name="T20" fmla="*/ 0 w 376"/>
                  <a:gd name="T21" fmla="*/ 58276 h 609"/>
                  <a:gd name="T22" fmla="*/ 22967 w 376"/>
                  <a:gd name="T23" fmla="*/ 48204 h 609"/>
                  <a:gd name="T24" fmla="*/ 38039 w 376"/>
                  <a:gd name="T25" fmla="*/ 28059 h 609"/>
                  <a:gd name="T26" fmla="*/ 45575 w 376"/>
                  <a:gd name="T27" fmla="*/ 0 h 609"/>
                  <a:gd name="T28" fmla="*/ 76079 w 376"/>
                  <a:gd name="T29" fmla="*/ 0 h 609"/>
                  <a:gd name="T30" fmla="*/ 76079 w 376"/>
                  <a:gd name="T31" fmla="*/ 50722 h 609"/>
                  <a:gd name="T32" fmla="*/ 127037 w 376"/>
                  <a:gd name="T33" fmla="*/ 50722 h 609"/>
                  <a:gd name="T34" fmla="*/ 127037 w 376"/>
                  <a:gd name="T35" fmla="*/ 88853 h 609"/>
                  <a:gd name="T36" fmla="*/ 76079 w 376"/>
                  <a:gd name="T37" fmla="*/ 88853 h 609"/>
                  <a:gd name="T38" fmla="*/ 76079 w 376"/>
                  <a:gd name="T39" fmla="*/ 144971 h 609"/>
                  <a:gd name="T40" fmla="*/ 78591 w 376"/>
                  <a:gd name="T41" fmla="*/ 167634 h 609"/>
                  <a:gd name="T42" fmla="*/ 86486 w 376"/>
                  <a:gd name="T43" fmla="*/ 178066 h 609"/>
                  <a:gd name="T44" fmla="*/ 101558 w 376"/>
                  <a:gd name="T45" fmla="*/ 183102 h 609"/>
                  <a:gd name="T46" fmla="*/ 134573 w 376"/>
                  <a:gd name="T47" fmla="*/ 172670 h 609"/>
                  <a:gd name="T48" fmla="*/ 134573 w 376"/>
                  <a:gd name="T49" fmla="*/ 205765 h 60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76" h="609">
                    <a:moveTo>
                      <a:pt x="375" y="572"/>
                    </a:moveTo>
                    <a:lnTo>
                      <a:pt x="375" y="572"/>
                    </a:lnTo>
                    <a:cubicBezTo>
                      <a:pt x="347" y="587"/>
                      <a:pt x="325" y="594"/>
                      <a:pt x="304" y="601"/>
                    </a:cubicBezTo>
                    <a:cubicBezTo>
                      <a:pt x="283" y="601"/>
                      <a:pt x="262" y="608"/>
                      <a:pt x="241" y="608"/>
                    </a:cubicBezTo>
                    <a:cubicBezTo>
                      <a:pt x="212" y="608"/>
                      <a:pt x="191" y="601"/>
                      <a:pt x="170" y="594"/>
                    </a:cubicBezTo>
                    <a:cubicBezTo>
                      <a:pt x="156" y="587"/>
                      <a:pt x="135" y="580"/>
                      <a:pt x="120" y="565"/>
                    </a:cubicBezTo>
                    <a:cubicBezTo>
                      <a:pt x="106" y="551"/>
                      <a:pt x="92" y="537"/>
                      <a:pt x="85" y="523"/>
                    </a:cubicBezTo>
                    <a:cubicBezTo>
                      <a:pt x="85" y="509"/>
                      <a:pt x="78" y="488"/>
                      <a:pt x="78" y="459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22" y="155"/>
                      <a:pt x="50" y="148"/>
                      <a:pt x="64" y="134"/>
                    </a:cubicBezTo>
                    <a:cubicBezTo>
                      <a:pt x="85" y="113"/>
                      <a:pt x="99" y="99"/>
                      <a:pt x="106" y="78"/>
                    </a:cubicBezTo>
                    <a:cubicBezTo>
                      <a:pt x="113" y="56"/>
                      <a:pt x="120" y="35"/>
                      <a:pt x="127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12" y="141"/>
                      <a:pt x="212" y="141"/>
                      <a:pt x="212" y="141"/>
                    </a:cubicBezTo>
                    <a:cubicBezTo>
                      <a:pt x="354" y="141"/>
                      <a:pt x="354" y="141"/>
                      <a:pt x="354" y="141"/>
                    </a:cubicBezTo>
                    <a:cubicBezTo>
                      <a:pt x="354" y="247"/>
                      <a:pt x="354" y="247"/>
                      <a:pt x="354" y="247"/>
                    </a:cubicBezTo>
                    <a:cubicBezTo>
                      <a:pt x="212" y="247"/>
                      <a:pt x="212" y="247"/>
                      <a:pt x="212" y="247"/>
                    </a:cubicBezTo>
                    <a:cubicBezTo>
                      <a:pt x="212" y="403"/>
                      <a:pt x="212" y="403"/>
                      <a:pt x="212" y="403"/>
                    </a:cubicBezTo>
                    <a:cubicBezTo>
                      <a:pt x="212" y="438"/>
                      <a:pt x="212" y="459"/>
                      <a:pt x="219" y="466"/>
                    </a:cubicBezTo>
                    <a:cubicBezTo>
                      <a:pt x="219" y="480"/>
                      <a:pt x="227" y="488"/>
                      <a:pt x="241" y="495"/>
                    </a:cubicBezTo>
                    <a:cubicBezTo>
                      <a:pt x="255" y="502"/>
                      <a:pt x="269" y="509"/>
                      <a:pt x="283" y="509"/>
                    </a:cubicBezTo>
                    <a:cubicBezTo>
                      <a:pt x="318" y="509"/>
                      <a:pt x="347" y="495"/>
                      <a:pt x="375" y="480"/>
                    </a:cubicBezTo>
                    <a:lnTo>
                      <a:pt x="375" y="57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2A955A58-315E-480A-8FED-4A6E1BAE1065}"/>
                </a:ext>
              </a:extLst>
            </p:cNvPr>
            <p:cNvGrpSpPr/>
            <p:nvPr/>
          </p:nvGrpSpPr>
          <p:grpSpPr>
            <a:xfrm>
              <a:off x="2574698" y="2723545"/>
              <a:ext cx="801843" cy="803632"/>
              <a:chOff x="3800811" y="4008335"/>
              <a:chExt cx="801843" cy="803632"/>
            </a:xfrm>
          </p:grpSpPr>
          <p:sp>
            <p:nvSpPr>
              <p:cNvPr id="17" name="橢圓 3">
                <a:extLst>
                  <a:ext uri="{FF2B5EF4-FFF2-40B4-BE49-F238E27FC236}">
                    <a16:creationId xmlns="" xmlns:a16="http://schemas.microsoft.com/office/drawing/2014/main" id="{0F474CD1-7D94-4523-93D4-7A0179D9D645}"/>
                  </a:ext>
                </a:extLst>
              </p:cNvPr>
              <p:cNvSpPr/>
              <p:nvPr/>
            </p:nvSpPr>
            <p:spPr>
              <a:xfrm>
                <a:off x="3800811" y="4008335"/>
                <a:ext cx="801843" cy="803632"/>
              </a:xfrm>
              <a:prstGeom prst="ellipse">
                <a:avLst/>
              </a:prstGeom>
              <a:solidFill>
                <a:srgbClr val="779993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233363" indent="-233363" eaLnBrk="1" fontAlgn="auto" hangingPunct="1">
                  <a:lnSpc>
                    <a:spcPct val="95000"/>
                  </a:lnSpc>
                  <a:spcBef>
                    <a:spcPct val="50000"/>
                  </a:spcBef>
                  <a:spcAft>
                    <a:spcPct val="35000"/>
                  </a:spcAft>
                  <a:buClr>
                    <a:srgbClr val="678BA8"/>
                  </a:buClr>
                  <a:buFontTx/>
                  <a:buChar char="•"/>
                  <a:defRPr/>
                </a:pPr>
                <a:endParaRPr lang="zh-TW" altLang="en-US" sz="3200" kern="0" dirty="0">
                  <a:solidFill>
                    <a:schemeClr val="bg1">
                      <a:lumMod val="85000"/>
                    </a:schemeClr>
                  </a:solidFill>
                  <a:latin typeface="Arial"/>
                  <a:ea typeface="微軟正黑體"/>
                </a:endParaRPr>
              </a:p>
            </p:txBody>
          </p:sp>
          <p:sp>
            <p:nvSpPr>
              <p:cNvPr id="18" name="Freeform 22">
                <a:extLst>
                  <a:ext uri="{FF2B5EF4-FFF2-40B4-BE49-F238E27FC236}">
                    <a16:creationId xmlns="" xmlns:a16="http://schemas.microsoft.com/office/drawing/2014/main" id="{B8185C7F-0CF8-45A4-8FA8-E7BFA3FCC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2826" y="4237002"/>
                <a:ext cx="317815" cy="301575"/>
              </a:xfrm>
              <a:custGeom>
                <a:avLst/>
                <a:gdLst>
                  <a:gd name="T0" fmla="*/ 212060 w 602"/>
                  <a:gd name="T1" fmla="*/ 129660 h 573"/>
                  <a:gd name="T2" fmla="*/ 186411 w 602"/>
                  <a:gd name="T3" fmla="*/ 124617 h 573"/>
                  <a:gd name="T4" fmla="*/ 168709 w 602"/>
                  <a:gd name="T5" fmla="*/ 88961 h 573"/>
                  <a:gd name="T6" fmla="*/ 217118 w 602"/>
                  <a:gd name="T7" fmla="*/ 94003 h 573"/>
                  <a:gd name="T8" fmla="*/ 212060 w 602"/>
                  <a:gd name="T9" fmla="*/ 129660 h 573"/>
                  <a:gd name="T10" fmla="*/ 168709 w 602"/>
                  <a:gd name="T11" fmla="*/ 112012 h 573"/>
                  <a:gd name="T12" fmla="*/ 171238 w 602"/>
                  <a:gd name="T13" fmla="*/ 112012 h 573"/>
                  <a:gd name="T14" fmla="*/ 178824 w 602"/>
                  <a:gd name="T15" fmla="*/ 129660 h 573"/>
                  <a:gd name="T16" fmla="*/ 161122 w 602"/>
                  <a:gd name="T17" fmla="*/ 142626 h 573"/>
                  <a:gd name="T18" fmla="*/ 102237 w 602"/>
                  <a:gd name="T19" fmla="*/ 2521 h 573"/>
                  <a:gd name="T20" fmla="*/ 163651 w 602"/>
                  <a:gd name="T21" fmla="*/ 101927 h 573"/>
                  <a:gd name="T22" fmla="*/ 166180 w 602"/>
                  <a:gd name="T23" fmla="*/ 106969 h 573"/>
                  <a:gd name="T24" fmla="*/ 168709 w 602"/>
                  <a:gd name="T25" fmla="*/ 109490 h 573"/>
                  <a:gd name="T26" fmla="*/ 168709 w 602"/>
                  <a:gd name="T27" fmla="*/ 112012 h 573"/>
                  <a:gd name="T28" fmla="*/ 107294 w 602"/>
                  <a:gd name="T29" fmla="*/ 68792 h 573"/>
                  <a:gd name="T30" fmla="*/ 71530 w 602"/>
                  <a:gd name="T31" fmla="*/ 129660 h 573"/>
                  <a:gd name="T32" fmla="*/ 38294 w 602"/>
                  <a:gd name="T33" fmla="*/ 175761 h 573"/>
                  <a:gd name="T34" fmla="*/ 25650 w 602"/>
                  <a:gd name="T35" fmla="*/ 160274 h 573"/>
                  <a:gd name="T36" fmla="*/ 66472 w 602"/>
                  <a:gd name="T37" fmla="*/ 88961 h 573"/>
                  <a:gd name="T38" fmla="*/ 92122 w 602"/>
                  <a:gd name="T39" fmla="*/ 53305 h 573"/>
                  <a:gd name="T40" fmla="*/ 107294 w 602"/>
                  <a:gd name="T41" fmla="*/ 68792 h 573"/>
                  <a:gd name="T42" fmla="*/ 2529 w 602"/>
                  <a:gd name="T43" fmla="*/ 129660 h 573"/>
                  <a:gd name="T44" fmla="*/ 0 w 602"/>
                  <a:gd name="T45" fmla="*/ 94003 h 573"/>
                  <a:gd name="T46" fmla="*/ 53828 w 602"/>
                  <a:gd name="T47" fmla="*/ 88961 h 573"/>
                  <a:gd name="T48" fmla="*/ 2529 w 602"/>
                  <a:gd name="T49" fmla="*/ 129660 h 573"/>
                  <a:gd name="T50" fmla="*/ 23121 w 602"/>
                  <a:gd name="T51" fmla="*/ 173240 h 573"/>
                  <a:gd name="T52" fmla="*/ 35765 w 602"/>
                  <a:gd name="T53" fmla="*/ 185846 h 573"/>
                  <a:gd name="T54" fmla="*/ 15534 w 602"/>
                  <a:gd name="T55" fmla="*/ 195930 h 573"/>
                  <a:gd name="T56" fmla="*/ 23121 w 602"/>
                  <a:gd name="T57" fmla="*/ 173240 h 573"/>
                  <a:gd name="T58" fmla="*/ 125357 w 602"/>
                  <a:gd name="T59" fmla="*/ 88961 h 573"/>
                  <a:gd name="T60" fmla="*/ 81645 w 602"/>
                  <a:gd name="T61" fmla="*/ 129660 h 573"/>
                  <a:gd name="T62" fmla="*/ 125357 w 602"/>
                  <a:gd name="T63" fmla="*/ 88961 h 573"/>
                  <a:gd name="T64" fmla="*/ 171238 w 602"/>
                  <a:gd name="T65" fmla="*/ 150189 h 573"/>
                  <a:gd name="T66" fmla="*/ 186411 w 602"/>
                  <a:gd name="T67" fmla="*/ 147668 h 573"/>
                  <a:gd name="T68" fmla="*/ 191468 w 602"/>
                  <a:gd name="T69" fmla="*/ 167837 h 573"/>
                  <a:gd name="T70" fmla="*/ 178824 w 602"/>
                  <a:gd name="T71" fmla="*/ 170358 h 573"/>
                  <a:gd name="T72" fmla="*/ 171238 w 602"/>
                  <a:gd name="T73" fmla="*/ 150189 h 573"/>
                  <a:gd name="T74" fmla="*/ 209531 w 602"/>
                  <a:gd name="T75" fmla="*/ 206015 h 573"/>
                  <a:gd name="T76" fmla="*/ 191468 w 602"/>
                  <a:gd name="T77" fmla="*/ 178282 h 57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02" h="573">
                    <a:moveTo>
                      <a:pt x="587" y="360"/>
                    </a:moveTo>
                    <a:lnTo>
                      <a:pt x="587" y="360"/>
                    </a:lnTo>
                    <a:cubicBezTo>
                      <a:pt x="523" y="360"/>
                      <a:pt x="523" y="360"/>
                      <a:pt x="523" y="360"/>
                    </a:cubicBezTo>
                    <a:cubicBezTo>
                      <a:pt x="516" y="353"/>
                      <a:pt x="516" y="353"/>
                      <a:pt x="516" y="346"/>
                    </a:cubicBezTo>
                    <a:cubicBezTo>
                      <a:pt x="516" y="346"/>
                      <a:pt x="509" y="332"/>
                      <a:pt x="502" y="318"/>
                    </a:cubicBezTo>
                    <a:cubicBezTo>
                      <a:pt x="495" y="304"/>
                      <a:pt x="481" y="275"/>
                      <a:pt x="467" y="247"/>
                    </a:cubicBezTo>
                    <a:cubicBezTo>
                      <a:pt x="587" y="247"/>
                      <a:pt x="587" y="247"/>
                      <a:pt x="587" y="247"/>
                    </a:cubicBezTo>
                    <a:cubicBezTo>
                      <a:pt x="594" y="247"/>
                      <a:pt x="601" y="254"/>
                      <a:pt x="601" y="261"/>
                    </a:cubicBezTo>
                    <a:cubicBezTo>
                      <a:pt x="601" y="346"/>
                      <a:pt x="601" y="346"/>
                      <a:pt x="601" y="346"/>
                    </a:cubicBezTo>
                    <a:cubicBezTo>
                      <a:pt x="601" y="353"/>
                      <a:pt x="594" y="360"/>
                      <a:pt x="587" y="360"/>
                    </a:cubicBezTo>
                    <a:close/>
                    <a:moveTo>
                      <a:pt x="467" y="311"/>
                    </a:moveTo>
                    <a:lnTo>
                      <a:pt x="467" y="311"/>
                    </a:lnTo>
                    <a:cubicBezTo>
                      <a:pt x="474" y="311"/>
                      <a:pt x="474" y="311"/>
                      <a:pt x="474" y="311"/>
                    </a:cubicBezTo>
                    <a:cubicBezTo>
                      <a:pt x="481" y="332"/>
                      <a:pt x="488" y="353"/>
                      <a:pt x="495" y="360"/>
                    </a:cubicBezTo>
                    <a:cubicBezTo>
                      <a:pt x="502" y="375"/>
                      <a:pt x="488" y="389"/>
                      <a:pt x="474" y="396"/>
                    </a:cubicBezTo>
                    <a:cubicBezTo>
                      <a:pt x="467" y="396"/>
                      <a:pt x="460" y="403"/>
                      <a:pt x="446" y="396"/>
                    </a:cubicBezTo>
                    <a:cubicBezTo>
                      <a:pt x="431" y="389"/>
                      <a:pt x="361" y="219"/>
                      <a:pt x="340" y="177"/>
                    </a:cubicBezTo>
                    <a:cubicBezTo>
                      <a:pt x="325" y="127"/>
                      <a:pt x="269" y="14"/>
                      <a:pt x="283" y="7"/>
                    </a:cubicBezTo>
                    <a:cubicBezTo>
                      <a:pt x="297" y="0"/>
                      <a:pt x="347" y="92"/>
                      <a:pt x="375" y="148"/>
                    </a:cubicBezTo>
                    <a:cubicBezTo>
                      <a:pt x="396" y="177"/>
                      <a:pt x="431" y="233"/>
                      <a:pt x="453" y="283"/>
                    </a:cubicBezTo>
                    <a:lnTo>
                      <a:pt x="460" y="290"/>
                    </a:lnTo>
                    <a:cubicBezTo>
                      <a:pt x="460" y="290"/>
                      <a:pt x="460" y="290"/>
                      <a:pt x="460" y="297"/>
                    </a:cubicBezTo>
                    <a:cubicBezTo>
                      <a:pt x="460" y="297"/>
                      <a:pt x="460" y="297"/>
                      <a:pt x="467" y="304"/>
                    </a:cubicBezTo>
                    <a:cubicBezTo>
                      <a:pt x="467" y="304"/>
                      <a:pt x="467" y="304"/>
                      <a:pt x="467" y="311"/>
                    </a:cubicBezTo>
                    <a:close/>
                    <a:moveTo>
                      <a:pt x="297" y="191"/>
                    </a:moveTo>
                    <a:lnTo>
                      <a:pt x="297" y="191"/>
                    </a:lnTo>
                    <a:cubicBezTo>
                      <a:pt x="248" y="275"/>
                      <a:pt x="248" y="275"/>
                      <a:pt x="248" y="275"/>
                    </a:cubicBezTo>
                    <a:cubicBezTo>
                      <a:pt x="198" y="360"/>
                      <a:pt x="198" y="360"/>
                      <a:pt x="198" y="360"/>
                    </a:cubicBezTo>
                    <a:cubicBezTo>
                      <a:pt x="127" y="481"/>
                      <a:pt x="127" y="481"/>
                      <a:pt x="127" y="481"/>
                    </a:cubicBezTo>
                    <a:cubicBezTo>
                      <a:pt x="127" y="488"/>
                      <a:pt x="113" y="488"/>
                      <a:pt x="106" y="488"/>
                    </a:cubicBezTo>
                    <a:cubicBezTo>
                      <a:pt x="71" y="466"/>
                      <a:pt x="71" y="466"/>
                      <a:pt x="71" y="466"/>
                    </a:cubicBezTo>
                    <a:cubicBezTo>
                      <a:pt x="64" y="459"/>
                      <a:pt x="64" y="452"/>
                      <a:pt x="71" y="445"/>
                    </a:cubicBezTo>
                    <a:cubicBezTo>
                      <a:pt x="120" y="360"/>
                      <a:pt x="120" y="360"/>
                      <a:pt x="120" y="360"/>
                    </a:cubicBezTo>
                    <a:cubicBezTo>
                      <a:pt x="184" y="247"/>
                      <a:pt x="184" y="247"/>
                      <a:pt x="184" y="247"/>
                    </a:cubicBezTo>
                    <a:cubicBezTo>
                      <a:pt x="233" y="155"/>
                      <a:pt x="233" y="155"/>
                      <a:pt x="233" y="155"/>
                    </a:cubicBezTo>
                    <a:cubicBezTo>
                      <a:pt x="240" y="148"/>
                      <a:pt x="248" y="141"/>
                      <a:pt x="255" y="148"/>
                    </a:cubicBezTo>
                    <a:cubicBezTo>
                      <a:pt x="290" y="170"/>
                      <a:pt x="290" y="170"/>
                      <a:pt x="290" y="170"/>
                    </a:cubicBezTo>
                    <a:cubicBezTo>
                      <a:pt x="297" y="170"/>
                      <a:pt x="304" y="184"/>
                      <a:pt x="297" y="191"/>
                    </a:cubicBezTo>
                    <a:close/>
                    <a:moveTo>
                      <a:pt x="7" y="360"/>
                    </a:moveTo>
                    <a:lnTo>
                      <a:pt x="7" y="360"/>
                    </a:lnTo>
                    <a:cubicBezTo>
                      <a:pt x="0" y="360"/>
                      <a:pt x="0" y="353"/>
                      <a:pt x="0" y="346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254"/>
                      <a:pt x="0" y="247"/>
                      <a:pt x="7" y="247"/>
                    </a:cubicBezTo>
                    <a:cubicBezTo>
                      <a:pt x="149" y="247"/>
                      <a:pt x="149" y="247"/>
                      <a:pt x="149" y="247"/>
                    </a:cubicBezTo>
                    <a:cubicBezTo>
                      <a:pt x="92" y="360"/>
                      <a:pt x="92" y="360"/>
                      <a:pt x="92" y="360"/>
                    </a:cubicBezTo>
                    <a:lnTo>
                      <a:pt x="7" y="360"/>
                    </a:lnTo>
                    <a:close/>
                    <a:moveTo>
                      <a:pt x="64" y="481"/>
                    </a:moveTo>
                    <a:lnTo>
                      <a:pt x="64" y="481"/>
                    </a:lnTo>
                    <a:cubicBezTo>
                      <a:pt x="99" y="502"/>
                      <a:pt x="99" y="502"/>
                      <a:pt x="99" y="502"/>
                    </a:cubicBezTo>
                    <a:cubicBezTo>
                      <a:pt x="106" y="509"/>
                      <a:pt x="106" y="516"/>
                      <a:pt x="99" y="516"/>
                    </a:cubicBezTo>
                    <a:cubicBezTo>
                      <a:pt x="50" y="551"/>
                      <a:pt x="50" y="551"/>
                      <a:pt x="50" y="551"/>
                    </a:cubicBezTo>
                    <a:cubicBezTo>
                      <a:pt x="43" y="551"/>
                      <a:pt x="43" y="551"/>
                      <a:pt x="43" y="544"/>
                    </a:cubicBezTo>
                    <a:cubicBezTo>
                      <a:pt x="50" y="488"/>
                      <a:pt x="50" y="488"/>
                      <a:pt x="50" y="488"/>
                    </a:cubicBezTo>
                    <a:cubicBezTo>
                      <a:pt x="50" y="481"/>
                      <a:pt x="57" y="481"/>
                      <a:pt x="64" y="481"/>
                    </a:cubicBezTo>
                    <a:close/>
                    <a:moveTo>
                      <a:pt x="347" y="247"/>
                    </a:moveTo>
                    <a:lnTo>
                      <a:pt x="347" y="247"/>
                    </a:lnTo>
                    <a:cubicBezTo>
                      <a:pt x="368" y="297"/>
                      <a:pt x="382" y="332"/>
                      <a:pt x="396" y="360"/>
                    </a:cubicBezTo>
                    <a:cubicBezTo>
                      <a:pt x="226" y="360"/>
                      <a:pt x="226" y="360"/>
                      <a:pt x="226" y="360"/>
                    </a:cubicBezTo>
                    <a:cubicBezTo>
                      <a:pt x="290" y="247"/>
                      <a:pt x="290" y="247"/>
                      <a:pt x="290" y="247"/>
                    </a:cubicBezTo>
                    <a:lnTo>
                      <a:pt x="347" y="247"/>
                    </a:lnTo>
                    <a:close/>
                    <a:moveTo>
                      <a:pt x="474" y="417"/>
                    </a:moveTo>
                    <a:lnTo>
                      <a:pt x="474" y="417"/>
                    </a:lnTo>
                    <a:cubicBezTo>
                      <a:pt x="495" y="403"/>
                      <a:pt x="495" y="403"/>
                      <a:pt x="495" y="403"/>
                    </a:cubicBezTo>
                    <a:cubicBezTo>
                      <a:pt x="502" y="403"/>
                      <a:pt x="516" y="403"/>
                      <a:pt x="516" y="410"/>
                    </a:cubicBezTo>
                    <a:cubicBezTo>
                      <a:pt x="537" y="445"/>
                      <a:pt x="537" y="445"/>
                      <a:pt x="537" y="445"/>
                    </a:cubicBezTo>
                    <a:cubicBezTo>
                      <a:pt x="537" y="452"/>
                      <a:pt x="537" y="459"/>
                      <a:pt x="530" y="466"/>
                    </a:cubicBezTo>
                    <a:cubicBezTo>
                      <a:pt x="516" y="473"/>
                      <a:pt x="516" y="473"/>
                      <a:pt x="516" y="473"/>
                    </a:cubicBezTo>
                    <a:cubicBezTo>
                      <a:pt x="509" y="481"/>
                      <a:pt x="495" y="481"/>
                      <a:pt x="495" y="473"/>
                    </a:cubicBezTo>
                    <a:cubicBezTo>
                      <a:pt x="474" y="438"/>
                      <a:pt x="474" y="438"/>
                      <a:pt x="474" y="438"/>
                    </a:cubicBezTo>
                    <a:cubicBezTo>
                      <a:pt x="467" y="431"/>
                      <a:pt x="467" y="417"/>
                      <a:pt x="474" y="417"/>
                    </a:cubicBezTo>
                    <a:close/>
                    <a:moveTo>
                      <a:pt x="580" y="572"/>
                    </a:moveTo>
                    <a:lnTo>
                      <a:pt x="580" y="572"/>
                    </a:lnTo>
                    <a:cubicBezTo>
                      <a:pt x="580" y="558"/>
                      <a:pt x="544" y="551"/>
                      <a:pt x="530" y="530"/>
                    </a:cubicBezTo>
                    <a:cubicBezTo>
                      <a:pt x="509" y="509"/>
                      <a:pt x="523" y="502"/>
                      <a:pt x="530" y="495"/>
                    </a:cubicBezTo>
                    <a:cubicBezTo>
                      <a:pt x="594" y="459"/>
                      <a:pt x="580" y="572"/>
                      <a:pt x="580" y="5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DBBE3E61-9001-4C20-8DEB-084619788F05}"/>
                </a:ext>
              </a:extLst>
            </p:cNvPr>
            <p:cNvGrpSpPr/>
            <p:nvPr/>
          </p:nvGrpSpPr>
          <p:grpSpPr>
            <a:xfrm>
              <a:off x="6002221" y="2848715"/>
              <a:ext cx="801843" cy="801843"/>
              <a:chOff x="7228334" y="4133505"/>
              <a:chExt cx="801843" cy="801843"/>
            </a:xfrm>
          </p:grpSpPr>
          <p:sp>
            <p:nvSpPr>
              <p:cNvPr id="15" name="橢圓 9">
                <a:extLst>
                  <a:ext uri="{FF2B5EF4-FFF2-40B4-BE49-F238E27FC236}">
                    <a16:creationId xmlns="" xmlns:a16="http://schemas.microsoft.com/office/drawing/2014/main" id="{985FA34C-55B3-4C9E-BC13-41C5C1271A8D}"/>
                  </a:ext>
                </a:extLst>
              </p:cNvPr>
              <p:cNvSpPr/>
              <p:nvPr/>
            </p:nvSpPr>
            <p:spPr>
              <a:xfrm>
                <a:off x="7228334" y="4133505"/>
                <a:ext cx="801843" cy="801843"/>
              </a:xfrm>
              <a:prstGeom prst="ellipse">
                <a:avLst/>
              </a:prstGeom>
              <a:solidFill>
                <a:srgbClr val="779993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233363" indent="-233363" eaLnBrk="1" fontAlgn="auto" hangingPunct="1">
                  <a:lnSpc>
                    <a:spcPct val="95000"/>
                  </a:lnSpc>
                  <a:spcBef>
                    <a:spcPct val="50000"/>
                  </a:spcBef>
                  <a:spcAft>
                    <a:spcPct val="35000"/>
                  </a:spcAft>
                  <a:buClr>
                    <a:srgbClr val="678BA8"/>
                  </a:buClr>
                  <a:buFontTx/>
                  <a:buChar char="•"/>
                  <a:defRPr/>
                </a:pPr>
                <a:endParaRPr lang="zh-TW" altLang="en-US" sz="3200" kern="0">
                  <a:solidFill>
                    <a:schemeClr val="bg1">
                      <a:lumMod val="85000"/>
                    </a:schemeClr>
                  </a:solidFill>
                  <a:latin typeface="Arial"/>
                  <a:ea typeface="微軟正黑體"/>
                </a:endParaRPr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="" xmlns:a16="http://schemas.microsoft.com/office/drawing/2014/main" id="{B074C819-1234-44F7-B662-05537C797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0231" y="4387789"/>
                <a:ext cx="243581" cy="320133"/>
              </a:xfrm>
              <a:custGeom>
                <a:avLst/>
                <a:gdLst>
                  <a:gd name="T0" fmla="*/ 69059 w 461"/>
                  <a:gd name="T1" fmla="*/ 142453 h 609"/>
                  <a:gd name="T2" fmla="*/ 69059 w 461"/>
                  <a:gd name="T3" fmla="*/ 142453 h 609"/>
                  <a:gd name="T4" fmla="*/ 63997 w 461"/>
                  <a:gd name="T5" fmla="*/ 162598 h 609"/>
                  <a:gd name="T6" fmla="*/ 58935 w 461"/>
                  <a:gd name="T7" fmla="*/ 183102 h 609"/>
                  <a:gd name="T8" fmla="*/ 40857 w 461"/>
                  <a:gd name="T9" fmla="*/ 213319 h 609"/>
                  <a:gd name="T10" fmla="*/ 35795 w 461"/>
                  <a:gd name="T11" fmla="*/ 215837 h 609"/>
                  <a:gd name="T12" fmla="*/ 33264 w 461"/>
                  <a:gd name="T13" fmla="*/ 213319 h 609"/>
                  <a:gd name="T14" fmla="*/ 33264 w 461"/>
                  <a:gd name="T15" fmla="*/ 185620 h 609"/>
                  <a:gd name="T16" fmla="*/ 38326 w 461"/>
                  <a:gd name="T17" fmla="*/ 155043 h 609"/>
                  <a:gd name="T18" fmla="*/ 51342 w 461"/>
                  <a:gd name="T19" fmla="*/ 103962 h 609"/>
                  <a:gd name="T20" fmla="*/ 51342 w 461"/>
                  <a:gd name="T21" fmla="*/ 98925 h 609"/>
                  <a:gd name="T22" fmla="*/ 48811 w 461"/>
                  <a:gd name="T23" fmla="*/ 86335 h 609"/>
                  <a:gd name="T24" fmla="*/ 48811 w 461"/>
                  <a:gd name="T25" fmla="*/ 68708 h 609"/>
                  <a:gd name="T26" fmla="*/ 66528 w 461"/>
                  <a:gd name="T27" fmla="*/ 48204 h 609"/>
                  <a:gd name="T28" fmla="*/ 79544 w 461"/>
                  <a:gd name="T29" fmla="*/ 50722 h 609"/>
                  <a:gd name="T30" fmla="*/ 87137 w 461"/>
                  <a:gd name="T31" fmla="*/ 60794 h 609"/>
                  <a:gd name="T32" fmla="*/ 87137 w 461"/>
                  <a:gd name="T33" fmla="*/ 76263 h 609"/>
                  <a:gd name="T34" fmla="*/ 79544 w 461"/>
                  <a:gd name="T35" fmla="*/ 103962 h 609"/>
                  <a:gd name="T36" fmla="*/ 77013 w 461"/>
                  <a:gd name="T37" fmla="*/ 119430 h 609"/>
                  <a:gd name="T38" fmla="*/ 84606 w 461"/>
                  <a:gd name="T39" fmla="*/ 132021 h 609"/>
                  <a:gd name="T40" fmla="*/ 97261 w 461"/>
                  <a:gd name="T41" fmla="*/ 134539 h 609"/>
                  <a:gd name="T42" fmla="*/ 120401 w 461"/>
                  <a:gd name="T43" fmla="*/ 121948 h 609"/>
                  <a:gd name="T44" fmla="*/ 135586 w 461"/>
                  <a:gd name="T45" fmla="*/ 81299 h 609"/>
                  <a:gd name="T46" fmla="*/ 135586 w 461"/>
                  <a:gd name="T47" fmla="*/ 66190 h 609"/>
                  <a:gd name="T48" fmla="*/ 125463 w 461"/>
                  <a:gd name="T49" fmla="*/ 38131 h 609"/>
                  <a:gd name="T50" fmla="*/ 104854 w 461"/>
                  <a:gd name="T51" fmla="*/ 22663 h 609"/>
                  <a:gd name="T52" fmla="*/ 74121 w 461"/>
                  <a:gd name="T53" fmla="*/ 22663 h 609"/>
                  <a:gd name="T54" fmla="*/ 30733 w 461"/>
                  <a:gd name="T55" fmla="*/ 50722 h 609"/>
                  <a:gd name="T56" fmla="*/ 23140 w 461"/>
                  <a:gd name="T57" fmla="*/ 81299 h 609"/>
                  <a:gd name="T58" fmla="*/ 30733 w 461"/>
                  <a:gd name="T59" fmla="*/ 101444 h 609"/>
                  <a:gd name="T60" fmla="*/ 33264 w 461"/>
                  <a:gd name="T61" fmla="*/ 106840 h 609"/>
                  <a:gd name="T62" fmla="*/ 33264 w 461"/>
                  <a:gd name="T63" fmla="*/ 116912 h 609"/>
                  <a:gd name="T64" fmla="*/ 28202 w 461"/>
                  <a:gd name="T65" fmla="*/ 124466 h 609"/>
                  <a:gd name="T66" fmla="*/ 23140 w 461"/>
                  <a:gd name="T67" fmla="*/ 124466 h 609"/>
                  <a:gd name="T68" fmla="*/ 0 w 461"/>
                  <a:gd name="T69" fmla="*/ 91371 h 609"/>
                  <a:gd name="T70" fmla="*/ 0 w 461"/>
                  <a:gd name="T71" fmla="*/ 63312 h 609"/>
                  <a:gd name="T72" fmla="*/ 10485 w 461"/>
                  <a:gd name="T73" fmla="*/ 43167 h 609"/>
                  <a:gd name="T74" fmla="*/ 38326 w 461"/>
                  <a:gd name="T75" fmla="*/ 12591 h 609"/>
                  <a:gd name="T76" fmla="*/ 71590 w 461"/>
                  <a:gd name="T77" fmla="*/ 0 h 609"/>
                  <a:gd name="T78" fmla="*/ 87137 w 461"/>
                  <a:gd name="T79" fmla="*/ 0 h 609"/>
                  <a:gd name="T80" fmla="*/ 122932 w 461"/>
                  <a:gd name="T81" fmla="*/ 7554 h 609"/>
                  <a:gd name="T82" fmla="*/ 148241 w 461"/>
                  <a:gd name="T83" fmla="*/ 25541 h 609"/>
                  <a:gd name="T84" fmla="*/ 163788 w 461"/>
                  <a:gd name="T85" fmla="*/ 53240 h 609"/>
                  <a:gd name="T86" fmla="*/ 166319 w 461"/>
                  <a:gd name="T87" fmla="*/ 73744 h 609"/>
                  <a:gd name="T88" fmla="*/ 163788 w 461"/>
                  <a:gd name="T89" fmla="*/ 91371 h 609"/>
                  <a:gd name="T90" fmla="*/ 130525 w 461"/>
                  <a:gd name="T91" fmla="*/ 147489 h 609"/>
                  <a:gd name="T92" fmla="*/ 117870 w 461"/>
                  <a:gd name="T93" fmla="*/ 155043 h 609"/>
                  <a:gd name="T94" fmla="*/ 97261 w 461"/>
                  <a:gd name="T95" fmla="*/ 157561 h 609"/>
                  <a:gd name="T96" fmla="*/ 82075 w 461"/>
                  <a:gd name="T97" fmla="*/ 152525 h 609"/>
                  <a:gd name="T98" fmla="*/ 69059 w 461"/>
                  <a:gd name="T99" fmla="*/ 142453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461" h="609">
                    <a:moveTo>
                      <a:pt x="191" y="396"/>
                    </a:moveTo>
                    <a:lnTo>
                      <a:pt x="191" y="396"/>
                    </a:lnTo>
                    <a:cubicBezTo>
                      <a:pt x="184" y="410"/>
                      <a:pt x="184" y="431"/>
                      <a:pt x="177" y="452"/>
                    </a:cubicBezTo>
                    <a:cubicBezTo>
                      <a:pt x="170" y="473"/>
                      <a:pt x="170" y="495"/>
                      <a:pt x="163" y="509"/>
                    </a:cubicBezTo>
                    <a:cubicBezTo>
                      <a:pt x="149" y="544"/>
                      <a:pt x="135" y="572"/>
                      <a:pt x="113" y="593"/>
                    </a:cubicBezTo>
                    <a:cubicBezTo>
                      <a:pt x="99" y="608"/>
                      <a:pt x="99" y="600"/>
                      <a:pt x="99" y="600"/>
                    </a:cubicBezTo>
                    <a:cubicBezTo>
                      <a:pt x="92" y="600"/>
                      <a:pt x="92" y="600"/>
                      <a:pt x="92" y="593"/>
                    </a:cubicBezTo>
                    <a:cubicBezTo>
                      <a:pt x="92" y="572"/>
                      <a:pt x="92" y="544"/>
                      <a:pt x="92" y="516"/>
                    </a:cubicBezTo>
                    <a:cubicBezTo>
                      <a:pt x="92" y="487"/>
                      <a:pt x="99" y="459"/>
                      <a:pt x="106" y="431"/>
                    </a:cubicBezTo>
                    <a:cubicBezTo>
                      <a:pt x="120" y="389"/>
                      <a:pt x="128" y="339"/>
                      <a:pt x="142" y="289"/>
                    </a:cubicBezTo>
                    <a:cubicBezTo>
                      <a:pt x="142" y="282"/>
                      <a:pt x="142" y="282"/>
                      <a:pt x="142" y="275"/>
                    </a:cubicBezTo>
                    <a:cubicBezTo>
                      <a:pt x="142" y="261"/>
                      <a:pt x="135" y="254"/>
                      <a:pt x="135" y="240"/>
                    </a:cubicBezTo>
                    <a:cubicBezTo>
                      <a:pt x="135" y="219"/>
                      <a:pt x="135" y="205"/>
                      <a:pt x="135" y="191"/>
                    </a:cubicBezTo>
                    <a:cubicBezTo>
                      <a:pt x="142" y="169"/>
                      <a:pt x="156" y="148"/>
                      <a:pt x="184" y="134"/>
                    </a:cubicBezTo>
                    <a:cubicBezTo>
                      <a:pt x="198" y="134"/>
                      <a:pt x="213" y="134"/>
                      <a:pt x="220" y="141"/>
                    </a:cubicBezTo>
                    <a:cubicBezTo>
                      <a:pt x="234" y="148"/>
                      <a:pt x="241" y="155"/>
                      <a:pt x="241" y="169"/>
                    </a:cubicBezTo>
                    <a:cubicBezTo>
                      <a:pt x="248" y="184"/>
                      <a:pt x="241" y="205"/>
                      <a:pt x="241" y="212"/>
                    </a:cubicBezTo>
                    <a:cubicBezTo>
                      <a:pt x="234" y="240"/>
                      <a:pt x="227" y="261"/>
                      <a:pt x="220" y="289"/>
                    </a:cubicBezTo>
                    <a:cubicBezTo>
                      <a:pt x="213" y="304"/>
                      <a:pt x="213" y="318"/>
                      <a:pt x="213" y="332"/>
                    </a:cubicBezTo>
                    <a:cubicBezTo>
                      <a:pt x="220" y="346"/>
                      <a:pt x="227" y="360"/>
                      <a:pt x="234" y="367"/>
                    </a:cubicBezTo>
                    <a:cubicBezTo>
                      <a:pt x="248" y="374"/>
                      <a:pt x="255" y="374"/>
                      <a:pt x="269" y="374"/>
                    </a:cubicBezTo>
                    <a:cubicBezTo>
                      <a:pt x="304" y="374"/>
                      <a:pt x="318" y="353"/>
                      <a:pt x="333" y="339"/>
                    </a:cubicBezTo>
                    <a:cubicBezTo>
                      <a:pt x="354" y="311"/>
                      <a:pt x="368" y="275"/>
                      <a:pt x="375" y="226"/>
                    </a:cubicBezTo>
                    <a:cubicBezTo>
                      <a:pt x="375" y="212"/>
                      <a:pt x="375" y="198"/>
                      <a:pt x="375" y="184"/>
                    </a:cubicBezTo>
                    <a:cubicBezTo>
                      <a:pt x="375" y="148"/>
                      <a:pt x="368" y="127"/>
                      <a:pt x="347" y="106"/>
                    </a:cubicBezTo>
                    <a:cubicBezTo>
                      <a:pt x="333" y="92"/>
                      <a:pt x="318" y="78"/>
                      <a:pt x="290" y="63"/>
                    </a:cubicBezTo>
                    <a:cubicBezTo>
                      <a:pt x="269" y="56"/>
                      <a:pt x="234" y="56"/>
                      <a:pt x="205" y="63"/>
                    </a:cubicBezTo>
                    <a:cubicBezTo>
                      <a:pt x="149" y="71"/>
                      <a:pt x="106" y="99"/>
                      <a:pt x="85" y="141"/>
                    </a:cubicBezTo>
                    <a:cubicBezTo>
                      <a:pt x="71" y="169"/>
                      <a:pt x="64" y="191"/>
                      <a:pt x="64" y="226"/>
                    </a:cubicBezTo>
                    <a:cubicBezTo>
                      <a:pt x="64" y="247"/>
                      <a:pt x="71" y="268"/>
                      <a:pt x="85" y="282"/>
                    </a:cubicBezTo>
                    <a:cubicBezTo>
                      <a:pt x="85" y="289"/>
                      <a:pt x="92" y="289"/>
                      <a:pt x="92" y="297"/>
                    </a:cubicBezTo>
                    <a:cubicBezTo>
                      <a:pt x="99" y="304"/>
                      <a:pt x="92" y="318"/>
                      <a:pt x="92" y="325"/>
                    </a:cubicBezTo>
                    <a:cubicBezTo>
                      <a:pt x="85" y="332"/>
                      <a:pt x="85" y="346"/>
                      <a:pt x="78" y="346"/>
                    </a:cubicBezTo>
                    <a:cubicBezTo>
                      <a:pt x="71" y="346"/>
                      <a:pt x="64" y="346"/>
                      <a:pt x="64" y="346"/>
                    </a:cubicBezTo>
                    <a:cubicBezTo>
                      <a:pt x="29" y="325"/>
                      <a:pt x="15" y="297"/>
                      <a:pt x="0" y="254"/>
                    </a:cubicBezTo>
                    <a:cubicBezTo>
                      <a:pt x="0" y="233"/>
                      <a:pt x="0" y="205"/>
                      <a:pt x="0" y="176"/>
                    </a:cubicBezTo>
                    <a:cubicBezTo>
                      <a:pt x="7" y="155"/>
                      <a:pt x="15" y="134"/>
                      <a:pt x="29" y="120"/>
                    </a:cubicBezTo>
                    <a:cubicBezTo>
                      <a:pt x="43" y="85"/>
                      <a:pt x="71" y="56"/>
                      <a:pt x="106" y="35"/>
                    </a:cubicBezTo>
                    <a:cubicBezTo>
                      <a:pt x="135" y="21"/>
                      <a:pt x="163" y="7"/>
                      <a:pt x="198" y="0"/>
                    </a:cubicBezTo>
                    <a:cubicBezTo>
                      <a:pt x="213" y="0"/>
                      <a:pt x="227" y="0"/>
                      <a:pt x="241" y="0"/>
                    </a:cubicBezTo>
                    <a:cubicBezTo>
                      <a:pt x="276" y="0"/>
                      <a:pt x="311" y="7"/>
                      <a:pt x="340" y="21"/>
                    </a:cubicBezTo>
                    <a:cubicBezTo>
                      <a:pt x="368" y="35"/>
                      <a:pt x="389" y="49"/>
                      <a:pt x="410" y="71"/>
                    </a:cubicBezTo>
                    <a:cubicBezTo>
                      <a:pt x="431" y="92"/>
                      <a:pt x="446" y="113"/>
                      <a:pt x="453" y="148"/>
                    </a:cubicBezTo>
                    <a:cubicBezTo>
                      <a:pt x="460" y="162"/>
                      <a:pt x="460" y="184"/>
                      <a:pt x="460" y="205"/>
                    </a:cubicBezTo>
                    <a:cubicBezTo>
                      <a:pt x="460" y="219"/>
                      <a:pt x="460" y="240"/>
                      <a:pt x="453" y="254"/>
                    </a:cubicBezTo>
                    <a:cubicBezTo>
                      <a:pt x="446" y="325"/>
                      <a:pt x="410" y="382"/>
                      <a:pt x="361" y="410"/>
                    </a:cubicBezTo>
                    <a:cubicBezTo>
                      <a:pt x="354" y="417"/>
                      <a:pt x="340" y="424"/>
                      <a:pt x="326" y="431"/>
                    </a:cubicBezTo>
                    <a:cubicBezTo>
                      <a:pt x="304" y="431"/>
                      <a:pt x="290" y="438"/>
                      <a:pt x="269" y="438"/>
                    </a:cubicBezTo>
                    <a:cubicBezTo>
                      <a:pt x="255" y="431"/>
                      <a:pt x="234" y="431"/>
                      <a:pt x="227" y="424"/>
                    </a:cubicBezTo>
                    <a:cubicBezTo>
                      <a:pt x="213" y="417"/>
                      <a:pt x="198" y="403"/>
                      <a:pt x="191" y="3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3" name="橢圓 6">
              <a:extLst>
                <a:ext uri="{FF2B5EF4-FFF2-40B4-BE49-F238E27FC236}">
                  <a16:creationId xmlns="" xmlns:a16="http://schemas.microsoft.com/office/drawing/2014/main" id="{794F91E0-33E4-4E97-84B0-BCA3E1DA8847}"/>
                </a:ext>
              </a:extLst>
            </p:cNvPr>
            <p:cNvSpPr/>
            <p:nvPr/>
          </p:nvSpPr>
          <p:spPr>
            <a:xfrm>
              <a:off x="3281200" y="1870165"/>
              <a:ext cx="473634" cy="4736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363" indent="-233363" eaLnBrk="1" fontAlgn="auto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 kern="0">
                <a:solidFill>
                  <a:schemeClr val="bg1">
                    <a:lumMod val="85000"/>
                  </a:schemeClr>
                </a:solidFill>
                <a:latin typeface="Arial"/>
                <a:ea typeface="微軟正黑體"/>
              </a:endParaRPr>
            </a:p>
          </p:txBody>
        </p:sp>
        <p:sp>
          <p:nvSpPr>
            <p:cNvPr id="14" name="橢圓 6">
              <a:extLst>
                <a:ext uri="{FF2B5EF4-FFF2-40B4-BE49-F238E27FC236}">
                  <a16:creationId xmlns="" xmlns:a16="http://schemas.microsoft.com/office/drawing/2014/main" id="{E70D03A7-4CDC-493B-9CAD-8309EC7075B4}"/>
                </a:ext>
              </a:extLst>
            </p:cNvPr>
            <p:cNvSpPr/>
            <p:nvPr/>
          </p:nvSpPr>
          <p:spPr>
            <a:xfrm>
              <a:off x="5759713" y="2027157"/>
              <a:ext cx="473634" cy="4736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363" indent="-233363" eaLnBrk="1" fontAlgn="auto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 kern="0" dirty="0">
                <a:solidFill>
                  <a:schemeClr val="bg1">
                    <a:lumMod val="85000"/>
                  </a:schemeClr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251256" y="0"/>
            <a:ext cx="2651688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参考文献</a:t>
            </a:r>
          </a:p>
        </p:txBody>
      </p:sp>
      <p:sp>
        <p:nvSpPr>
          <p:cNvPr id="26" name="矩形 25"/>
          <p:cNvSpPr/>
          <p:nvPr/>
        </p:nvSpPr>
        <p:spPr>
          <a:xfrm>
            <a:off x="-213380" y="1081955"/>
            <a:ext cx="9181619" cy="258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聂明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游戏开发导论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西安电子科技大学出版社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,2009</a:t>
            </a:r>
            <a:r>
              <a:rPr lang="en-US" altLang="zh-CN" sz="24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[2]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张海藩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软件工程导论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清华大学出版社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,1996:1-73</a:t>
            </a:r>
            <a:r>
              <a:rPr lang="en-US" altLang="zh-CN" sz="24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[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3] GB/T 8567-2006,GB/T 8567-88. </a:t>
            </a:r>
            <a:r>
              <a:rPr lang="zh-CN" altLang="zh-CN" sz="2400" dirty="0">
                <a:cs typeface="Times New Roman" panose="02020603050405020304" pitchFamily="18" charset="0"/>
              </a:rPr>
              <a:t>计算机软件文档编制规范</a:t>
            </a:r>
            <a:r>
              <a:rPr lang="en-US" altLang="zh-CN" sz="2400" dirty="0">
                <a:cs typeface="Times New Roman" panose="02020603050405020304" pitchFamily="18" charset="0"/>
              </a:rPr>
              <a:t>[S].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41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=""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722414" y="2355314"/>
            <a:ext cx="3801057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需求概述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=""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4080037" y="673700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TWO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5" y="186022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50">
            <a:extLst>
              <a:ext uri="{FF2B5EF4-FFF2-40B4-BE49-F238E27FC236}">
                <a16:creationId xmlns="" xmlns:a16="http://schemas.microsoft.com/office/drawing/2014/main" id="{8E9AF06E-F145-480E-BBD0-05DF50FFD32F}"/>
              </a:ext>
            </a:extLst>
          </p:cNvPr>
          <p:cNvGrpSpPr/>
          <p:nvPr/>
        </p:nvGrpSpPr>
        <p:grpSpPr>
          <a:xfrm>
            <a:off x="2322976" y="3802996"/>
            <a:ext cx="386679" cy="299072"/>
            <a:chOff x="6350" y="-3175"/>
            <a:chExt cx="717550" cy="714376"/>
          </a:xfrm>
          <a:solidFill>
            <a:schemeClr val="bg1"/>
          </a:solidFill>
        </p:grpSpPr>
        <p:sp>
          <p:nvSpPr>
            <p:cNvPr id="30" name="Freeform 18">
              <a:extLst>
                <a:ext uri="{FF2B5EF4-FFF2-40B4-BE49-F238E27FC236}">
                  <a16:creationId xmlns="" xmlns:a16="http://schemas.microsoft.com/office/drawing/2014/main" id="{EB0E7F62-C0BE-43E1-8E79-AAE8A57D3B83}"/>
                </a:ext>
              </a:extLst>
            </p:cNvPr>
            <p:cNvSpPr/>
            <p:nvPr/>
          </p:nvSpPr>
          <p:spPr bwMode="auto">
            <a:xfrm>
              <a:off x="438150" y="430213"/>
              <a:ext cx="285750" cy="280988"/>
            </a:xfrm>
            <a:custGeom>
              <a:avLst/>
              <a:gdLst>
                <a:gd name="T0" fmla="*/ 68 w 75"/>
                <a:gd name="T1" fmla="*/ 42 h 74"/>
                <a:gd name="T2" fmla="*/ 25 w 75"/>
                <a:gd name="T3" fmla="*/ 0 h 74"/>
                <a:gd name="T4" fmla="*/ 0 w 75"/>
                <a:gd name="T5" fmla="*/ 24 h 74"/>
                <a:gd name="T6" fmla="*/ 43 w 75"/>
                <a:gd name="T7" fmla="*/ 67 h 74"/>
                <a:gd name="T8" fmla="*/ 68 w 75"/>
                <a:gd name="T9" fmla="*/ 67 h 74"/>
                <a:gd name="T10" fmla="*/ 68 w 75"/>
                <a:gd name="T11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4">
                  <a:moveTo>
                    <a:pt x="68" y="42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10"/>
                    <a:pt x="10" y="18"/>
                    <a:pt x="0" y="2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50" y="74"/>
                    <a:pt x="61" y="74"/>
                    <a:pt x="68" y="67"/>
                  </a:cubicBezTo>
                  <a:cubicBezTo>
                    <a:pt x="75" y="60"/>
                    <a:pt x="75" y="49"/>
                    <a:pt x="68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>
                <a:latin typeface="Impact" panose="020B0806030902050204" pitchFamily="34" charset="0"/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="" xmlns:a16="http://schemas.microsoft.com/office/drawing/2014/main" id="{B624C700-1BCF-4E23-9652-39BACF550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" y="-3175"/>
              <a:ext cx="530225" cy="531813"/>
            </a:xfrm>
            <a:custGeom>
              <a:avLst/>
              <a:gdLst>
                <a:gd name="T0" fmla="*/ 139 w 139"/>
                <a:gd name="T1" fmla="*/ 70 h 140"/>
                <a:gd name="T2" fmla="*/ 70 w 139"/>
                <a:gd name="T3" fmla="*/ 0 h 140"/>
                <a:gd name="T4" fmla="*/ 0 w 139"/>
                <a:gd name="T5" fmla="*/ 70 h 140"/>
                <a:gd name="T6" fmla="*/ 70 w 139"/>
                <a:gd name="T7" fmla="*/ 140 h 140"/>
                <a:gd name="T8" fmla="*/ 139 w 139"/>
                <a:gd name="T9" fmla="*/ 70 h 140"/>
                <a:gd name="T10" fmla="*/ 70 w 139"/>
                <a:gd name="T11" fmla="*/ 122 h 140"/>
                <a:gd name="T12" fmla="*/ 17 w 139"/>
                <a:gd name="T13" fmla="*/ 70 h 140"/>
                <a:gd name="T14" fmla="*/ 70 w 139"/>
                <a:gd name="T15" fmla="*/ 17 h 140"/>
                <a:gd name="T16" fmla="*/ 122 w 139"/>
                <a:gd name="T17" fmla="*/ 70 h 140"/>
                <a:gd name="T18" fmla="*/ 70 w 139"/>
                <a:gd name="T19" fmla="*/ 1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108" y="140"/>
                    <a:pt x="139" y="108"/>
                    <a:pt x="139" y="70"/>
                  </a:cubicBezTo>
                  <a:moveTo>
                    <a:pt x="70" y="122"/>
                  </a:moveTo>
                  <a:cubicBezTo>
                    <a:pt x="41" y="122"/>
                    <a:pt x="17" y="99"/>
                    <a:pt x="17" y="70"/>
                  </a:cubicBezTo>
                  <a:cubicBezTo>
                    <a:pt x="17" y="41"/>
                    <a:pt x="41" y="17"/>
                    <a:pt x="70" y="17"/>
                  </a:cubicBezTo>
                  <a:cubicBezTo>
                    <a:pt x="98" y="17"/>
                    <a:pt x="122" y="41"/>
                    <a:pt x="122" y="70"/>
                  </a:cubicBezTo>
                  <a:cubicBezTo>
                    <a:pt x="122" y="99"/>
                    <a:pt x="98" y="122"/>
                    <a:pt x="70" y="1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>
                <a:latin typeface="Impact" panose="020B0806030902050204" pitchFamily="34" charset="0"/>
              </a:endParaRPr>
            </a:p>
          </p:txBody>
        </p:sp>
        <p:sp>
          <p:nvSpPr>
            <p:cNvPr id="32" name="Freeform 20">
              <a:extLst>
                <a:ext uri="{FF2B5EF4-FFF2-40B4-BE49-F238E27FC236}">
                  <a16:creationId xmlns="" xmlns:a16="http://schemas.microsoft.com/office/drawing/2014/main" id="{C648DFE9-5545-439A-8B8D-20F3172B4CAC}"/>
                </a:ext>
              </a:extLst>
            </p:cNvPr>
            <p:cNvSpPr/>
            <p:nvPr/>
          </p:nvSpPr>
          <p:spPr bwMode="auto">
            <a:xfrm>
              <a:off x="117475" y="106363"/>
              <a:ext cx="157163" cy="155575"/>
            </a:xfrm>
            <a:custGeom>
              <a:avLst/>
              <a:gdLst>
                <a:gd name="T0" fmla="*/ 0 w 41"/>
                <a:gd name="T1" fmla="*/ 41 h 41"/>
                <a:gd name="T2" fmla="*/ 12 w 41"/>
                <a:gd name="T3" fmla="*/ 41 h 41"/>
                <a:gd name="T4" fmla="*/ 41 w 41"/>
                <a:gd name="T5" fmla="*/ 12 h 41"/>
                <a:gd name="T6" fmla="*/ 41 w 41"/>
                <a:gd name="T7" fmla="*/ 0 h 41"/>
                <a:gd name="T8" fmla="*/ 0 w 4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>
                <a:latin typeface="Impact" panose="020B0806030902050204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-344130" y="-297386"/>
            <a:ext cx="2651688" cy="970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 smtClean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3300" b="1" kern="100" dirty="0" smtClean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产品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功能</a:t>
            </a:r>
          </a:p>
        </p:txBody>
      </p:sp>
      <p:sp>
        <p:nvSpPr>
          <p:cNvPr id="42" name="矩形 41"/>
          <p:cNvSpPr/>
          <p:nvPr/>
        </p:nvSpPr>
        <p:spPr>
          <a:xfrm>
            <a:off x="269668" y="543052"/>
            <a:ext cx="67178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本产品为模拟策略类游戏，可以快速简单地进行游戏，其主要功能有：游戏存档并加载、自己国家的资源管理与升级、与其他国家的对战、好友排行榜</a:t>
            </a:r>
            <a:r>
              <a:rPr lang="zh-CN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317286" y="1372206"/>
            <a:ext cx="2651688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运行环境</a:t>
            </a:r>
          </a:p>
        </p:txBody>
      </p:sp>
      <p:sp>
        <p:nvSpPr>
          <p:cNvPr id="44" name="矩形 43"/>
          <p:cNvSpPr/>
          <p:nvPr/>
        </p:nvSpPr>
        <p:spPr>
          <a:xfrm>
            <a:off x="124088" y="230644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客户端：微信较高版本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服务器端：微信小程序自带服务器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客户机端：智能手机</a:t>
            </a:r>
          </a:p>
        </p:txBody>
      </p:sp>
      <p:sp>
        <p:nvSpPr>
          <p:cNvPr id="45" name="矩形 44"/>
          <p:cNvSpPr/>
          <p:nvPr/>
        </p:nvSpPr>
        <p:spPr>
          <a:xfrm>
            <a:off x="-226482" y="3161299"/>
            <a:ext cx="2651688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性能需求</a:t>
            </a:r>
          </a:p>
        </p:txBody>
      </p:sp>
      <p:sp>
        <p:nvSpPr>
          <p:cNvPr id="46" name="矩形 45"/>
          <p:cNvSpPr/>
          <p:nvPr/>
        </p:nvSpPr>
        <p:spPr>
          <a:xfrm>
            <a:off x="-141988" y="4265354"/>
            <a:ext cx="801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快速的运行游戏不卡顿，其性能主要根据游戏引擎和客户端硬件水平。</a:t>
            </a:r>
          </a:p>
        </p:txBody>
      </p:sp>
      <p:grpSp>
        <p:nvGrpSpPr>
          <p:cNvPr id="47" name="千图PPT彼岸天：ID 8661124库_组合 1">
            <a:extLst>
              <a:ext uri="{FF2B5EF4-FFF2-40B4-BE49-F238E27FC236}">
                <a16:creationId xmlns:a16="http://schemas.microsoft.com/office/drawing/2014/main" xmlns="" id="{E2A033B7-48F5-4114-B18E-E0A02E364EE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328675" y="1828800"/>
            <a:ext cx="2207950" cy="2048893"/>
            <a:chOff x="3894540" y="1555501"/>
            <a:chExt cx="4402924" cy="4412221"/>
          </a:xfrm>
        </p:grpSpPr>
        <p:sp>
          <p:nvSpPr>
            <p:cNvPr id="48" name="Freeform: Shape 3">
              <a:extLst>
                <a:ext uri="{FF2B5EF4-FFF2-40B4-BE49-F238E27FC236}">
                  <a16:creationId xmlns:a16="http://schemas.microsoft.com/office/drawing/2014/main" xmlns="" id="{CC7C8F27-5798-4486-B179-37F8FD0D4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0" y="1562475"/>
              <a:ext cx="2622227" cy="221308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4">
              <a:extLst>
                <a:ext uri="{FF2B5EF4-FFF2-40B4-BE49-F238E27FC236}">
                  <a16:creationId xmlns:a16="http://schemas.microsoft.com/office/drawing/2014/main" xmlns="" id="{EA0889F3-9C19-4C81-B89C-3B895099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701" y="1555501"/>
              <a:ext cx="2203787" cy="2633849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5">
              <a:extLst>
                <a:ext uri="{FF2B5EF4-FFF2-40B4-BE49-F238E27FC236}">
                  <a16:creationId xmlns:a16="http://schemas.microsoft.com/office/drawing/2014/main" xmlns="" id="{6AC6BBF1-5BF0-4CC9-A46B-DB89C9EAB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665" y="3775559"/>
              <a:ext cx="2647799" cy="2192163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6">
              <a:extLst>
                <a:ext uri="{FF2B5EF4-FFF2-40B4-BE49-F238E27FC236}">
                  <a16:creationId xmlns:a16="http://schemas.microsoft.com/office/drawing/2014/main" xmlns="" id="{F0D2D66A-47FA-4103-92BA-50C6C7193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1" y="3326898"/>
              <a:ext cx="2192164" cy="2633849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19">
              <a:extLst>
                <a:ext uri="{FF2B5EF4-FFF2-40B4-BE49-F238E27FC236}">
                  <a16:creationId xmlns:a16="http://schemas.microsoft.com/office/drawing/2014/main" xmlns="" id="{19C6539A-5503-4D91-8270-D0E857ED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242" y="2507289"/>
              <a:ext cx="436849" cy="534327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6" y="58"/>
                </a:cxn>
                <a:cxn ang="0">
                  <a:pos x="36" y="65"/>
                </a:cxn>
                <a:cxn ang="0">
                  <a:pos x="34" y="68"/>
                </a:cxn>
                <a:cxn ang="0">
                  <a:pos x="22" y="68"/>
                </a:cxn>
                <a:cxn ang="0">
                  <a:pos x="20" y="65"/>
                </a:cxn>
                <a:cxn ang="0">
                  <a:pos x="20" y="58"/>
                </a:cxn>
                <a:cxn ang="0">
                  <a:pos x="2" y="58"/>
                </a:cxn>
                <a:cxn ang="0">
                  <a:pos x="0" y="56"/>
                </a:cxn>
                <a:cxn ang="0">
                  <a:pos x="1" y="54"/>
                </a:cxn>
                <a:cxn ang="0">
                  <a:pos x="16" y="39"/>
                </a:cxn>
                <a:cxn ang="0">
                  <a:pos x="7" y="39"/>
                </a:cxn>
                <a:cxn ang="0">
                  <a:pos x="5" y="36"/>
                </a:cxn>
                <a:cxn ang="0">
                  <a:pos x="6" y="34"/>
                </a:cxn>
                <a:cxn ang="0">
                  <a:pos x="21" y="19"/>
                </a:cxn>
                <a:cxn ang="0">
                  <a:pos x="13" y="19"/>
                </a:cxn>
                <a:cxn ang="0">
                  <a:pos x="11" y="17"/>
                </a:cxn>
                <a:cxn ang="0">
                  <a:pos x="12" y="15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44" y="15"/>
                </a:cxn>
                <a:cxn ang="0">
                  <a:pos x="45" y="17"/>
                </a:cxn>
                <a:cxn ang="0">
                  <a:pos x="42" y="19"/>
                </a:cxn>
                <a:cxn ang="0">
                  <a:pos x="35" y="19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49" y="39"/>
                </a:cxn>
                <a:cxn ang="0">
                  <a:pos x="40" y="39"/>
                </a:cxn>
                <a:cxn ang="0">
                  <a:pos x="55" y="54"/>
                </a:cxn>
                <a:cxn ang="0">
                  <a:pos x="56" y="56"/>
                </a:cxn>
                <a:cxn ang="0">
                  <a:pos x="53" y="58"/>
                </a:cxn>
              </a:cxnLst>
              <a:rect l="0" t="0" r="r" b="b"/>
              <a:pathLst>
                <a:path w="56" h="68">
                  <a:moveTo>
                    <a:pt x="53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60"/>
                    <a:pt x="36" y="63"/>
                    <a:pt x="36" y="65"/>
                  </a:cubicBezTo>
                  <a:cubicBezTo>
                    <a:pt x="36" y="67"/>
                    <a:pt x="35" y="68"/>
                    <a:pt x="34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1" y="68"/>
                    <a:pt x="20" y="67"/>
                    <a:pt x="20" y="65"/>
                  </a:cubicBezTo>
                  <a:cubicBezTo>
                    <a:pt x="20" y="63"/>
                    <a:pt x="20" y="60"/>
                    <a:pt x="20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6"/>
                  </a:cubicBezTo>
                  <a:cubicBezTo>
                    <a:pt x="0" y="55"/>
                    <a:pt x="0" y="54"/>
                    <a:pt x="1" y="5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39"/>
                    <a:pt x="5" y="37"/>
                    <a:pt x="5" y="36"/>
                  </a:cubicBezTo>
                  <a:cubicBezTo>
                    <a:pt x="5" y="35"/>
                    <a:pt x="5" y="35"/>
                    <a:pt x="6" y="3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1" y="18"/>
                    <a:pt x="11" y="17"/>
                  </a:cubicBezTo>
                  <a:cubicBezTo>
                    <a:pt x="11" y="16"/>
                    <a:pt x="11" y="15"/>
                    <a:pt x="12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6"/>
                    <a:pt x="45" y="17"/>
                  </a:cubicBezTo>
                  <a:cubicBezTo>
                    <a:pt x="45" y="18"/>
                    <a:pt x="44" y="19"/>
                    <a:pt x="42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5"/>
                    <a:pt x="51" y="35"/>
                    <a:pt x="51" y="36"/>
                  </a:cubicBezTo>
                  <a:cubicBezTo>
                    <a:pt x="51" y="37"/>
                    <a:pt x="50" y="39"/>
                    <a:pt x="49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4"/>
                    <a:pt x="56" y="55"/>
                    <a:pt x="56" y="56"/>
                  </a:cubicBezTo>
                  <a:cubicBezTo>
                    <a:pt x="56" y="57"/>
                    <a:pt x="55" y="58"/>
                    <a:pt x="53" y="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20">
              <a:extLst>
                <a:ext uri="{FF2B5EF4-FFF2-40B4-BE49-F238E27FC236}">
                  <a16:creationId xmlns:a16="http://schemas.microsoft.com/office/drawing/2014/main" xmlns="" id="{FF90CF9D-A187-43F1-AEF9-5188067EE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623" y="4330212"/>
              <a:ext cx="597413" cy="55816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29" y="50"/>
                </a:cxn>
                <a:cxn ang="0">
                  <a:pos x="0" y="26"/>
                </a:cxn>
                <a:cxn ang="0">
                  <a:pos x="42" y="0"/>
                </a:cxn>
                <a:cxn ang="0">
                  <a:pos x="70" y="24"/>
                </a:cxn>
                <a:cxn ang="0">
                  <a:pos x="70" y="74"/>
                </a:cxn>
                <a:cxn ang="0">
                  <a:pos x="42" y="98"/>
                </a:cxn>
                <a:cxn ang="0">
                  <a:pos x="0" y="72"/>
                </a:cxn>
                <a:cxn ang="0">
                  <a:pos x="29" y="50"/>
                </a:cxn>
                <a:cxn ang="0">
                  <a:pos x="70" y="74"/>
                </a:cxn>
                <a:cxn ang="0">
                  <a:pos x="109" y="104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29" y="104"/>
                </a:cxn>
                <a:cxn ang="0">
                  <a:pos x="29" y="95"/>
                </a:cxn>
                <a:cxn ang="0">
                  <a:pos x="42" y="102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98" y="102"/>
                </a:cxn>
                <a:cxn ang="0">
                  <a:pos x="109" y="95"/>
                </a:cxn>
                <a:cxn ang="0">
                  <a:pos x="109" y="104"/>
                </a:cxn>
                <a:cxn ang="0">
                  <a:pos x="137" y="26"/>
                </a:cxn>
                <a:cxn ang="0">
                  <a:pos x="111" y="50"/>
                </a:cxn>
                <a:cxn ang="0">
                  <a:pos x="70" y="24"/>
                </a:cxn>
                <a:cxn ang="0">
                  <a:pos x="98" y="0"/>
                </a:cxn>
                <a:cxn ang="0">
                  <a:pos x="137" y="26"/>
                </a:cxn>
                <a:cxn ang="0">
                  <a:pos x="137" y="72"/>
                </a:cxn>
                <a:cxn ang="0">
                  <a:pos x="98" y="98"/>
                </a:cxn>
                <a:cxn ang="0">
                  <a:pos x="70" y="74"/>
                </a:cxn>
                <a:cxn ang="0">
                  <a:pos x="111" y="50"/>
                </a:cxn>
                <a:cxn ang="0">
                  <a:pos x="137" y="72"/>
                </a:cxn>
              </a:cxnLst>
              <a:rect l="0" t="0" r="r" b="b"/>
              <a:pathLst>
                <a:path w="137" h="128">
                  <a:moveTo>
                    <a:pt x="70" y="24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42" y="0"/>
                  </a:lnTo>
                  <a:lnTo>
                    <a:pt x="70" y="24"/>
                  </a:lnTo>
                  <a:close/>
                  <a:moveTo>
                    <a:pt x="70" y="74"/>
                  </a:moveTo>
                  <a:lnTo>
                    <a:pt x="42" y="98"/>
                  </a:lnTo>
                  <a:lnTo>
                    <a:pt x="0" y="72"/>
                  </a:lnTo>
                  <a:lnTo>
                    <a:pt x="29" y="50"/>
                  </a:lnTo>
                  <a:lnTo>
                    <a:pt x="70" y="74"/>
                  </a:lnTo>
                  <a:close/>
                  <a:moveTo>
                    <a:pt x="109" y="104"/>
                  </a:move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29" y="104"/>
                  </a:lnTo>
                  <a:lnTo>
                    <a:pt x="29" y="95"/>
                  </a:lnTo>
                  <a:lnTo>
                    <a:pt x="42" y="102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98" y="102"/>
                  </a:lnTo>
                  <a:lnTo>
                    <a:pt x="109" y="95"/>
                  </a:lnTo>
                  <a:lnTo>
                    <a:pt x="109" y="104"/>
                  </a:lnTo>
                  <a:close/>
                  <a:moveTo>
                    <a:pt x="137" y="26"/>
                  </a:moveTo>
                  <a:lnTo>
                    <a:pt x="111" y="50"/>
                  </a:lnTo>
                  <a:lnTo>
                    <a:pt x="70" y="24"/>
                  </a:lnTo>
                  <a:lnTo>
                    <a:pt x="98" y="0"/>
                  </a:lnTo>
                  <a:lnTo>
                    <a:pt x="137" y="26"/>
                  </a:lnTo>
                  <a:close/>
                  <a:moveTo>
                    <a:pt x="137" y="72"/>
                  </a:moveTo>
                  <a:lnTo>
                    <a:pt x="98" y="98"/>
                  </a:lnTo>
                  <a:lnTo>
                    <a:pt x="70" y="74"/>
                  </a:lnTo>
                  <a:lnTo>
                    <a:pt x="111" y="50"/>
                  </a:lnTo>
                  <a:lnTo>
                    <a:pt x="137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21">
              <a:extLst>
                <a:ext uri="{FF2B5EF4-FFF2-40B4-BE49-F238E27FC236}">
                  <a16:creationId xmlns:a16="http://schemas.microsoft.com/office/drawing/2014/main" xmlns="" id="{7915FC4B-4CDD-4B1A-969A-85BEADB9B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455" y="2584097"/>
              <a:ext cx="522304" cy="518160"/>
            </a:xfrm>
            <a:custGeom>
              <a:avLst/>
              <a:gdLst/>
              <a:ahLst/>
              <a:cxnLst>
                <a:cxn ang="0">
                  <a:pos x="58" y="50"/>
                </a:cxn>
                <a:cxn ang="0">
                  <a:pos x="51" y="58"/>
                </a:cxn>
                <a:cxn ang="0">
                  <a:pos x="7" y="58"/>
                </a:cxn>
                <a:cxn ang="0">
                  <a:pos x="0" y="50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51" y="0"/>
                </a:cxn>
                <a:cxn ang="0">
                  <a:pos x="58" y="7"/>
                </a:cxn>
                <a:cxn ang="0">
                  <a:pos x="58" y="50"/>
                </a:cxn>
                <a:cxn ang="0">
                  <a:pos x="51" y="24"/>
                </a:cxn>
                <a:cxn ang="0">
                  <a:pos x="46" y="24"/>
                </a:cxn>
                <a:cxn ang="0">
                  <a:pos x="47" y="29"/>
                </a:cxn>
                <a:cxn ang="0">
                  <a:pos x="29" y="47"/>
                </a:cxn>
                <a:cxn ang="0">
                  <a:pos x="11" y="29"/>
                </a:cxn>
                <a:cxn ang="0">
                  <a:pos x="12" y="24"/>
                </a:cxn>
                <a:cxn ang="0">
                  <a:pos x="6" y="24"/>
                </a:cxn>
                <a:cxn ang="0">
                  <a:pos x="6" y="49"/>
                </a:cxn>
                <a:cxn ang="0">
                  <a:pos x="9" y="51"/>
                </a:cxn>
                <a:cxn ang="0">
                  <a:pos x="49" y="51"/>
                </a:cxn>
                <a:cxn ang="0">
                  <a:pos x="51" y="49"/>
                </a:cxn>
                <a:cxn ang="0">
                  <a:pos x="51" y="24"/>
                </a:cxn>
                <a:cxn ang="0">
                  <a:pos x="29" y="17"/>
                </a:cxn>
                <a:cxn ang="0">
                  <a:pos x="17" y="29"/>
                </a:cxn>
                <a:cxn ang="0">
                  <a:pos x="29" y="40"/>
                </a:cxn>
                <a:cxn ang="0">
                  <a:pos x="41" y="29"/>
                </a:cxn>
                <a:cxn ang="0">
                  <a:pos x="29" y="17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2" y="6"/>
                </a:cxn>
                <a:cxn ang="0">
                  <a:pos x="40" y="9"/>
                </a:cxn>
                <a:cxn ang="0">
                  <a:pos x="40" y="15"/>
                </a:cxn>
                <a:cxn ang="0">
                  <a:pos x="42" y="18"/>
                </a:cxn>
                <a:cxn ang="0">
                  <a:pos x="49" y="18"/>
                </a:cxn>
                <a:cxn ang="0">
                  <a:pos x="51" y="15"/>
                </a:cxn>
                <a:cxn ang="0">
                  <a:pos x="51" y="9"/>
                </a:cxn>
              </a:cxnLst>
              <a:rect l="0" t="0" r="r" b="b"/>
              <a:pathLst>
                <a:path w="58" h="58">
                  <a:moveTo>
                    <a:pt x="58" y="50"/>
                  </a:moveTo>
                  <a:cubicBezTo>
                    <a:pt x="58" y="54"/>
                    <a:pt x="55" y="58"/>
                    <a:pt x="5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4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8" y="3"/>
                    <a:pt x="58" y="7"/>
                  </a:cubicBezTo>
                  <a:lnTo>
                    <a:pt x="58" y="50"/>
                  </a:lnTo>
                  <a:close/>
                  <a:moveTo>
                    <a:pt x="51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7" y="26"/>
                    <a:pt x="47" y="27"/>
                    <a:pt x="47" y="29"/>
                  </a:cubicBezTo>
                  <a:cubicBezTo>
                    <a:pt x="47" y="39"/>
                    <a:pt x="39" y="47"/>
                    <a:pt x="29" y="47"/>
                  </a:cubicBezTo>
                  <a:cubicBezTo>
                    <a:pt x="19" y="47"/>
                    <a:pt x="11" y="39"/>
                    <a:pt x="11" y="29"/>
                  </a:cubicBezTo>
                  <a:cubicBezTo>
                    <a:pt x="11" y="27"/>
                    <a:pt x="11" y="26"/>
                    <a:pt x="1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7" y="51"/>
                    <a:pt x="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0" y="51"/>
                    <a:pt x="51" y="50"/>
                    <a:pt x="51" y="49"/>
                  </a:cubicBezTo>
                  <a:lnTo>
                    <a:pt x="51" y="24"/>
                  </a:lnTo>
                  <a:close/>
                  <a:moveTo>
                    <a:pt x="29" y="17"/>
                  </a:moveTo>
                  <a:cubicBezTo>
                    <a:pt x="23" y="17"/>
                    <a:pt x="17" y="22"/>
                    <a:pt x="17" y="29"/>
                  </a:cubicBezTo>
                  <a:cubicBezTo>
                    <a:pt x="17" y="35"/>
                    <a:pt x="23" y="40"/>
                    <a:pt x="29" y="40"/>
                  </a:cubicBezTo>
                  <a:cubicBezTo>
                    <a:pt x="35" y="40"/>
                    <a:pt x="41" y="35"/>
                    <a:pt x="41" y="29"/>
                  </a:cubicBezTo>
                  <a:cubicBezTo>
                    <a:pt x="41" y="22"/>
                    <a:pt x="35" y="17"/>
                    <a:pt x="29" y="17"/>
                  </a:cubicBezTo>
                  <a:close/>
                  <a:moveTo>
                    <a:pt x="51" y="9"/>
                  </a:moveTo>
                  <a:cubicBezTo>
                    <a:pt x="51" y="7"/>
                    <a:pt x="50" y="6"/>
                    <a:pt x="49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7"/>
                    <a:pt x="40" y="9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1" y="18"/>
                    <a:pt x="42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1" y="16"/>
                    <a:pt x="51" y="15"/>
                  </a:cubicBezTo>
                  <a:lnTo>
                    <a:pt x="51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Freeform: Shape 22">
              <a:extLst>
                <a:ext uri="{FF2B5EF4-FFF2-40B4-BE49-F238E27FC236}">
                  <a16:creationId xmlns:a16="http://schemas.microsoft.com/office/drawing/2014/main" xmlns="" id="{5158A546-BF39-4B2F-8EFA-1594CF4CC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0849" y="4624887"/>
              <a:ext cx="527292" cy="493919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23">
              <a:extLst>
                <a:ext uri="{FF2B5EF4-FFF2-40B4-BE49-F238E27FC236}">
                  <a16:creationId xmlns:a16="http://schemas.microsoft.com/office/drawing/2014/main" xmlns="" id="{FAC55DBD-67A4-4E4E-9601-099EBDADF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343" y="3455733"/>
              <a:ext cx="649687" cy="639456"/>
            </a:xfrm>
            <a:custGeom>
              <a:avLst/>
              <a:gdLst/>
              <a:ahLst/>
              <a:cxnLst>
                <a:cxn ang="0">
                  <a:pos x="58" y="35"/>
                </a:cxn>
                <a:cxn ang="0">
                  <a:pos x="29" y="58"/>
                </a:cxn>
                <a:cxn ang="0">
                  <a:pos x="9" y="50"/>
                </a:cxn>
                <a:cxn ang="0">
                  <a:pos x="5" y="55"/>
                </a:cxn>
                <a:cxn ang="0">
                  <a:pos x="3" y="55"/>
                </a:cxn>
                <a:cxn ang="0">
                  <a:pos x="0" y="53"/>
                </a:cxn>
                <a:cxn ang="0">
                  <a:pos x="0" y="36"/>
                </a:cxn>
                <a:cxn ang="0">
                  <a:pos x="3" y="34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8"/>
                </a:cxn>
                <a:cxn ang="0">
                  <a:pos x="16" y="43"/>
                </a:cxn>
                <a:cxn ang="0">
                  <a:pos x="30" y="48"/>
                </a:cxn>
                <a:cxn ang="0">
                  <a:pos x="46" y="39"/>
                </a:cxn>
                <a:cxn ang="0">
                  <a:pos x="48" y="34"/>
                </a:cxn>
                <a:cxn ang="0">
                  <a:pos x="49" y="34"/>
                </a:cxn>
                <a:cxn ang="0">
                  <a:pos x="57" y="34"/>
                </a:cxn>
                <a:cxn ang="0">
                  <a:pos x="58" y="35"/>
                </a:cxn>
                <a:cxn ang="0">
                  <a:pos x="58" y="35"/>
                </a:cxn>
                <a:cxn ang="0">
                  <a:pos x="59" y="21"/>
                </a:cxn>
                <a:cxn ang="0">
                  <a:pos x="56" y="24"/>
                </a:cxn>
                <a:cxn ang="0">
                  <a:pos x="39" y="24"/>
                </a:cxn>
                <a:cxn ang="0">
                  <a:pos x="37" y="21"/>
                </a:cxn>
                <a:cxn ang="0">
                  <a:pos x="38" y="20"/>
                </a:cxn>
                <a:cxn ang="0">
                  <a:pos x="43" y="14"/>
                </a:cxn>
                <a:cxn ang="0">
                  <a:pos x="30" y="9"/>
                </a:cxn>
                <a:cxn ang="0">
                  <a:pos x="13" y="19"/>
                </a:cxn>
                <a:cxn ang="0">
                  <a:pos x="11" y="23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3"/>
                </a:cxn>
                <a:cxn ang="0">
                  <a:pos x="1" y="22"/>
                </a:cxn>
                <a:cxn ang="0">
                  <a:pos x="30" y="0"/>
                </a:cxn>
                <a:cxn ang="0">
                  <a:pos x="50" y="8"/>
                </a:cxn>
                <a:cxn ang="0">
                  <a:pos x="55" y="3"/>
                </a:cxn>
                <a:cxn ang="0">
                  <a:pos x="56" y="2"/>
                </a:cxn>
                <a:cxn ang="0">
                  <a:pos x="59" y="4"/>
                </a:cxn>
                <a:cxn ang="0">
                  <a:pos x="59" y="21"/>
                </a:cxn>
              </a:cxnLst>
              <a:rect l="0" t="0" r="r" b="b"/>
              <a:pathLst>
                <a:path w="59" h="58">
                  <a:moveTo>
                    <a:pt x="58" y="35"/>
                  </a:moveTo>
                  <a:cubicBezTo>
                    <a:pt x="55" y="48"/>
                    <a:pt x="43" y="58"/>
                    <a:pt x="29" y="58"/>
                  </a:cubicBezTo>
                  <a:cubicBezTo>
                    <a:pt x="22" y="58"/>
                    <a:pt x="15" y="55"/>
                    <a:pt x="9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2" y="55"/>
                    <a:pt x="0" y="54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2" y="34"/>
                    <a:pt x="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2" y="35"/>
                    <a:pt x="22" y="36"/>
                  </a:cubicBezTo>
                  <a:cubicBezTo>
                    <a:pt x="22" y="37"/>
                    <a:pt x="22" y="37"/>
                    <a:pt x="22" y="3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5" y="48"/>
                    <a:pt x="30" y="48"/>
                  </a:cubicBezTo>
                  <a:cubicBezTo>
                    <a:pt x="36" y="48"/>
                    <a:pt x="43" y="45"/>
                    <a:pt x="46" y="39"/>
                  </a:cubicBezTo>
                  <a:cubicBezTo>
                    <a:pt x="47" y="37"/>
                    <a:pt x="48" y="36"/>
                    <a:pt x="48" y="34"/>
                  </a:cubicBezTo>
                  <a:cubicBezTo>
                    <a:pt x="48" y="34"/>
                    <a:pt x="49" y="34"/>
                    <a:pt x="49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8" y="34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9" y="21"/>
                  </a:moveTo>
                  <a:cubicBezTo>
                    <a:pt x="59" y="23"/>
                    <a:pt x="58" y="24"/>
                    <a:pt x="56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7" y="23"/>
                    <a:pt x="37" y="21"/>
                  </a:cubicBezTo>
                  <a:cubicBezTo>
                    <a:pt x="37" y="21"/>
                    <a:pt x="37" y="20"/>
                    <a:pt x="38" y="2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39" y="11"/>
                    <a:pt x="34" y="9"/>
                    <a:pt x="30" y="9"/>
                  </a:cubicBezTo>
                  <a:cubicBezTo>
                    <a:pt x="23" y="9"/>
                    <a:pt x="17" y="13"/>
                    <a:pt x="13" y="19"/>
                  </a:cubicBezTo>
                  <a:cubicBezTo>
                    <a:pt x="12" y="20"/>
                    <a:pt x="12" y="21"/>
                    <a:pt x="11" y="23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3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4" y="9"/>
                    <a:pt x="16" y="0"/>
                    <a:pt x="30" y="0"/>
                  </a:cubicBezTo>
                  <a:cubicBezTo>
                    <a:pt x="37" y="0"/>
                    <a:pt x="44" y="3"/>
                    <a:pt x="50" y="8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6" y="2"/>
                    <a:pt x="56" y="2"/>
                  </a:cubicBezTo>
                  <a:cubicBezTo>
                    <a:pt x="58" y="2"/>
                    <a:pt x="59" y="3"/>
                    <a:pt x="59" y="4"/>
                  </a:cubicBezTo>
                  <a:lnTo>
                    <a:pt x="59" y="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53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小清新年终总结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42278AE4-FA1F-470A-848B-929687395316}" vid="{C5B940E9-DEC1-4A14-A0A5-E70997A0C58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852</TotalTime>
  <Words>1113</Words>
  <Application>Microsoft Office PowerPoint</Application>
  <PresentationFormat>自定义</PresentationFormat>
  <Paragraphs>229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微軟正黑體</vt:lpstr>
      <vt:lpstr>TypeLand 康熙字典體試用版</vt:lpstr>
      <vt:lpstr>等线</vt:lpstr>
      <vt:lpstr>等线 Light</vt:lpstr>
      <vt:lpstr>方正宋刻本秀楷简体</vt:lpstr>
      <vt:lpstr>华文隶书</vt:lpstr>
      <vt:lpstr>微软雅黑</vt:lpstr>
      <vt:lpstr>微软雅黑 Light</vt:lpstr>
      <vt:lpstr>Arial</vt:lpstr>
      <vt:lpstr>Impact</vt:lpstr>
      <vt:lpstr>Modern No. 20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绿色小清新年终总结PPT模板</dc:title>
  <dc:creator>樊婷婷</dc:creator>
  <cp:lastModifiedBy>Windows 用户</cp:lastModifiedBy>
  <cp:revision>50</cp:revision>
  <dcterms:created xsi:type="dcterms:W3CDTF">2017-11-16T05:57:26Z</dcterms:created>
  <dcterms:modified xsi:type="dcterms:W3CDTF">2019-04-21T03:52:05Z</dcterms:modified>
</cp:coreProperties>
</file>