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e077a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e077a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e077ae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e077ae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e077ae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e077ae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e077ae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e077ae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4e077ae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4e077ae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Miles’s Thesis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reality </a:t>
            </a:r>
            <a:r>
              <a:rPr lang="en"/>
              <a:t>collaborative</a:t>
            </a:r>
            <a:r>
              <a:rPr lang="en"/>
              <a:t> robotics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-Smart hub based robotics for universal connections (Jetson Nano)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-AI assisted movement/training (Shawns Project)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-Responsive robotics (Human sensing/ Human interactions)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-Human Robotic Interfacing methods (UI)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Hubs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-Utilization of smart hubs for data storage and universal robot communications (I.E. ROS)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-Ease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assisted movement/training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Utilization</a:t>
            </a:r>
            <a:r>
              <a:rPr lang="en"/>
              <a:t> of NVIDIA </a:t>
            </a:r>
            <a:r>
              <a:rPr lang="en"/>
              <a:t>ISAAC</a:t>
            </a:r>
            <a:r>
              <a:rPr lang="en"/>
              <a:t> SIM for </a:t>
            </a:r>
            <a:r>
              <a:rPr lang="en"/>
              <a:t>reinforce</a:t>
            </a:r>
            <a:r>
              <a:rPr lang="en"/>
              <a:t> machine learning on robot pathing and singularity avoidance *possible paper?*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robotics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-Minimize utilization of external devices and have human gestures for robot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-Safety Features* LIdar scans and 3d cameras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-Interactivity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Interfacing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</a:t>
            </a:r>
            <a:r>
              <a:rPr lang="en"/>
              <a:t>Control</a:t>
            </a:r>
            <a:r>
              <a:rPr lang="en"/>
              <a:t>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*key research does distance lerp configuration in VR gain </a:t>
            </a:r>
            <a:r>
              <a:rPr lang="en"/>
              <a:t>beneficial</a:t>
            </a:r>
            <a:r>
              <a:rPr lang="en"/>
              <a:t> movement </a:t>
            </a:r>
            <a:r>
              <a:rPr lang="en"/>
              <a:t>dexterity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“How can UI effect the way people </a:t>
            </a:r>
            <a:r>
              <a:rPr lang="en"/>
              <a:t>accomplish</a:t>
            </a:r>
            <a:r>
              <a:rPr lang="en"/>
              <a:t>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training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