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DD9F1-6EAC-AB1B-2D05-0507D0C0F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4AAC95-BEC5-38DD-0C94-EB20E7DA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E9FEB-0D51-4FB0-CB3C-CE2F91E6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6E648D-5F49-403C-F34A-E56FEBF3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A97514-4D67-EDCE-6D22-755A306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2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AC72D-7136-5CBF-D695-7E7A2DEC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767B39-64CB-6BEE-F6A3-6A58156F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EE197-7E40-53DB-5706-5D884C37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6226A-D5C0-4AF3-3A73-D2E8A280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EA2B51-3B74-82A9-D4B2-B585D852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16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B37C78-37A5-161C-68EC-5163B1F45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ABDD12-19C4-744A-CB5F-47382693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09BD5-621E-0D89-1718-3CD718B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0AE4B-6B4B-549A-BD69-827DD24C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C93BF-AFAA-329E-76F1-689D9B2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09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E3BD-354D-2E93-F5EE-6F795E4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79545-5872-51FF-6ABD-EBEC3EC6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71030-3938-49C8-0324-A7AD84E8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C89B4-BC01-CFAA-03A3-F54BF669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452043-3DE8-FDE4-D21D-39987D48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F9DF6-1A05-A0F0-71E1-F2150B1A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C334DA-5B81-C9E7-0560-A1AE6FD2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DD138E-C824-5A27-1A60-4851E5BF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D3BC4-A522-C76B-91EC-A46B382D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C9591-FE54-A602-38D5-5C12E5EC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4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F5FD7-ED60-7B3B-CD5A-468FB1A2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F2BC1-01E7-AD58-AA57-5EA98AF39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702D67-0DE1-6881-C7A7-2603C1B0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C427A9-64D5-44D9-8426-3E931467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1549B4-1599-5099-CA0B-F2900DE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0B16D-8D14-217A-2D11-995A06B4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4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7C061-2501-D79E-BCA4-F44C41BD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1D85D7-045C-A255-76A1-97A930D5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ED1AEB-9101-8018-0EED-CE30D2284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ABE334-0D61-A055-4A6B-1359FC866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AD5B30-6C9D-F88A-4EAF-A3D4495D2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EBA8F3-6CFD-0F11-E49A-F331028C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FC9B1D-CEC6-9A08-CF4C-CBFE6472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FC380B-96F0-47E8-9C3A-79C6CE24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08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0FF6B-E3BB-F022-85E8-D9B188B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B2E61-489A-7C2E-4F1D-955B2808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0F8A0B-245E-EAE2-4ACB-E0A45DA6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43C462-B484-7551-4ED7-FE30CC85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5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22456A-EC71-352E-DAC6-BB244597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76A839-CD13-2AB0-B1FD-14AEC632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48F206-DF91-568D-56A8-9CD7CA90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9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B973A-4333-25E1-B223-123FAFD2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0285C-B75F-A265-9759-BCBD4197A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AD7934-A7ED-4554-D7A8-756587FF4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C6C26-5143-D6C9-4485-07C8AE8E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6C7FA7-39D6-D452-6595-556C1CDA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D6526D-1692-D465-C568-867981D4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3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04FF4-39A6-18DD-3F90-293857CA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B4155C-D22A-0EEA-C06C-F4D45CA06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86F53-1B19-AC11-E739-7DE0D434E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CA22C-FE84-3CD9-76F5-7F803DC2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8A652-E3A7-A9CF-890C-5C4BE07E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69E834-630C-BBAA-6A10-7B419C86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69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AB0240-6B16-A16B-3BC6-D0D0A6F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0CD812-7A8C-FA80-30C5-E03573E5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AC62C-8276-01CC-F26A-C85C882F7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C3FD-11CE-4ECB-8D1B-4AA5C0887AA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DBC7E7-E34D-5332-0886-CC63C52D7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EEC0B-EAAE-D29B-E45A-46E68D8C0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A838-5499-477E-81F4-ED574205C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8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D1C8C-3126-85C0-825A-F239C0811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1DA9A-55B0-B90C-32FC-DFEAD73DB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693A98-2A8F-D061-689C-41749410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62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LOPEZ GUILLERMO</dc:creator>
  <cp:lastModifiedBy>GERARDO LOPEZ GUILLERMO</cp:lastModifiedBy>
  <cp:revision>1</cp:revision>
  <dcterms:created xsi:type="dcterms:W3CDTF">2025-07-01T19:37:01Z</dcterms:created>
  <dcterms:modified xsi:type="dcterms:W3CDTF">2025-07-02T03:45:33Z</dcterms:modified>
</cp:coreProperties>
</file>