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CCF7D-6F15-B3D5-0CC5-4555B1E6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B4FDAD-30C1-F4D4-0C3D-74C202BD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F70A0-4E9F-532D-0AF1-E392CCA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56649-4C81-6ACD-5DA7-F219322B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E579C-B142-9790-0DA8-1EFC7442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94EEF-B53B-8FD3-E3AD-07334B59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63346-1BD9-DC9F-9520-AFBD3EBA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77D94-91CE-876E-8DD9-5092FAC4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C06AF-C6CF-1474-7C21-256BB9EB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6F9D7-A51D-8D5D-F5D3-33D53589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0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97425-9A5E-FFC3-CFAE-12F46A81D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EC8379-BC52-F378-74B5-EBEA39BB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A8D4C-4513-FCBD-A110-6A2D89E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DA5AB-B846-BC8E-E2C8-0BB889D5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817BE-19DF-89E7-E18A-373F9AAA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02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EC22C-0048-A3F7-734D-8E0D353D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7E681-9513-85CB-DF13-876A58FE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EAFFF-9EDB-CB91-9276-36B62F80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8655A-091F-0079-5BAF-4C93A846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426BE-7DBB-8942-8C4D-6C9CCED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151DA-2EFB-A3B3-F2A5-0E5568DF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A9C1F-1BB7-9775-C928-9C149FAD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CE622-EDB4-D0DF-FAD8-014CEBF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4AD2D-7676-1347-D09D-289D50DE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4A79B-87F2-3A93-94CC-A286C21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35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D505-E21E-9A00-A61D-FCA5F305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E2796-82A5-FD27-3996-4C98360CD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CD490C-6B44-AA15-DA9A-7804D1BA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A16D5-33A9-7D1C-1D91-87C1F772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C00CA-1C17-0C8C-A5E1-00F14E4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57DA8-163F-78FA-9C9C-236FD5C4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2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5CC16-8E97-B31A-ABFD-EB29D85A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81E44-A98F-3E15-A1A8-81E6FC34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8B3A9-D289-CBD9-2F9E-106A4586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E816BE-ADC0-2F13-B65E-D8A0C6B35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742DEE-3C0F-3E56-C39A-8C895B8F4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071C89-EC43-1D5F-D3FF-C65FCC6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A3DCD7-D570-D4B9-FF8B-6BF0EA07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9913C7-8826-8706-8DDB-46E4D9BB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9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E3F6B-74E8-D5B2-888D-0C78D4A4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43BE48-1209-DA8D-731A-C9011D9A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E07CF7-E83B-3382-5AE2-0900E673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D4D4FD-6D07-D96D-6DC8-35FEA93F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8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6262E1-2316-D871-2C3B-4C603940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35236-B02B-A83D-0B42-7F740BC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B7838-DBC1-9CFE-8E9B-BA6BB66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0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C2CE-E6DE-AE46-B344-32B53E9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9386B-B424-D4DA-9674-01DEB464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56E79B-4182-0803-3752-3F7FF915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99EB0D-4783-E2A8-C29B-59C15595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EAB52-BA85-9DAF-452D-7DB91214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F3E818-8009-42E5-1DC0-F71963DA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19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2ED0A-282F-5B02-B454-63C14A85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6F57E8-9F06-EED6-5C20-2FED21E7E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EBF37F-1C14-368E-DF7B-39A39AFF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DC8F1-045A-A958-938A-E1DC3A42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EE1E9-793C-B850-BB96-4327B46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0C5B1-80E6-C2F2-555B-ED8718B9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87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D3B728-4E0D-AC0E-FB9F-BBA4388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521B8-C6C2-319F-A802-92B29464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B069D-DC6A-8A93-1ECE-A828291DE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BCBDF-D43A-4B25-8B16-CAF2DCC6DD87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D99C7-510C-92B1-ED45-AD37B7D9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D9F4F-DA22-6798-2D64-223D775A6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7CE69-48EC-4105-84FF-AC8CA7660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A1BFA-F4E6-FE20-A242-F098180CC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1E5F0-B871-5FD6-A200-C3833D403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EC0BAF-43E1-39E0-DA6B-438D76BC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LOPEZ GUILLERMO</dc:creator>
  <cp:lastModifiedBy>GERARDO LOPEZ GUILLERMO</cp:lastModifiedBy>
  <cp:revision>1</cp:revision>
  <dcterms:created xsi:type="dcterms:W3CDTF">2025-07-02T04:00:28Z</dcterms:created>
  <dcterms:modified xsi:type="dcterms:W3CDTF">2025-07-02T04:01:10Z</dcterms:modified>
</cp:coreProperties>
</file>