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CE364-C8F3-2DEB-6A1C-04668AFA2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1FD65-373A-99B1-69A8-956C51A43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0D525D-E897-ABE7-8675-BCFD5AA3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DC7AF-ADD0-B3AA-2EF1-90FD63DC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4325B1-93DF-C34F-A5F1-7E9E4384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42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5B416-A6E7-E2EA-E0C0-F6045313E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129E99-55A1-350F-575D-16D4A459F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12793E-8763-6B5A-A509-9C144E88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EF3F05-C112-BB12-A89F-13C098B9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7BEBE4-DA5A-CACD-5665-FD280D15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04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632F46-9BF0-5139-20A7-2227CB4DE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1B8518-656D-7DEC-0D90-95051A4DB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CC1628-0771-F180-D43E-B83808E6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33434-2D26-12BC-AF0B-4791B056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EDC1C6-DCEF-1FA1-86B0-12752DFBA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373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7564FF-14D8-FE91-0EE1-A5A97744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D5A7B-CDD5-9E3C-89E3-6C7A001BE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95C9EE-1D2D-A748-A15F-6EB28546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13AE4B-D643-E812-17D3-ADBF469C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C0D57-2947-B492-5843-A6A2B782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6529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458D8-BAC9-B101-78F6-61D466C9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647211-C28A-C57B-17E4-B82A0E54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3CE900-74AF-53E9-E333-99EB7D66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D86EB0-9E14-320E-7D05-27CFE1FDC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8665A8-8C42-40F4-12D5-15DC77E2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364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9980E-36A3-B5D9-0306-C05FDD32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3B6DEC-B90F-9633-0C23-FEE452C468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0FE8B8-5B06-B90F-B07C-CA065D829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006B00-CCFA-4EBA-585D-2DA871173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813E05-294F-08E3-B51D-0FC88070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EFB916-1082-FAC3-9315-BAEA4509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204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3ABA6-A41B-878E-613D-D949BB49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A25A1D-023A-755B-7638-AACBA269E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B01CDF-F139-4779-1849-ECE84136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FA179FB-8B2C-DB6F-D1D1-A3B74044F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0C7782-B3ED-DAA6-48F3-9D77CAB90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EDFA5B4-2A49-362F-031F-B7C36B7AB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A79FAA3-FA96-5D95-35BE-4B51657F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BA3F9C-B4BA-D179-9BD1-AD48CE1E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6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E7C97-D07C-51B9-7941-A97135AB4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0D42141-25AB-02F5-5AD5-ABE6A7C9C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F31E1FB-21E0-0424-D383-3F2B4E5B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518C309-B59C-5847-18B8-869C3513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121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ADF610-663E-465A-C832-1A3EFB68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F432C2-50EE-D220-60EC-F2C3DC337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0C4C9EB-B61C-B5A3-9019-B9D20C0D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3952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99AEB-741D-219B-F00C-D3400B17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95EEF-4745-8C16-501F-ADDB4CCE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4F5530-277C-2100-6157-409E3A3A2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3E6399-9B93-BCE1-AFFE-0B10C170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DB67AB-F3E6-563D-D93B-BBE0C6E2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BE5939-B98F-56E1-8C4E-5CD2C472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04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B3D7F-98D1-A06E-E3F5-88A48496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2ABE415-CFBA-8FF8-9A49-AFF25AA52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827702-2B09-7354-CB44-96A3D645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FA69F-714E-47E5-1FCB-A743594D1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6C06A3-BF50-519E-A7CC-CC2CD8193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03476A-D92F-2D05-ED8B-656C280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2107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8B716B-516A-842D-0139-8408710E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A29A6A-7380-A451-0C23-1C06C5B16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CE24BA-EF2A-7597-DE74-652EFEA8F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E098F3-0901-4E8D-985A-B886AB8A5BCE}" type="datetimeFigureOut">
              <a:rPr lang="es-MX" smtClean="0"/>
              <a:t>01/07/2025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6482AE-A95D-2FDC-11A2-43FCB45BC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FB126-7F62-8851-4DAC-6E42CBC24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6F2E2-D653-458B-B2BC-DB4245A173A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259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5F528-AC11-9963-9F9F-A33050E46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5CCF55-0A6F-9CC4-61AB-0FC47B0BE3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80B088-A414-80D8-1B51-C8E14E574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96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LOPEZ GUILLERMO</dc:creator>
  <cp:lastModifiedBy>GERARDO LOPEZ GUILLERMO</cp:lastModifiedBy>
  <cp:revision>1</cp:revision>
  <dcterms:created xsi:type="dcterms:W3CDTF">2025-07-02T03:45:23Z</dcterms:created>
  <dcterms:modified xsi:type="dcterms:W3CDTF">2025-07-02T03:45:26Z</dcterms:modified>
</cp:coreProperties>
</file>