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CC5AF9-9182-6A5D-CACD-C3B41F386C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827FFC5-5B36-12AA-FFCA-E443CC5E5F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53D2C8C-DAC7-72AD-06D1-28BA54DD0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B19D-3921-4EA3-8A59-AB46EA894419}" type="datetimeFigureOut">
              <a:rPr lang="es-MX" smtClean="0"/>
              <a:t>01/07/2025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DD0D1FC-809F-2595-FF12-7EA7D414A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D15DFBF-B3C6-9DC5-5FF9-EB035E61D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D686-D2AC-49A7-84CC-2ABAC35F4B7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38924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76C023-0EF2-0BDA-4380-E449AECA7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8BA7884-8FD9-689F-48F3-40B736FC60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512B76E-5DA9-EA49-88E6-75F7128EB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B19D-3921-4EA3-8A59-AB46EA894419}" type="datetimeFigureOut">
              <a:rPr lang="es-MX" smtClean="0"/>
              <a:t>01/07/2025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472E99D-3C3F-CE43-5D22-8962CA0D6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5EF6769-EB8D-8FFC-C4FC-337861B58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D686-D2AC-49A7-84CC-2ABAC35F4B7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66619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AA4490E-25CB-3BE2-FDAE-6454B1F09F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87025E2-E65E-223B-36D2-86B713A4C1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35F01CE-FD17-79D9-0DA7-FFB724D0F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B19D-3921-4EA3-8A59-AB46EA894419}" type="datetimeFigureOut">
              <a:rPr lang="es-MX" smtClean="0"/>
              <a:t>01/07/2025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E35B002-6A1A-E25F-9190-42B8C777B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FE7504E-16FB-83CE-D6FA-4075067D3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D686-D2AC-49A7-84CC-2ABAC35F4B7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85460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E2045C-3FAB-96B9-4FE2-AE6B5F32E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4B120E-40AD-3521-E246-D2AE90624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13EBCB0-8ABC-0544-DC0C-22504FB75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B19D-3921-4EA3-8A59-AB46EA894419}" type="datetimeFigureOut">
              <a:rPr lang="es-MX" smtClean="0"/>
              <a:t>01/07/2025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6C475F2-CB85-DA5E-9106-BA45AC09D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2D0F95-5EE0-98FC-F8EA-ACA275C3F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D686-D2AC-49A7-84CC-2ABAC35F4B7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48890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DCA802-37E2-9D68-F8C4-C1599DEEE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11567CE-3A63-2274-E4EB-B8896AABF2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99B414C-A781-7B6A-595E-78D73920D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B19D-3921-4EA3-8A59-AB46EA894419}" type="datetimeFigureOut">
              <a:rPr lang="es-MX" smtClean="0"/>
              <a:t>01/07/2025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E38BE9-3BFA-161F-04F5-C3CEF6EE1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0A31D65-0EBB-C471-5FF7-F7074D603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D686-D2AC-49A7-84CC-2ABAC35F4B7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2408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C36DAC-2031-5B40-1A77-01042FAE1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4E30021-3013-EF1E-5585-1EDB3E3CB2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3FA5A3D-4E16-C0C0-7C8A-F76EDA2F91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E5E225F-5E2C-5C9A-6FA7-D0903ADBD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B19D-3921-4EA3-8A59-AB46EA894419}" type="datetimeFigureOut">
              <a:rPr lang="es-MX" smtClean="0"/>
              <a:t>01/07/2025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41474CA-4CC7-122D-26A9-94F0B7700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154E6F5-766A-0BE2-35EE-629D124E7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D686-D2AC-49A7-84CC-2ABAC35F4B7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12553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8372FF-E1E9-F914-5E82-CA72A76F3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F3E1C26-A96D-12E2-319C-E7FC495A3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07D7082-B08C-E3FA-249A-76EF34FA89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246049A-286D-FEEC-6EED-7817E65BDD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7D3C979-95AB-4B8B-AF50-0A2A06F398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0C1EC41-2628-2D2B-F6FF-7019180DB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B19D-3921-4EA3-8A59-AB46EA894419}" type="datetimeFigureOut">
              <a:rPr lang="es-MX" smtClean="0"/>
              <a:t>01/07/2025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72B35D2-8FDD-684E-54D6-600E37EC5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25084EE-FAC8-8F12-71CB-75F53525D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D686-D2AC-49A7-84CC-2ABAC35F4B7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15177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FB1260-7CDC-2DFB-2E61-EFF99708C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1207EC4-6863-E387-139D-7AD3DE2DA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B19D-3921-4EA3-8A59-AB46EA894419}" type="datetimeFigureOut">
              <a:rPr lang="es-MX" smtClean="0"/>
              <a:t>01/07/2025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5D4C164-3895-B4A0-D3F4-C4691D0E3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15C61FA-CFEF-1616-8887-825C8392C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D686-D2AC-49A7-84CC-2ABAC35F4B7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75947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C92873E-700E-CC4B-6798-3D81EF592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B19D-3921-4EA3-8A59-AB46EA894419}" type="datetimeFigureOut">
              <a:rPr lang="es-MX" smtClean="0"/>
              <a:t>01/07/2025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23AB2FF-FFC4-D2B7-1866-47EA3E2B4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D830893-F243-CFB8-AAEC-4EBE25328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D686-D2AC-49A7-84CC-2ABAC35F4B7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16071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0B1DF0-4540-08D1-5492-C9A8B1686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C293E8-FDDE-B514-BD73-3D80A108F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B103004-8E81-A1FB-FAB6-744013B0A3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6D70AEB-105D-1D0C-EDC8-CA75FCD43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B19D-3921-4EA3-8A59-AB46EA894419}" type="datetimeFigureOut">
              <a:rPr lang="es-MX" smtClean="0"/>
              <a:t>01/07/2025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4CBDBA1-534E-28AB-6B8E-37351F31C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4EBC42A-838F-BB90-5469-A849DA936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D686-D2AC-49A7-84CC-2ABAC35F4B7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85179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3471DF-B0DA-14B0-DB22-8D888E6AD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2138A43-5326-913C-C441-2BEEFA3C65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1F34FFA-D882-ED7B-05EC-3B90A7B433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B914003-94E1-B066-F110-96F281983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B19D-3921-4EA3-8A59-AB46EA894419}" type="datetimeFigureOut">
              <a:rPr lang="es-MX" smtClean="0"/>
              <a:t>01/07/2025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83E1E2E-C087-1BAE-27E3-4F325ECB5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90EC0AE-05B1-3D6C-B261-6F45A299A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D686-D2AC-49A7-84CC-2ABAC35F4B7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00910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9563D35-395E-875E-3333-972A064E0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02C4474-236D-287A-2833-66D2D747F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872B241-E245-427A-8DB9-7F2BA9F4A0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DEB19D-3921-4EA3-8A59-AB46EA894419}" type="datetimeFigureOut">
              <a:rPr lang="es-MX" smtClean="0"/>
              <a:t>01/07/2025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63B89F6-B0ED-6176-8C9A-1317F0B329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FE2C892-E674-F843-0086-A4AA356336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B4D686-D2AC-49A7-84CC-2ABAC35F4B7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22475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1A9C2F-40D9-D9EE-937D-5A23988BA1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0682215-5556-FAAB-1447-98BC7A2A62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D7E7949-9E7B-773B-2007-6D27AA491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8441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GERARDO LOPEZ GUILLERMO</dc:creator>
  <cp:lastModifiedBy>GERARDO LOPEZ GUILLERMO</cp:lastModifiedBy>
  <cp:revision>1</cp:revision>
  <dcterms:created xsi:type="dcterms:W3CDTF">2025-07-02T03:45:15Z</dcterms:created>
  <dcterms:modified xsi:type="dcterms:W3CDTF">2025-07-02T03:45:20Z</dcterms:modified>
</cp:coreProperties>
</file>