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4BC0A-82DE-09C3-A988-EE7BCE04D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738835-EA7D-84A5-656E-4F35A558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8BD87F-1772-A7D6-771C-02E2750B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35E0-4C56-4C7F-8D5D-C1D7516B96BC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61980B-0B27-DC6E-5FBE-BDF448CF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5B661-4E50-7885-E547-95DF8618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D4D-9142-451C-B722-AAB8E2FC9E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600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E34C4-857F-8E28-2A07-109B1907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FF0176-20D6-510F-8994-8CCC7A6B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EF8EE-48CA-8B7A-3FBA-0586203A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35E0-4C56-4C7F-8D5D-C1D7516B96BC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60D54-30BA-E7B7-397B-2751F869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004FAB-C663-1CAF-4ABB-775B1CAA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D4D-9142-451C-B722-AAB8E2FC9E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526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A53B18-DDC3-7211-AFE1-D477F8212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38AF47-8892-A29D-0914-39BC6428C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18F21-111C-7D4C-1823-DCE080FD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35E0-4C56-4C7F-8D5D-C1D7516B96BC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D11AB5-0472-4072-4FCB-6244874B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5370F-EAEB-0A31-94AF-ED46EF6C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D4D-9142-451C-B722-AAB8E2FC9E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77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EC59E-6E90-5640-3895-32234331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77D64B-3679-3ADA-D0C3-9211F9418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004746-DDA8-F95E-90CB-96F04337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35E0-4C56-4C7F-8D5D-C1D7516B96BC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D295D-3D0F-9E07-771D-76CFE730A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4F610A-6DEA-40DC-5D62-8A75FF86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D4D-9142-451C-B722-AAB8E2FC9E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3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49ADF-E273-D436-511F-43F08AE8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FFFBBC-BB29-FDE7-0D03-145CBD7B1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30D65-3C04-A849-39C0-591CB408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35E0-4C56-4C7F-8D5D-C1D7516B96BC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405C2-1E2C-0353-8F6A-93CB70C5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78472-CBD4-C491-52B5-A679869A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D4D-9142-451C-B722-AAB8E2FC9E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16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F12D5-8D20-5DB1-EED8-7D8B504C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6EBBD-47C4-8290-8329-096CB8380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571D59-2CFB-D016-AA16-AA663A8F4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8ADFCD-F78B-6FDF-14B4-DA6C8F48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35E0-4C56-4C7F-8D5D-C1D7516B96BC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20A94E-7276-3235-C901-504DFB6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2FC36-D772-D72C-269F-28E8CC22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D4D-9142-451C-B722-AAB8E2FC9E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76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54D29-E03B-66FF-B546-04EFA7A5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AE0B05-A507-B047-11CB-0321743CF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4B23B4-FDC0-DD14-1A57-7ADC7D354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FB5D15-1C1F-0928-3848-F56EACCCE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A6D06C-C4FE-7733-C244-CDCB5ABE8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EC8D97-039B-0CAB-497F-D1FABDA9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35E0-4C56-4C7F-8D5D-C1D7516B96BC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817824-4C4D-56D7-6978-C3FE780F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9A8F7DC-A63F-4538-DABF-62DA30A4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D4D-9142-451C-B722-AAB8E2FC9E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624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A3764-6921-A472-2B38-041F7EE3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3631E2-8720-C349-BF55-EDC0D91E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35E0-4C56-4C7F-8D5D-C1D7516B96BC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465403-D834-2047-6632-A1FCB744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70F376-2157-08BA-F3BA-2F177878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D4D-9142-451C-B722-AAB8E2FC9E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27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482CB9-6129-2B31-2234-9895BF7F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35E0-4C56-4C7F-8D5D-C1D7516B96BC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0635D9-C2FF-EE8D-7694-7603E48B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33ABE1-4F2D-086A-168C-2DA4293C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D4D-9142-451C-B722-AAB8E2FC9E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37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49F74-0F69-B5EB-361D-A89E248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1F565F-D0D6-F54E-81B1-DE0D2CF3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EEC1A-0CE2-7E99-91A4-2A87CD198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8DC7DD-5D39-5799-D64D-6EF52EE0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35E0-4C56-4C7F-8D5D-C1D7516B96BC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617C0E-3CC7-C152-D41D-A37A15F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6C1B0E-2BD5-AEFC-420B-C11E927C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D4D-9142-451C-B722-AAB8E2FC9E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70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FF311-134A-5B62-5EF9-41F8DC7B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347B3C-98A4-0705-EEC8-EB4419855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1BFE56-9625-2C92-9FED-C20AA6306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1C855B-CA06-8CC4-DD29-0D19A7BD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35E0-4C56-4C7F-8D5D-C1D7516B96BC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1A725B-30E5-2B07-D375-D167AB94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34037B-8C04-1D4A-4F61-13AAB8FE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01D4D-9142-451C-B722-AAB8E2FC9E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908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A0345F-80A9-BEE4-A37A-81BF714F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B06FC1-2FFA-861C-B7B4-68506EFB6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5A8674-357A-C05F-725C-66C51532A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D35E0-4C56-4C7F-8D5D-C1D7516B96BC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AE41F8-5C90-1E0F-4847-58FD38AC5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F4D4C-D3A1-D523-F21F-81EA64CD3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01D4D-9142-451C-B722-AAB8E2FC9EF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380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2524D-411A-41EA-23D4-7524B1728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BD895C-6A10-9412-06AE-4ED8C9B4C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05AB72-8C5C-355D-EB27-F8BA9D6D4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62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GERARDO LOPEZ GUILLERMO</dc:creator>
  <cp:lastModifiedBy>GERARDO LOPEZ GUILLERMO</cp:lastModifiedBy>
  <cp:revision>1</cp:revision>
  <dcterms:created xsi:type="dcterms:W3CDTF">2025-07-02T03:45:03Z</dcterms:created>
  <dcterms:modified xsi:type="dcterms:W3CDTF">2025-07-02T03:45:11Z</dcterms:modified>
</cp:coreProperties>
</file>