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51206400" cy="28803600"/>
  <p:notesSz cx="6858000" cy="9144000"/>
  <p:defaultTextStyle>
    <a:defPPr>
      <a:defRPr lang="en-US"/>
    </a:defPPr>
    <a:lvl1pPr marL="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3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7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0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44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80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16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52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4880" algn="l" defTabSz="43887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00"/>
    <a:srgbClr val="00A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706F4-AD5F-4AEA-A397-ED61C8021EC1}" v="7" dt="2020-11-13T10:51:0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26" d="100"/>
          <a:sy n="26" d="100"/>
        </p:scale>
        <p:origin x="762" y="150"/>
      </p:cViewPr>
      <p:guideLst>
        <p:guide orient="horz" pos="9072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森田実" userId="e6338477-5e86-4fd5-b414-9fd4df1e060a" providerId="ADAL" clId="{CCCBA9DA-6FDD-4DB9-B736-616CE6C10ED3}"/>
    <pc:docChg chg="undo custSel addSld modSld">
      <pc:chgData name="森田実" userId="e6338477-5e86-4fd5-b414-9fd4df1e060a" providerId="ADAL" clId="{CCCBA9DA-6FDD-4DB9-B736-616CE6C10ED3}" dt="2020-11-10T00:34:01.365" v="831" actId="12789"/>
      <pc:docMkLst>
        <pc:docMk/>
      </pc:docMkLst>
      <pc:sldChg chg="delSp modSp mod">
        <pc:chgData name="森田実" userId="e6338477-5e86-4fd5-b414-9fd4df1e060a" providerId="ADAL" clId="{CCCBA9DA-6FDD-4DB9-B736-616CE6C10ED3}" dt="2020-11-09T04:55:55.379" v="173" actId="478"/>
        <pc:sldMkLst>
          <pc:docMk/>
          <pc:sldMk cId="479732982" sldId="256"/>
        </pc:sldMkLst>
        <pc:picChg chg="del mod">
          <ac:chgData name="森田実" userId="e6338477-5e86-4fd5-b414-9fd4df1e060a" providerId="ADAL" clId="{CCCBA9DA-6FDD-4DB9-B736-616CE6C10ED3}" dt="2020-11-09T04:55:55.379" v="173" actId="478"/>
          <ac:picMkLst>
            <pc:docMk/>
            <pc:sldMk cId="479732982" sldId="256"/>
            <ac:picMk id="8" creationId="{F8FA2C55-BEFA-42D2-BCCB-744DE75988B4}"/>
          </ac:picMkLst>
        </pc:picChg>
      </pc:sldChg>
      <pc:sldChg chg="addSp delSp modSp new mod">
        <pc:chgData name="森田実" userId="e6338477-5e86-4fd5-b414-9fd4df1e060a" providerId="ADAL" clId="{CCCBA9DA-6FDD-4DB9-B736-616CE6C10ED3}" dt="2020-11-09T05:28:42.851" v="433" actId="120"/>
        <pc:sldMkLst>
          <pc:docMk/>
          <pc:sldMk cId="1078184346" sldId="257"/>
        </pc:sldMkLst>
        <pc:spChg chg="del">
          <ac:chgData name="森田実" userId="e6338477-5e86-4fd5-b414-9fd4df1e060a" providerId="ADAL" clId="{CCCBA9DA-6FDD-4DB9-B736-616CE6C10ED3}" dt="2020-11-09T04:44:49.917" v="3" actId="478"/>
          <ac:spMkLst>
            <pc:docMk/>
            <pc:sldMk cId="1078184346" sldId="257"/>
            <ac:spMk id="2" creationId="{EFCBFAA6-BB84-4559-8979-C270586E7E2F}"/>
          </ac:spMkLst>
        </pc:spChg>
        <pc:spChg chg="mod">
          <ac:chgData name="森田実" userId="e6338477-5e86-4fd5-b414-9fd4df1e060a" providerId="ADAL" clId="{CCCBA9DA-6FDD-4DB9-B736-616CE6C10ED3}" dt="2020-11-09T04:44:39.629" v="1"/>
          <ac:spMkLst>
            <pc:docMk/>
            <pc:sldMk cId="1078184346" sldId="257"/>
            <ac:spMk id="4" creationId="{4C05D1A4-5FBA-4B20-9981-BBC8F7A33FB0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5" creationId="{916C5660-62A3-4E8F-B62C-EC92880FD6EC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6" creationId="{FA06DE1A-D89F-4309-9062-D0F02F83EF4C}"/>
          </ac:spMkLst>
        </pc:spChg>
        <pc:spChg chg="mod">
          <ac:chgData name="森田実" userId="e6338477-5e86-4fd5-b414-9fd4df1e060a" providerId="ADAL" clId="{CCCBA9DA-6FDD-4DB9-B736-616CE6C10ED3}" dt="2020-11-09T05:04:58.854" v="253" actId="12789"/>
          <ac:spMkLst>
            <pc:docMk/>
            <pc:sldMk cId="1078184346" sldId="257"/>
            <ac:spMk id="7" creationId="{AD50B5C1-A996-49EE-845F-DD2A65B9EDE1}"/>
          </ac:spMkLst>
        </pc:spChg>
        <pc:spChg chg="add del mod">
          <ac:chgData name="森田実" userId="e6338477-5e86-4fd5-b414-9fd4df1e060a" providerId="ADAL" clId="{CCCBA9DA-6FDD-4DB9-B736-616CE6C10ED3}" dt="2020-11-09T04:51:29.559" v="115" actId="478"/>
          <ac:spMkLst>
            <pc:docMk/>
            <pc:sldMk cId="1078184346" sldId="257"/>
            <ac:spMk id="9" creationId="{44C74E8C-19F7-4600-AE27-B2BF2CD9D310}"/>
          </ac:spMkLst>
        </pc:spChg>
        <pc:spChg chg="add mod">
          <ac:chgData name="森田実" userId="e6338477-5e86-4fd5-b414-9fd4df1e060a" providerId="ADAL" clId="{CCCBA9DA-6FDD-4DB9-B736-616CE6C10ED3}" dt="2020-11-09T05:28:42.851" v="433" actId="120"/>
          <ac:spMkLst>
            <pc:docMk/>
            <pc:sldMk cId="1078184346" sldId="257"/>
            <ac:spMk id="11" creationId="{E5C259E8-DB2B-473D-B4A3-408122B03DFF}"/>
          </ac:spMkLst>
        </pc:spChg>
        <pc:spChg chg="add del mod">
          <ac:chgData name="森田実" userId="e6338477-5e86-4fd5-b414-9fd4df1e060a" providerId="ADAL" clId="{CCCBA9DA-6FDD-4DB9-B736-616CE6C10ED3}" dt="2020-11-09T04:51:30.856" v="116" actId="478"/>
          <ac:spMkLst>
            <pc:docMk/>
            <pc:sldMk cId="1078184346" sldId="257"/>
            <ac:spMk id="13" creationId="{DBD5F11A-6527-4041-9AB7-822C86726AD3}"/>
          </ac:spMkLst>
        </pc:spChg>
        <pc:spChg chg="add del mod">
          <ac:chgData name="森田実" userId="e6338477-5e86-4fd5-b414-9fd4df1e060a" providerId="ADAL" clId="{CCCBA9DA-6FDD-4DB9-B736-616CE6C10ED3}" dt="2020-11-09T04:52:48.751" v="153" actId="478"/>
          <ac:spMkLst>
            <pc:docMk/>
            <pc:sldMk cId="1078184346" sldId="257"/>
            <ac:spMk id="15" creationId="{5D8C683A-9389-4984-BA0A-0EC546AC37F0}"/>
          </ac:spMkLst>
        </pc:spChg>
        <pc:spChg chg="add mod">
          <ac:chgData name="森田実" userId="e6338477-5e86-4fd5-b414-9fd4df1e060a" providerId="ADAL" clId="{CCCBA9DA-6FDD-4DB9-B736-616CE6C10ED3}" dt="2020-11-09T05:05:35.774" v="259" actId="12789"/>
          <ac:spMkLst>
            <pc:docMk/>
            <pc:sldMk cId="1078184346" sldId="257"/>
            <ac:spMk id="17" creationId="{7AF87732-6148-48DF-94E1-FE126E4BFFA0}"/>
          </ac:spMkLst>
        </pc:spChg>
        <pc:spChg chg="add mod">
          <ac:chgData name="森田実" userId="e6338477-5e86-4fd5-b414-9fd4df1e060a" providerId="ADAL" clId="{CCCBA9DA-6FDD-4DB9-B736-616CE6C10ED3}" dt="2020-11-09T04:59:24.070" v="193" actId="20577"/>
          <ac:spMkLst>
            <pc:docMk/>
            <pc:sldMk cId="1078184346" sldId="257"/>
            <ac:spMk id="18" creationId="{A0643130-3E7A-41AD-AA8B-4688C8DF6894}"/>
          </ac:spMkLst>
        </pc:spChg>
        <pc:grpChg chg="add mod">
          <ac:chgData name="森田実" userId="e6338477-5e86-4fd5-b414-9fd4df1e060a" providerId="ADAL" clId="{CCCBA9DA-6FDD-4DB9-B736-616CE6C10ED3}" dt="2020-11-09T04:45:08.336" v="4" actId="14100"/>
          <ac:grpSpMkLst>
            <pc:docMk/>
            <pc:sldMk cId="1078184346" sldId="257"/>
            <ac:grpSpMk id="3" creationId="{36E1C912-0662-41C1-97A3-C269B976FC07}"/>
          </ac:grpSpMkLst>
        </pc:grpChg>
      </pc:sldChg>
      <pc:sldChg chg="addSp delSp modSp add mod">
        <pc:chgData name="森田実" userId="e6338477-5e86-4fd5-b414-9fd4df1e060a" providerId="ADAL" clId="{CCCBA9DA-6FDD-4DB9-B736-616CE6C10ED3}" dt="2020-11-09T06:35:25.124" v="502" actId="14100"/>
        <pc:sldMkLst>
          <pc:docMk/>
          <pc:sldMk cId="3497173291" sldId="258"/>
        </pc:sldMkLst>
        <pc:spChg chg="mod">
          <ac:chgData name="森田実" userId="e6338477-5e86-4fd5-b414-9fd4df1e060a" providerId="ADAL" clId="{CCCBA9DA-6FDD-4DB9-B736-616CE6C10ED3}" dt="2020-11-09T05:19:21.497" v="313" actId="1076"/>
          <ac:spMkLst>
            <pc:docMk/>
            <pc:sldMk cId="3497173291" sldId="258"/>
            <ac:spMk id="5" creationId="{916C5660-62A3-4E8F-B62C-EC92880FD6EC}"/>
          </ac:spMkLst>
        </pc:spChg>
        <pc:spChg chg="mod">
          <ac:chgData name="森田実" userId="e6338477-5e86-4fd5-b414-9fd4df1e060a" providerId="ADAL" clId="{CCCBA9DA-6FDD-4DB9-B736-616CE6C10ED3}" dt="2020-11-09T05:19:20.708" v="311" actId="1076"/>
          <ac:spMkLst>
            <pc:docMk/>
            <pc:sldMk cId="3497173291" sldId="258"/>
            <ac:spMk id="6" creationId="{FA06DE1A-D89F-4309-9062-D0F02F83EF4C}"/>
          </ac:spMkLst>
        </pc:spChg>
        <pc:spChg chg="mod">
          <ac:chgData name="森田実" userId="e6338477-5e86-4fd5-b414-9fd4df1e060a" providerId="ADAL" clId="{CCCBA9DA-6FDD-4DB9-B736-616CE6C10ED3}" dt="2020-11-09T05:19:20.290" v="310" actId="12789"/>
          <ac:spMkLst>
            <pc:docMk/>
            <pc:sldMk cId="3497173291" sldId="258"/>
            <ac:spMk id="7" creationId="{AD50B5C1-A996-49EE-845F-DD2A65B9EDE1}"/>
          </ac:spMkLst>
        </pc:spChg>
        <pc:spChg chg="del">
          <ac:chgData name="森田実" userId="e6338477-5e86-4fd5-b414-9fd4df1e060a" providerId="ADAL" clId="{CCCBA9DA-6FDD-4DB9-B736-616CE6C10ED3}" dt="2020-11-09T05:22:25.571" v="343" actId="478"/>
          <ac:spMkLst>
            <pc:docMk/>
            <pc:sldMk cId="3497173291" sldId="258"/>
            <ac:spMk id="11" creationId="{E5C259E8-DB2B-473D-B4A3-408122B03DFF}"/>
          </ac:spMkLst>
        </pc:spChg>
        <pc:spChg chg="mod">
          <ac:chgData name="森田実" userId="e6338477-5e86-4fd5-b414-9fd4df1e060a" providerId="ADAL" clId="{CCCBA9DA-6FDD-4DB9-B736-616CE6C10ED3}" dt="2020-11-09T05:20:26.793" v="336" actId="1076"/>
          <ac:spMkLst>
            <pc:docMk/>
            <pc:sldMk cId="3497173291" sldId="258"/>
            <ac:spMk id="12" creationId="{F1BEACEC-B8FF-432E-8844-2A3A5FCF1411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3" creationId="{AE9B4DCF-6AC8-4A4B-AA73-AE7E90C4C23E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4" creationId="{55C69B43-130C-4216-8497-57F8D6ECCD64}"/>
          </ac:spMkLst>
        </pc:spChg>
        <pc:spChg chg="mod">
          <ac:chgData name="森田実" userId="e6338477-5e86-4fd5-b414-9fd4df1e060a" providerId="ADAL" clId="{CCCBA9DA-6FDD-4DB9-B736-616CE6C10ED3}" dt="2020-11-09T05:25:09.032" v="362" actId="12789"/>
          <ac:spMkLst>
            <pc:docMk/>
            <pc:sldMk cId="3497173291" sldId="258"/>
            <ac:spMk id="15" creationId="{0B1CC409-B69F-4CC3-B76B-DC41D98AB752}"/>
          </ac:spMkLst>
        </pc:spChg>
        <pc:spChg chg="mod">
          <ac:chgData name="森田実" userId="e6338477-5e86-4fd5-b414-9fd4df1e060a" providerId="ADAL" clId="{CCCBA9DA-6FDD-4DB9-B736-616CE6C10ED3}" dt="2020-11-09T05:24:46.395" v="358" actId="14100"/>
          <ac:spMkLst>
            <pc:docMk/>
            <pc:sldMk cId="3497173291" sldId="258"/>
            <ac:spMk id="17" creationId="{7AF87732-6148-48DF-94E1-FE126E4BFFA0}"/>
          </ac:spMkLst>
        </pc:spChg>
        <pc:spChg chg="mod">
          <ac:chgData name="森田実" userId="e6338477-5e86-4fd5-b414-9fd4df1e060a" providerId="ADAL" clId="{CCCBA9DA-6FDD-4DB9-B736-616CE6C10ED3}" dt="2020-11-09T06:35:25.124" v="502" actId="14100"/>
          <ac:spMkLst>
            <pc:docMk/>
            <pc:sldMk cId="3497173291" sldId="258"/>
            <ac:spMk id="18" creationId="{A0643130-3E7A-41AD-AA8B-4688C8DF6894}"/>
          </ac:spMkLst>
        </pc:spChg>
        <pc:grpChg chg="del">
          <ac:chgData name="森田実" userId="e6338477-5e86-4fd5-b414-9fd4df1e060a" providerId="ADAL" clId="{CCCBA9DA-6FDD-4DB9-B736-616CE6C10ED3}" dt="2020-11-09T05:19:34.502" v="314" actId="478"/>
          <ac:grpSpMkLst>
            <pc:docMk/>
            <pc:sldMk cId="3497173291" sldId="258"/>
            <ac:grpSpMk id="3" creationId="{36E1C912-0662-41C1-97A3-C269B976FC07}"/>
          </ac:grpSpMkLst>
        </pc:grpChg>
        <pc:grpChg chg="add mod">
          <ac:chgData name="森田実" userId="e6338477-5e86-4fd5-b414-9fd4df1e060a" providerId="ADAL" clId="{CCCBA9DA-6FDD-4DB9-B736-616CE6C10ED3}" dt="2020-11-09T05:19:35.026" v="315"/>
          <ac:grpSpMkLst>
            <pc:docMk/>
            <pc:sldMk cId="3497173291" sldId="258"/>
            <ac:grpSpMk id="10" creationId="{23A44797-C38F-4EAA-9B18-E99D3DB87180}"/>
          </ac:grpSpMkLst>
        </pc:grpChg>
      </pc:sldChg>
      <pc:sldChg chg="modSp add mod">
        <pc:chgData name="森田実" userId="e6338477-5e86-4fd5-b414-9fd4df1e060a" providerId="ADAL" clId="{CCCBA9DA-6FDD-4DB9-B736-616CE6C10ED3}" dt="2020-11-09T06:35:32.729" v="503" actId="14100"/>
        <pc:sldMkLst>
          <pc:docMk/>
          <pc:sldMk cId="2902801706" sldId="259"/>
        </pc:sldMkLst>
        <pc:spChg chg="mod">
          <ac:chgData name="森田実" userId="e6338477-5e86-4fd5-b414-9fd4df1e060a" providerId="ADAL" clId="{CCCBA9DA-6FDD-4DB9-B736-616CE6C10ED3}" dt="2020-11-09T05:27:54.493" v="431" actId="1035"/>
          <ac:spMkLst>
            <pc:docMk/>
            <pc:sldMk cId="2902801706" sldId="259"/>
            <ac:spMk id="13" creationId="{AE9B4DCF-6AC8-4A4B-AA73-AE7E90C4C23E}"/>
          </ac:spMkLst>
        </pc:spChg>
        <pc:spChg chg="mod">
          <ac:chgData name="森田実" userId="e6338477-5e86-4fd5-b414-9fd4df1e060a" providerId="ADAL" clId="{CCCBA9DA-6FDD-4DB9-B736-616CE6C10ED3}" dt="2020-11-09T05:27:31.797" v="417" actId="1038"/>
          <ac:spMkLst>
            <pc:docMk/>
            <pc:sldMk cId="2902801706" sldId="259"/>
            <ac:spMk id="14" creationId="{55C69B43-130C-4216-8497-57F8D6ECCD64}"/>
          </ac:spMkLst>
        </pc:spChg>
        <pc:spChg chg="mod">
          <ac:chgData name="森田実" userId="e6338477-5e86-4fd5-b414-9fd4df1e060a" providerId="ADAL" clId="{CCCBA9DA-6FDD-4DB9-B736-616CE6C10ED3}" dt="2020-11-09T06:35:32.729" v="503" actId="14100"/>
          <ac:spMkLst>
            <pc:docMk/>
            <pc:sldMk cId="2902801706" sldId="259"/>
            <ac:spMk id="18" creationId="{A0643130-3E7A-41AD-AA8B-4688C8DF6894}"/>
          </ac:spMkLst>
        </pc:spChg>
      </pc:sldChg>
      <pc:sldChg chg="modSp add mod">
        <pc:chgData name="森田実" userId="e6338477-5e86-4fd5-b414-9fd4df1e060a" providerId="ADAL" clId="{CCCBA9DA-6FDD-4DB9-B736-616CE6C10ED3}" dt="2020-11-09T05:30:24.238" v="442" actId="113"/>
        <pc:sldMkLst>
          <pc:docMk/>
          <pc:sldMk cId="4066592848" sldId="260"/>
        </pc:sldMkLst>
        <pc:spChg chg="mod">
          <ac:chgData name="森田実" userId="e6338477-5e86-4fd5-b414-9fd4df1e060a" providerId="ADAL" clId="{CCCBA9DA-6FDD-4DB9-B736-616CE6C10ED3}" dt="2020-11-09T05:30:24.238" v="442" actId="113"/>
          <ac:spMkLst>
            <pc:docMk/>
            <pc:sldMk cId="4066592848" sldId="260"/>
            <ac:spMk id="11" creationId="{E5C259E8-DB2B-473D-B4A3-408122B03DFF}"/>
          </ac:spMkLst>
        </pc:spChg>
      </pc:sldChg>
      <pc:sldChg chg="addSp delSp modSp new mod">
        <pc:chgData name="森田実" userId="e6338477-5e86-4fd5-b414-9fd4df1e060a" providerId="ADAL" clId="{CCCBA9DA-6FDD-4DB9-B736-616CE6C10ED3}" dt="2020-11-09T05:32:02.122" v="450" actId="14100"/>
        <pc:sldMkLst>
          <pc:docMk/>
          <pc:sldMk cId="248401132" sldId="261"/>
        </pc:sldMkLst>
        <pc:spChg chg="del">
          <ac:chgData name="森田実" userId="e6338477-5e86-4fd5-b414-9fd4df1e060a" providerId="ADAL" clId="{CCCBA9DA-6FDD-4DB9-B736-616CE6C10ED3}" dt="2020-11-09T05:31:13.494" v="445" actId="478"/>
          <ac:spMkLst>
            <pc:docMk/>
            <pc:sldMk cId="248401132" sldId="261"/>
            <ac:spMk id="2" creationId="{AB8AC809-F31E-4E0B-836A-FE0C179B464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9" creationId="{4C203B83-DB67-436A-983B-C9217F50192E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2" creationId="{12370BD5-15DE-4742-8424-F981B2DDC6E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3" creationId="{C5AE108C-BF80-4662-90E2-FD807752439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4" creationId="{9F0B322B-2918-4F66-A930-AD52212308A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15" creationId="{644594B1-7973-4235-B4C7-2E80070F825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0" creationId="{0B53FBA4-3D84-4BD3-9B67-A5FAC715A6A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1" creationId="{9B991690-4FC4-4A7D-9A8D-B5D6AD34B23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3" creationId="{17A8A6BE-F90E-4F46-AD27-6E4A796E7D38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4" creationId="{4BD1EEC2-5175-40BE-920A-E7BB794621D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5" creationId="{BF113CAD-9801-4B34-9F75-396ECA9BB7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6" creationId="{A3CE5E17-7A1C-4EB0-8CB5-3513E243FDBD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7" creationId="{1221B079-E883-4144-A3F6-1BE94F7425C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8" creationId="{6C70FBAD-520F-4E6B-9C7B-BF5A881156A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29" creationId="{15C3D5E7-42DA-4551-BB81-884E5D04D9D4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7" creationId="{2883EF7B-8C5E-4290-B314-DF74543501EE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8" creationId="{BD3BE980-91CD-4D3A-BB98-FD8A652C4BB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39" creationId="{F1D92FF1-EE38-47F1-8FD7-007E39DA55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0" creationId="{EA11A584-CF08-4F39-A5CC-B08C7B4F61FA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1" creationId="{6229B124-BBC0-411B-9AA8-597DC09A4F7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2" creationId="{42669AA7-8093-4E67-B19B-B95600B4C43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3" creationId="{C0DD5212-FFD2-40A8-A420-982FF302846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4" creationId="{15343C10-F7A7-415F-BE90-44D99E791A68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5" creationId="{7FE01C25-97B8-4CF3-956A-6BF59760A35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6" creationId="{8A2E50F1-7CFF-4532-A1F5-2AAEC27874F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49" creationId="{5F41291D-FB13-4EA2-9FDE-5FC9863F4D89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1" creationId="{38755EE7-1B0A-4A0C-8141-EEF8CF46463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3" creationId="{7643BBFA-BC5F-4BCB-A29B-54EFBF96E14C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5" creationId="{04F313D4-DBF1-47E1-962B-1E1519543A24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6" creationId="{3F9429EB-54FF-42D0-8EC6-4CE439DBBC0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58" creationId="{5A285F52-C680-44B2-BC67-A0E6D8966472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0" creationId="{057C434A-01E2-4A6E-9CD3-C68EA4E79C6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3" creationId="{5B4CAB1A-0CCA-49FB-A3BD-EF02A138264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4" creationId="{560E10C4-8D75-4D3F-8D65-B7F7E87C4F20}"/>
          </ac:spMkLst>
        </pc:spChg>
        <pc:spChg chg="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7" creationId="{EAF85EA0-0894-405A-BB19-6AB23EFDE936}"/>
          </ac:spMkLst>
        </pc:spChg>
        <pc:spChg chg="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8" creationId="{4036D81A-052D-4393-B0BA-6B193F823063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69" creationId="{ACC71CE7-908D-4D65-86D5-B345953FB19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1" creationId="{5C41519E-6E1E-43AA-8BC0-600FC77BF8D0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3" creationId="{1D0D4102-0CBC-42EE-838D-D7D23F546FF6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4" creationId="{59837FDF-D91C-4699-9674-A5658B12DB4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7" creationId="{2394A31D-E047-4DBF-B8CD-93ADF2D1D97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8" creationId="{1FBF3B24-3653-4722-AD45-C30BCD871307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79" creationId="{F2822511-FDCA-443E-844F-2B8A64ABFFD5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0" creationId="{C8BA9BD9-3568-4BB9-BCE6-E2E4DF7780AB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1" creationId="{974C94C9-2C0C-4F70-BAFA-2743029A188A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2" creationId="{1C6FEED3-FBD4-4BA2-8D6E-744724F38EF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3" creationId="{A3398F17-7BF0-4293-BDCD-1EF267156B1F}"/>
          </ac:spMkLst>
        </pc:spChg>
        <pc:spChg chg="add mod">
          <ac:chgData name="森田実" userId="e6338477-5e86-4fd5-b414-9fd4df1e060a" providerId="ADAL" clId="{CCCBA9DA-6FDD-4DB9-B736-616CE6C10ED3}" dt="2020-11-09T05:31:08.057" v="444"/>
          <ac:spMkLst>
            <pc:docMk/>
            <pc:sldMk cId="248401132" sldId="261"/>
            <ac:spMk id="84" creationId="{0DADDA74-9788-4D0C-BEC2-EF40CB735CBA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6" creationId="{D4C67680-44CB-4E82-84E4-0F00EA253C97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7" creationId="{6AE71BF4-50C2-4CED-BC0E-5F02E98ECC84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8" creationId="{4A15CABB-1564-48F7-96A4-1DF9BE0835DD}"/>
          </ac:spMkLst>
        </pc:spChg>
        <pc:spChg chg="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99" creationId="{12E03A22-C172-48AD-9DFF-05BBB3BA53F8}"/>
          </ac:spMkLst>
        </pc:spChg>
        <pc:spChg chg="add 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100" creationId="{F34F488F-2081-45B7-AF7B-74AD3B0976F7}"/>
          </ac:spMkLst>
        </pc:spChg>
        <pc:spChg chg="add mod">
          <ac:chgData name="森田実" userId="e6338477-5e86-4fd5-b414-9fd4df1e060a" providerId="ADAL" clId="{CCCBA9DA-6FDD-4DB9-B736-616CE6C10ED3}" dt="2020-11-09T05:31:21.335" v="446"/>
          <ac:spMkLst>
            <pc:docMk/>
            <pc:sldMk cId="248401132" sldId="261"/>
            <ac:spMk id="101" creationId="{5EA8756B-9761-4EEB-B905-40A1787879B1}"/>
          </ac:spMkLst>
        </pc:spChg>
        <pc:spChg chg="add mod">
          <ac:chgData name="森田実" userId="e6338477-5e86-4fd5-b414-9fd4df1e060a" providerId="ADAL" clId="{CCCBA9DA-6FDD-4DB9-B736-616CE6C10ED3}" dt="2020-11-09T05:32:02.122" v="450" actId="14100"/>
          <ac:spMkLst>
            <pc:docMk/>
            <pc:sldMk cId="248401132" sldId="261"/>
            <ac:spMk id="103" creationId="{26570456-3883-4B0D-BC13-D15D415B162D}"/>
          </ac:spMkLst>
        </pc:spChg>
        <pc:grpChg chg="add mod">
          <ac:chgData name="森田実" userId="e6338477-5e86-4fd5-b414-9fd4df1e060a" providerId="ADAL" clId="{CCCBA9DA-6FDD-4DB9-B736-616CE6C10ED3}" dt="2020-11-09T05:31:08.057" v="444"/>
          <ac:grpSpMkLst>
            <pc:docMk/>
            <pc:sldMk cId="248401132" sldId="261"/>
            <ac:grpSpMk id="65" creationId="{C274FBD9-873C-4BE6-9510-0EFAFD389192}"/>
          </ac:grpSpMkLst>
        </pc:grpChg>
        <pc:grpChg chg="add mod">
          <ac:chgData name="森田実" userId="e6338477-5e86-4fd5-b414-9fd4df1e060a" providerId="ADAL" clId="{CCCBA9DA-6FDD-4DB9-B736-616CE6C10ED3}" dt="2020-11-09T05:31:21.335" v="446"/>
          <ac:grpSpMkLst>
            <pc:docMk/>
            <pc:sldMk cId="248401132" sldId="261"/>
            <ac:grpSpMk id="95" creationId="{072787EF-C7F2-435C-A32E-A7D1C86981EE}"/>
          </ac:grpSpMkLst>
        </pc:grp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" creationId="{F940C775-A491-48C0-9A12-A4D7CDE549E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" creationId="{B5F39D7D-7F4C-4728-B206-01FB2BFA243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" creationId="{68B243E7-AAD9-4623-A6D1-0F4F51CA47D4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" creationId="{D8FE423C-6FFD-4B22-9E78-A16A68C258A0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" creationId="{864C5BE7-9AEF-4C14-8800-80905B20AEC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" creationId="{0602D01C-7FE6-47AD-8F73-609962702E8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0" creationId="{4DF66EB1-B4D3-404B-9A65-96D6003005DE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1" creationId="{9F9A69F8-C4D7-4F97-8046-2A15B1C20F2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6" creationId="{91BE075B-A13F-465C-A6D1-85A42736E6A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7" creationId="{47CF6F9D-2873-4D95-84EB-838955C47BAE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8" creationId="{08577EF4-3793-4BC8-943D-797BA9FB91E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19" creationId="{B5D12A1D-833B-4C17-AA5D-29555827CBF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22" creationId="{B41A488C-CF0B-467F-8252-4642C4A9AE33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0" creationId="{DBBBCF29-406A-4112-BC94-46EF293B300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1" creationId="{6EFED0A1-9C47-4776-BBFC-91336D6795B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2" creationId="{BB6D6582-7228-46B7-B9CF-2E7843BA56B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3" creationId="{4DAA9AC7-C912-4889-BB99-8410EFBED339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4" creationId="{C14A67C1-5DC0-462B-B8ED-053C39F34AA0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5" creationId="{9EAA0E50-A7AE-4205-812B-524530008602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36" creationId="{3348AFAE-1388-4522-A104-2400A110B36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7" creationId="{C123E56A-85AA-4B75-B6E4-069FE95AE84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48" creationId="{99179803-E8E4-4789-934B-DC59AE8F2752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0" creationId="{67A207F9-1402-46BE-BBE9-4AE72FC78645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2" creationId="{C0A55B59-C18D-4ADC-A478-C1F8262EA16B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4" creationId="{693540FF-F8C1-45C2-A521-65B89A47599C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7" creationId="{C7AD5389-2FEF-44AF-AC95-116B64F5EAE7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59" creationId="{083879CC-49D1-43CA-B52B-499013B2D376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1" creationId="{CB4B5EB6-0ED3-4179-9BE8-5F9E0D919885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2" creationId="{BF07AD97-F3F8-485A-9D2A-3F5B846D49A2}"/>
          </ac:picMkLst>
        </pc:picChg>
        <pc:picChg chg="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66" creationId="{2483C217-4EAE-48FE-A822-112A022859A8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0" creationId="{E0969FE6-CD34-4A2D-9430-5C7F52C3B92D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72" creationId="{463121FF-50D5-405F-B1C7-21476CE7EFEF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5" creationId="{082EAD09-4842-486C-93B6-FCC28BDE0C01}"/>
          </ac:picMkLst>
        </pc:picChg>
        <pc:picChg chg="add mod">
          <ac:chgData name="森田実" userId="e6338477-5e86-4fd5-b414-9fd4df1e060a" providerId="ADAL" clId="{CCCBA9DA-6FDD-4DB9-B736-616CE6C10ED3}" dt="2020-11-09T05:31:08.057" v="444"/>
          <ac:picMkLst>
            <pc:docMk/>
            <pc:sldMk cId="248401132" sldId="261"/>
            <ac:picMk id="86" creationId="{D3DAC57F-32C3-4134-AEFD-A809261A2F93}"/>
          </ac:picMkLst>
        </pc:pic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75" creationId="{CC95563C-AB85-4588-988D-58D48734637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76" creationId="{4DBF6CC3-3945-4DC5-B06A-3A94902AD26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7" creationId="{EE8ADF54-0F19-405E-BA66-B0C78648CB87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8" creationId="{032AC1DC-0F95-4221-AA0D-C1DCAD3100AB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89" creationId="{D6831CA0-9AE7-45AF-809B-BDDED28E2EFD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0" creationId="{6B1AFDC9-B5E4-44CE-B529-2A48BF56B4E7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1" creationId="{B4BFC7E1-2C7B-4FBB-9807-E91C5086B583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2" creationId="{8D594110-F9ED-4BB2-8226-1405ACA839EF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3" creationId="{74FA65B5-4D5F-43AA-86DE-D3D0FEF29C45}"/>
          </ac:cxnSpMkLst>
        </pc:cxnChg>
        <pc:cxnChg chg="add mod">
          <ac:chgData name="森田実" userId="e6338477-5e86-4fd5-b414-9fd4df1e060a" providerId="ADAL" clId="{CCCBA9DA-6FDD-4DB9-B736-616CE6C10ED3}" dt="2020-11-09T05:31:08.057" v="444"/>
          <ac:cxnSpMkLst>
            <pc:docMk/>
            <pc:sldMk cId="248401132" sldId="261"/>
            <ac:cxnSpMk id="94" creationId="{DBAD1045-46E0-4041-819D-CB27CE9F4A7E}"/>
          </ac:cxnSpMkLst>
        </pc:cxnChg>
      </pc:sldChg>
      <pc:sldChg chg="addSp delSp modSp add mod">
        <pc:chgData name="森田実" userId="e6338477-5e86-4fd5-b414-9fd4df1e060a" providerId="ADAL" clId="{CCCBA9DA-6FDD-4DB9-B736-616CE6C10ED3}" dt="2020-11-10T00:34:01.365" v="831" actId="12789"/>
        <pc:sldMkLst>
          <pc:docMk/>
          <pc:sldMk cId="4086100189" sldId="262"/>
        </pc:sldMkLst>
        <pc:spChg chg="add del mod">
          <ac:chgData name="森田実" userId="e6338477-5e86-4fd5-b414-9fd4df1e060a" providerId="ADAL" clId="{CCCBA9DA-6FDD-4DB9-B736-616CE6C10ED3}" dt="2020-11-09T06:43:34.597" v="590"/>
          <ac:spMkLst>
            <pc:docMk/>
            <pc:sldMk cId="4086100189" sldId="262"/>
            <ac:spMk id="2" creationId="{FAD34A69-7BE3-429E-BA8A-AF7ECE4B629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3" creationId="{B460AB11-F39C-44AF-A13A-DC19C7422108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4" creationId="{433995F8-4B38-46CC-A900-CD22B0FCBE07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8" creationId="{9FE34281-8D49-4186-A678-2BB17B516960}"/>
          </ac:spMkLst>
        </pc:spChg>
        <pc:spChg chg="mod">
          <ac:chgData name="森田実" userId="e6338477-5e86-4fd5-b414-9fd4df1e060a" providerId="ADAL" clId="{CCCBA9DA-6FDD-4DB9-B736-616CE6C10ED3}" dt="2020-11-09T06:35:38.307" v="504" actId="14100"/>
          <ac:spMkLst>
            <pc:docMk/>
            <pc:sldMk cId="4086100189" sldId="262"/>
            <ac:spMk id="18" creationId="{A0643130-3E7A-41AD-AA8B-4688C8DF689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4" creationId="{47AD283B-A84F-43BF-9ADF-80ACFD56FE6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6" creationId="{2B354FB5-6A6B-43F6-AEB8-04166CDE470F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28" creationId="{BFCDE5B1-89CA-4DD5-AC22-062CEA421847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0" creationId="{A6386120-CAB8-43B0-9797-087FE0EF9FD9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2" creationId="{B9783AD4-D4B7-4F9C-97D7-FB5FE271CF4B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34" creationId="{1C0B05F7-A06B-4384-AD7E-659FD624C627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2" creationId="{93EDC1E1-2385-406F-A967-7CAEC0A5348F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4" creationId="{DA74F9C5-C029-43E2-8065-31CF8C1FBA16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6" creationId="{024A7D2A-2CFE-40FE-A173-F835AD6CCC73}"/>
          </ac:spMkLst>
        </pc:spChg>
        <pc:spChg chg="add del">
          <ac:chgData name="森田実" userId="e6338477-5e86-4fd5-b414-9fd4df1e060a" providerId="ADAL" clId="{CCCBA9DA-6FDD-4DB9-B736-616CE6C10ED3}" dt="2020-11-09T06:02:48.473" v="465" actId="22"/>
          <ac:spMkLst>
            <pc:docMk/>
            <pc:sldMk cId="4086100189" sldId="262"/>
            <ac:spMk id="48" creationId="{958A99EE-6D3A-454A-85C3-7856D8C26576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0" creationId="{51DB806A-29DE-48AF-ADE2-50414044926B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4" creationId="{78678EDD-3EC1-461C-A023-9411F82C0DC4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56" creationId="{CC5C9C24-4DEE-4FED-8C45-F4A088A87B85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62" creationId="{51079148-04CD-4764-9E3E-2D7B12F7176B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68" creationId="{144B409C-DFA8-4847-AF57-254FBB601E3F}"/>
          </ac:spMkLst>
        </pc:spChg>
        <pc:spChg chg="add mod">
          <ac:chgData name="森田実" userId="e6338477-5e86-4fd5-b414-9fd4df1e060a" providerId="ADAL" clId="{CCCBA9DA-6FDD-4DB9-B736-616CE6C10ED3}" dt="2020-11-09T06:42:15.475" v="576" actId="1076"/>
          <ac:spMkLst>
            <pc:docMk/>
            <pc:sldMk cId="4086100189" sldId="262"/>
            <ac:spMk id="70" creationId="{040B24F3-4E67-4DAD-AF54-5B118B6E8739}"/>
          </ac:spMkLst>
        </pc:spChg>
        <pc:spChg chg="add del mod">
          <ac:chgData name="森田実" userId="e6338477-5e86-4fd5-b414-9fd4df1e060a" providerId="ADAL" clId="{CCCBA9DA-6FDD-4DB9-B736-616CE6C10ED3}" dt="2020-11-09T06:44:50.689" v="608"/>
          <ac:spMkLst>
            <pc:docMk/>
            <pc:sldMk cId="4086100189" sldId="262"/>
            <ac:spMk id="72" creationId="{FF44C501-79B2-4562-8A34-72E3A9DCC44E}"/>
          </ac:spMkLst>
        </pc:spChg>
        <pc:spChg chg="add mod">
          <ac:chgData name="森田実" userId="e6338477-5e86-4fd5-b414-9fd4df1e060a" providerId="ADAL" clId="{CCCBA9DA-6FDD-4DB9-B736-616CE6C10ED3}" dt="2020-11-09T06:45:50.366" v="618" actId="14100"/>
          <ac:spMkLst>
            <pc:docMk/>
            <pc:sldMk cId="4086100189" sldId="262"/>
            <ac:spMk id="74" creationId="{0308DFD0-EAA4-4942-89A3-CEF81C7FC91D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2" creationId="{676C2A05-89F5-4AB2-AE44-0ECD02A95E57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4" creationId="{B7D63633-41E3-4FDD-9E92-6271A4AED5C7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6" creationId="{0E2732A4-BEF3-4690-84A3-58EA16EDCA95}"/>
          </ac:spMkLst>
        </pc:spChg>
        <pc:spChg chg="add mod">
          <ac:chgData name="森田実" userId="e6338477-5e86-4fd5-b414-9fd4df1e060a" providerId="ADAL" clId="{CCCBA9DA-6FDD-4DB9-B736-616CE6C10ED3}" dt="2020-11-09T06:45:26.691" v="614" actId="1076"/>
          <ac:spMkLst>
            <pc:docMk/>
            <pc:sldMk cId="4086100189" sldId="262"/>
            <ac:spMk id="88" creationId="{07916804-5B58-4504-9627-8603C56924BC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0" creationId="{1F1EA66E-DFBB-4606-B093-D52CE66A7E5C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1" creationId="{CFD6B09E-4C37-41FD-AC02-13020874D2B0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2" creationId="{7479048D-B427-44A9-BC8C-707F141220E1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3" creationId="{1ADD7FC9-5D94-419F-986F-56E5787A3E20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4" creationId="{D0659F20-F6FF-4345-B026-F13D0B7FCAF3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5" creationId="{0071297B-5D1F-4273-9E4A-509CE6507AA2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6" creationId="{B53DDF62-C0B3-4F99-BA3D-E373C2440156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7" creationId="{91C09FAE-2B19-4907-B894-FD4F82EE06B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99" creationId="{631D67BA-FA12-4FEB-9A9F-9364CEBE896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0" creationId="{C2BEF8CE-FEAB-48F4-BF6B-7C09EE214DAB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1" creationId="{EE7CCE50-5AEB-49B4-BBC7-4E85D77EDE84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2" creationId="{11F2F04F-B391-4A43-83C2-E59D269EA873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3" creationId="{71A8FD84-6987-483C-86A2-1ADB5E0EE32F}"/>
          </ac:spMkLst>
        </pc:spChg>
        <pc:spChg chg="add mod">
          <ac:chgData name="森田実" userId="e6338477-5e86-4fd5-b414-9fd4df1e060a" providerId="ADAL" clId="{CCCBA9DA-6FDD-4DB9-B736-616CE6C10ED3}" dt="2020-11-10T00:33:43.704" v="830" actId="12789"/>
          <ac:spMkLst>
            <pc:docMk/>
            <pc:sldMk cId="4086100189" sldId="262"/>
            <ac:spMk id="104" creationId="{770725FE-FFAA-4473-AF82-0C0374A3C04D}"/>
          </ac:spMkLst>
        </pc:spChg>
        <pc:spChg chg="add del mod">
          <ac:chgData name="森田実" userId="e6338477-5e86-4fd5-b414-9fd4df1e060a" providerId="ADAL" clId="{CCCBA9DA-6FDD-4DB9-B736-616CE6C10ED3}" dt="2020-11-09T06:47:26.935" v="639" actId="478"/>
          <ac:spMkLst>
            <pc:docMk/>
            <pc:sldMk cId="4086100189" sldId="262"/>
            <ac:spMk id="105" creationId="{4B569AA7-D597-4DB9-9E0E-6CB25D8DCC0C}"/>
          </ac:spMkLst>
        </pc:spChg>
        <pc:spChg chg="add del mod">
          <ac:chgData name="森田実" userId="e6338477-5e86-4fd5-b414-9fd4df1e060a" providerId="ADAL" clId="{CCCBA9DA-6FDD-4DB9-B736-616CE6C10ED3}" dt="2020-11-09T06:05:51.240" v="495" actId="478"/>
          <ac:spMkLst>
            <pc:docMk/>
            <pc:sldMk cId="4086100189" sldId="262"/>
            <ac:spMk id="106" creationId="{8057DFA8-E37B-4E35-8091-5C0C1EF519E0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07" creationId="{9873D283-7E57-4EA8-8036-17005A4888BD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3" creationId="{AC71C29A-73EB-4CF3-8E4A-F8D0F2F27C4E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4" creationId="{D9927492-5799-4A84-B548-68B57ED4C117}"/>
          </ac:spMkLst>
        </pc:spChg>
        <pc:spChg chg="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15" creationId="{B9CDFA3B-DC25-4834-B3CD-6F7D7B84DF58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0" creationId="{13DC9F99-B119-4491-A4F1-C65D0CADD8E6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1" creationId="{61C3B49E-5197-4355-8640-A91B571B9810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2" creationId="{94D178EF-9DED-4B53-A344-AF9ABFFACC65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3" creationId="{E6AA9CF1-EB53-4608-8FC1-3051204AE01A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4" creationId="{B17F2E34-E652-4182-BE0A-9965CD0A44A2}"/>
          </ac:spMkLst>
        </pc:spChg>
        <pc:spChg chg="add del mod">
          <ac:chgData name="森田実" userId="e6338477-5e86-4fd5-b414-9fd4df1e060a" providerId="ADAL" clId="{CCCBA9DA-6FDD-4DB9-B736-616CE6C10ED3}" dt="2020-11-09T06:05:49.363" v="494" actId="478"/>
          <ac:spMkLst>
            <pc:docMk/>
            <pc:sldMk cId="4086100189" sldId="262"/>
            <ac:spMk id="125" creationId="{E832EAA0-705F-482E-B879-C26A4E132114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6" creationId="{C7DA2F36-0161-4D93-BB91-B00C80417A56}"/>
          </ac:spMkLst>
        </pc:spChg>
        <pc:spChg chg="add mod">
          <ac:chgData name="森田実" userId="e6338477-5e86-4fd5-b414-9fd4df1e060a" providerId="ADAL" clId="{CCCBA9DA-6FDD-4DB9-B736-616CE6C10ED3}" dt="2020-11-10T00:34:01.365" v="831" actId="12789"/>
          <ac:spMkLst>
            <pc:docMk/>
            <pc:sldMk cId="4086100189" sldId="262"/>
            <ac:spMk id="127" creationId="{75A84F65-AF53-4057-B2B4-78033E3B5F79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29" creationId="{EECCB41E-1372-4749-A9EA-BFF0642B873B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0" creationId="{617FD615-3723-4375-9989-1B3ECAB657BD}"/>
          </ac:spMkLst>
        </pc:spChg>
        <pc:spChg chg="mod">
          <ac:chgData name="森田実" userId="e6338477-5e86-4fd5-b414-9fd4df1e060a" providerId="ADAL" clId="{CCCBA9DA-6FDD-4DB9-B736-616CE6C10ED3}" dt="2020-11-09T06:05:09.723" v="487" actId="6549"/>
          <ac:spMkLst>
            <pc:docMk/>
            <pc:sldMk cId="4086100189" sldId="262"/>
            <ac:spMk id="131" creationId="{84F81F30-FAEE-4E94-A525-EF7C0FC16DD2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2" creationId="{7AE80C7A-C0E9-4C13-A6C7-280123310C5D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3" creationId="{DEB11FD6-339A-4C91-A756-C3C721A147A3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5" creationId="{EC945A9C-9944-4811-899B-DF5CC1CC2E07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7" creationId="{AEE27AA9-1AD8-4DE3-95AE-B91741C8591E}"/>
          </ac:spMkLst>
        </pc:spChg>
        <pc:spChg chg="mod">
          <ac:chgData name="森田実" userId="e6338477-5e86-4fd5-b414-9fd4df1e060a" providerId="ADAL" clId="{CCCBA9DA-6FDD-4DB9-B736-616CE6C10ED3}" dt="2020-11-09T06:04:52.844" v="479" actId="1076"/>
          <ac:spMkLst>
            <pc:docMk/>
            <pc:sldMk cId="4086100189" sldId="262"/>
            <ac:spMk id="138" creationId="{E9E9221B-7BE4-4E13-9F6B-C371ACB4254F}"/>
          </ac:spMkLst>
        </pc:spChg>
        <pc:spChg chg="add del mod">
          <ac:chgData name="森田実" userId="e6338477-5e86-4fd5-b414-9fd4df1e060a" providerId="ADAL" clId="{CCCBA9DA-6FDD-4DB9-B736-616CE6C10ED3}" dt="2020-11-09T06:05:08.434" v="485" actId="478"/>
          <ac:spMkLst>
            <pc:docMk/>
            <pc:sldMk cId="4086100189" sldId="262"/>
            <ac:spMk id="139" creationId="{7791B445-5AB7-4517-B013-51FC733EAEBD}"/>
          </ac:spMkLst>
        </pc:spChg>
        <pc:spChg chg="add del mod">
          <ac:chgData name="森田実" userId="e6338477-5e86-4fd5-b414-9fd4df1e060a" providerId="ADAL" clId="{CCCBA9DA-6FDD-4DB9-B736-616CE6C10ED3}" dt="2020-11-09T06:05:09.282" v="486" actId="478"/>
          <ac:spMkLst>
            <pc:docMk/>
            <pc:sldMk cId="4086100189" sldId="262"/>
            <ac:spMk id="140" creationId="{7D605B8D-E1F8-4B0A-A253-DF49EC9300AA}"/>
          </ac:spMkLst>
        </pc:spChg>
        <pc:spChg chg="add del mod">
          <ac:chgData name="森田実" userId="e6338477-5e86-4fd5-b414-9fd4df1e060a" providerId="ADAL" clId="{CCCBA9DA-6FDD-4DB9-B736-616CE6C10ED3}" dt="2020-11-09T06:49:27.006" v="664" actId="478"/>
          <ac:spMkLst>
            <pc:docMk/>
            <pc:sldMk cId="4086100189" sldId="262"/>
            <ac:spMk id="142" creationId="{711A289B-4536-49E1-8985-146F4A75849C}"/>
          </ac:spMkLst>
        </pc:spChg>
        <pc:spChg chg="add mod">
          <ac:chgData name="森田実" userId="e6338477-5e86-4fd5-b414-9fd4df1e060a" providerId="ADAL" clId="{CCCBA9DA-6FDD-4DB9-B736-616CE6C10ED3}" dt="2020-11-10T00:03:51.378" v="807" actId="1076"/>
          <ac:spMkLst>
            <pc:docMk/>
            <pc:sldMk cId="4086100189" sldId="262"/>
            <ac:spMk id="144" creationId="{ED61E9C7-5BA6-4285-B1E0-E449EFE42D45}"/>
          </ac:spMkLst>
        </pc:spChg>
        <pc:spChg chg="add mod ord">
          <ac:chgData name="森田実" userId="e6338477-5e86-4fd5-b414-9fd4df1e060a" providerId="ADAL" clId="{CCCBA9DA-6FDD-4DB9-B736-616CE6C10ED3}" dt="2020-11-09T06:43:49.008" v="599" actId="20577"/>
          <ac:spMkLst>
            <pc:docMk/>
            <pc:sldMk cId="4086100189" sldId="262"/>
            <ac:spMk id="151" creationId="{4A1299D9-3C74-4416-9DAD-502C0B91A96D}"/>
          </ac:spMkLst>
        </pc:spChg>
        <pc:spChg chg="add mod">
          <ac:chgData name="森田実" userId="e6338477-5e86-4fd5-b414-9fd4df1e060a" providerId="ADAL" clId="{CCCBA9DA-6FDD-4DB9-B736-616CE6C10ED3}" dt="2020-11-09T06:44:59.294" v="611" actId="14100"/>
          <ac:spMkLst>
            <pc:docMk/>
            <pc:sldMk cId="4086100189" sldId="262"/>
            <ac:spMk id="155" creationId="{1DE750E3-6C74-4A74-9A65-4736E8D0A0E0}"/>
          </ac:spMkLst>
        </pc:spChg>
        <pc:spChg chg="add mod">
          <ac:chgData name="森田実" userId="e6338477-5e86-4fd5-b414-9fd4df1e060a" providerId="ADAL" clId="{CCCBA9DA-6FDD-4DB9-B736-616CE6C10ED3}" dt="2020-11-09T06:46:55.673" v="632" actId="164"/>
          <ac:spMkLst>
            <pc:docMk/>
            <pc:sldMk cId="4086100189" sldId="262"/>
            <ac:spMk id="160" creationId="{5C2AB616-EF2A-4D66-9A34-47D0180FC2D4}"/>
          </ac:spMkLst>
        </pc:spChg>
        <pc:spChg chg="add mod">
          <ac:chgData name="森田実" userId="e6338477-5e86-4fd5-b414-9fd4df1e060a" providerId="ADAL" clId="{CCCBA9DA-6FDD-4DB9-B736-616CE6C10ED3}" dt="2020-11-09T06:51:39.969" v="723" actId="1036"/>
          <ac:spMkLst>
            <pc:docMk/>
            <pc:sldMk cId="4086100189" sldId="262"/>
            <ac:spMk id="165" creationId="{7331E54A-A057-480C-9781-D39A5F430E80}"/>
          </ac:spMkLst>
        </pc:spChg>
        <pc:spChg chg="add mod">
          <ac:chgData name="森田実" userId="e6338477-5e86-4fd5-b414-9fd4df1e060a" providerId="ADAL" clId="{CCCBA9DA-6FDD-4DB9-B736-616CE6C10ED3}" dt="2020-11-09T06:51:29.940" v="713" actId="1036"/>
          <ac:spMkLst>
            <pc:docMk/>
            <pc:sldMk cId="4086100189" sldId="262"/>
            <ac:spMk id="171" creationId="{88EE3385-B112-4102-916B-1D5273DC8488}"/>
          </ac:spMkLst>
        </pc:spChg>
        <pc:spChg chg="add mod">
          <ac:chgData name="森田実" userId="e6338477-5e86-4fd5-b414-9fd4df1e060a" providerId="ADAL" clId="{CCCBA9DA-6FDD-4DB9-B736-616CE6C10ED3}" dt="2020-11-10T00:05:25.168" v="820" actId="1076"/>
          <ac:spMkLst>
            <pc:docMk/>
            <pc:sldMk cId="4086100189" sldId="262"/>
            <ac:spMk id="175" creationId="{F5542470-3C65-44CD-A455-824F04582537}"/>
          </ac:spMkLst>
        </pc:spChg>
        <pc:spChg chg="add del mod">
          <ac:chgData name="森田実" userId="e6338477-5e86-4fd5-b414-9fd4df1e060a" providerId="ADAL" clId="{CCCBA9DA-6FDD-4DB9-B736-616CE6C10ED3}" dt="2020-11-10T00:04:21.086" v="813" actId="22"/>
          <ac:spMkLst>
            <pc:docMk/>
            <pc:sldMk cId="4086100189" sldId="262"/>
            <ac:spMk id="177" creationId="{9775C08E-9FD7-4D42-928B-F0FE353DF8B8}"/>
          </ac:spMkLst>
        </pc:spChg>
        <pc:grpChg chg="add mod">
          <ac:chgData name="森田実" userId="e6338477-5e86-4fd5-b414-9fd4df1e060a" providerId="ADAL" clId="{CCCBA9DA-6FDD-4DB9-B736-616CE6C10ED3}" dt="2020-11-10T00:34:01.365" v="831" actId="12789"/>
          <ac:grpSpMkLst>
            <pc:docMk/>
            <pc:sldMk cId="4086100189" sldId="262"/>
            <ac:grpSpMk id="110" creationId="{42169E76-ACCC-48C8-8B47-AF352FDE29AA}"/>
          </ac:grpSpMkLst>
        </pc:grpChg>
        <pc:grpChg chg="add del mod">
          <ac:chgData name="森田実" userId="e6338477-5e86-4fd5-b414-9fd4df1e060a" providerId="ADAL" clId="{CCCBA9DA-6FDD-4DB9-B736-616CE6C10ED3}" dt="2020-11-09T06:05:11.675" v="488" actId="478"/>
          <ac:grpSpMkLst>
            <pc:docMk/>
            <pc:sldMk cId="4086100189" sldId="262"/>
            <ac:grpSpMk id="128" creationId="{1CF5DA3E-19EB-4D2D-A6B7-A174CF60F330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5" creationId="{1DBD7777-7516-46C2-9438-01A21A72515B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6" creationId="{8F6D8055-B452-4FBA-82CC-E63424566D68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7" creationId="{72DED1BA-06CF-458A-84E0-92EE5CE35E2F}"/>
          </ac:grpSpMkLst>
        </pc:grpChg>
        <pc:grpChg chg="add mod">
          <ac:chgData name="森田実" userId="e6338477-5e86-4fd5-b414-9fd4df1e060a" providerId="ADAL" clId="{CCCBA9DA-6FDD-4DB9-B736-616CE6C10ED3}" dt="2020-11-09T06:42:15.475" v="576" actId="1076"/>
          <ac:grpSpMkLst>
            <pc:docMk/>
            <pc:sldMk cId="4086100189" sldId="262"/>
            <ac:grpSpMk id="148" creationId="{6D3C0F0A-FEDD-40C6-87CA-AD544F11883A}"/>
          </ac:grpSpMkLst>
        </pc:grpChg>
        <pc:grpChg chg="add mod">
          <ac:chgData name="森田実" userId="e6338477-5e86-4fd5-b414-9fd4df1e060a" providerId="ADAL" clId="{CCCBA9DA-6FDD-4DB9-B736-616CE6C10ED3}" dt="2020-11-09T06:47:01.741" v="633" actId="12789"/>
          <ac:grpSpMkLst>
            <pc:docMk/>
            <pc:sldMk cId="4086100189" sldId="262"/>
            <ac:grpSpMk id="156" creationId="{AC625BCA-1F65-4039-8DDF-4F07D3FFC32A}"/>
          </ac:grpSpMkLst>
        </pc:grpChg>
        <pc:grpChg chg="add mod">
          <ac:chgData name="森田実" userId="e6338477-5e86-4fd5-b414-9fd4df1e060a" providerId="ADAL" clId="{CCCBA9DA-6FDD-4DB9-B736-616CE6C10ED3}" dt="2020-11-09T06:47:01.741" v="633" actId="12789"/>
          <ac:grpSpMkLst>
            <pc:docMk/>
            <pc:sldMk cId="4086100189" sldId="262"/>
            <ac:grpSpMk id="161" creationId="{188B89DD-418A-4BF5-8F58-0AD21A0CC3C2}"/>
          </ac:grpSpMkLst>
        </pc:grpChg>
        <pc:grpChg chg="add mod">
          <ac:chgData name="森田実" userId="e6338477-5e86-4fd5-b414-9fd4df1e060a" providerId="ADAL" clId="{CCCBA9DA-6FDD-4DB9-B736-616CE6C10ED3}" dt="2020-11-10T00:33:43.704" v="830" actId="12789"/>
          <ac:grpSpMkLst>
            <pc:docMk/>
            <pc:sldMk cId="4086100189" sldId="262"/>
            <ac:grpSpMk id="166" creationId="{8408BF57-6DE3-48E7-AEF9-95BFE31E0B59}"/>
          </ac:grpSpMkLst>
        </pc:grpChg>
        <pc:grpChg chg="add mod">
          <ac:chgData name="森田実" userId="e6338477-5e86-4fd5-b414-9fd4df1e060a" providerId="ADAL" clId="{CCCBA9DA-6FDD-4DB9-B736-616CE6C10ED3}" dt="2020-11-10T00:34:01.365" v="831" actId="12789"/>
          <ac:grpSpMkLst>
            <pc:docMk/>
            <pc:sldMk cId="4086100189" sldId="262"/>
            <ac:grpSpMk id="167" creationId="{07D9D390-DD02-401C-9F6F-C329C165B217}"/>
          </ac:grpSpMkLst>
        </pc:grp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" creationId="{DF18C1A6-861C-40DB-B967-1ED96010B319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" creationId="{74F5D88C-9FC5-4C1C-BFFB-97588BEA2AF1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7" creationId="{7DFA38A8-9678-42AC-AEE8-E41C907D1578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36" creationId="{B71593FB-7F9A-4529-9FDD-36C1406F670A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38" creationId="{406DC279-9B1F-46B7-97A3-2A335B8EABA1}"/>
          </ac:picMkLst>
        </pc:picChg>
        <pc:picChg chg="add del">
          <ac:chgData name="森田実" userId="e6338477-5e86-4fd5-b414-9fd4df1e060a" providerId="ADAL" clId="{CCCBA9DA-6FDD-4DB9-B736-616CE6C10ED3}" dt="2020-11-09T06:02:48.473" v="465" actId="22"/>
          <ac:picMkLst>
            <pc:docMk/>
            <pc:sldMk cId="4086100189" sldId="262"/>
            <ac:picMk id="40" creationId="{38700638-CCD3-420B-A41B-BA74AF194CE0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2" creationId="{7C20E187-0FB0-4780-8EA5-6351C4DB52ED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58" creationId="{79622A66-5B00-4F25-AA53-43AF74A06149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0" creationId="{8125651D-4F11-49EC-8018-0FDFE598A262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4" creationId="{DC60E0F3-5786-4AF9-9DAB-A9F6624C10D6}"/>
          </ac:picMkLst>
        </pc:picChg>
        <pc:picChg chg="add mod">
          <ac:chgData name="森田実" userId="e6338477-5e86-4fd5-b414-9fd4df1e060a" providerId="ADAL" clId="{CCCBA9DA-6FDD-4DB9-B736-616CE6C10ED3}" dt="2020-11-09T06:42:15.475" v="576" actId="1076"/>
          <ac:picMkLst>
            <pc:docMk/>
            <pc:sldMk cId="4086100189" sldId="262"/>
            <ac:picMk id="66" creationId="{02925C45-1FE6-4C4D-A523-A9401C8276AA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76" creationId="{6AC4F750-8C07-49AD-8683-43749BC7EDC3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78" creationId="{8E981D66-F55D-46CB-A69C-51219C5E959A}"/>
          </ac:picMkLst>
        </pc:picChg>
        <pc:picChg chg="add mod">
          <ac:chgData name="森田実" userId="e6338477-5e86-4fd5-b414-9fd4df1e060a" providerId="ADAL" clId="{CCCBA9DA-6FDD-4DB9-B736-616CE6C10ED3}" dt="2020-11-09T06:45:26.691" v="614" actId="1076"/>
          <ac:picMkLst>
            <pc:docMk/>
            <pc:sldMk cId="4086100189" sldId="262"/>
            <ac:picMk id="80" creationId="{34F04D20-201D-47BE-8757-5EA1D3DAD0F8}"/>
          </ac:picMkLst>
        </pc:picChg>
        <pc:picChg chg="add del mod">
          <ac:chgData name="森田実" userId="e6338477-5e86-4fd5-b414-9fd4df1e060a" providerId="ADAL" clId="{CCCBA9DA-6FDD-4DB9-B736-616CE6C10ED3}" dt="2020-11-09T06:05:47.794" v="492" actId="478"/>
          <ac:picMkLst>
            <pc:docMk/>
            <pc:sldMk cId="4086100189" sldId="262"/>
            <ac:picMk id="89" creationId="{243A46CC-D07D-4CBB-8E84-E4D94BAA3DCF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98" creationId="{E23A7D25-4A49-4CE8-89C9-8E53896D221A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108" creationId="{5B73476F-B505-4220-AF68-1D700B17C084}"/>
          </ac:picMkLst>
        </pc:picChg>
        <pc:picChg chg="add mod">
          <ac:chgData name="森田実" userId="e6338477-5e86-4fd5-b414-9fd4df1e060a" providerId="ADAL" clId="{CCCBA9DA-6FDD-4DB9-B736-616CE6C10ED3}" dt="2020-11-10T00:33:43.704" v="830" actId="12789"/>
          <ac:picMkLst>
            <pc:docMk/>
            <pc:sldMk cId="4086100189" sldId="262"/>
            <ac:picMk id="109" creationId="{B3F7EBD2-E4B7-4AD8-B094-8C51E70FBEB2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1" creationId="{227C1E0D-07C0-4E5C-8AB0-17A26E53CD80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2" creationId="{3629E95A-BE23-4200-AE51-D8F9B5F00697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6" creationId="{D24DFC83-9AEB-4804-AEC1-81FB5CDD4C22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7" creationId="{D908DFA3-6DC3-45F4-9425-0070B9404466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8" creationId="{ABC28EF3-B74F-4022-93F3-EA4601B1A02D}"/>
          </ac:picMkLst>
        </pc:picChg>
        <pc:picChg chg="mod">
          <ac:chgData name="森田実" userId="e6338477-5e86-4fd5-b414-9fd4df1e060a" providerId="ADAL" clId="{CCCBA9DA-6FDD-4DB9-B736-616CE6C10ED3}" dt="2020-11-10T00:34:01.365" v="831" actId="12789"/>
          <ac:picMkLst>
            <pc:docMk/>
            <pc:sldMk cId="4086100189" sldId="262"/>
            <ac:picMk id="119" creationId="{54446D6B-73C8-4231-A960-86461F65D355}"/>
          </ac:picMkLst>
        </pc:picChg>
        <pc:picChg chg="add mod ord">
          <ac:chgData name="森田実" userId="e6338477-5e86-4fd5-b414-9fd4df1e060a" providerId="ADAL" clId="{CCCBA9DA-6FDD-4DB9-B736-616CE6C10ED3}" dt="2020-11-09T06:43:24.546" v="587" actId="167"/>
          <ac:picMkLst>
            <pc:docMk/>
            <pc:sldMk cId="4086100189" sldId="262"/>
            <ac:picMk id="150" creationId="{5945CE20-5968-403A-956B-9FAD6D8824B9}"/>
          </ac:picMkLst>
        </pc:picChg>
        <pc:picChg chg="add mod ord">
          <ac:chgData name="森田実" userId="e6338477-5e86-4fd5-b414-9fd4df1e060a" providerId="ADAL" clId="{CCCBA9DA-6FDD-4DB9-B736-616CE6C10ED3}" dt="2020-11-09T06:51:46.507" v="724" actId="14100"/>
          <ac:picMkLst>
            <pc:docMk/>
            <pc:sldMk cId="4086100189" sldId="262"/>
            <ac:picMk id="153" creationId="{E2A4A50F-6435-412F-BB96-78DCBB2B97BF}"/>
          </ac:picMkLst>
        </pc:picChg>
        <pc:picChg chg="add mod">
          <ac:chgData name="森田実" userId="e6338477-5e86-4fd5-b414-9fd4df1e060a" providerId="ADAL" clId="{CCCBA9DA-6FDD-4DB9-B736-616CE6C10ED3}" dt="2020-11-09T06:46:55.673" v="632" actId="164"/>
          <ac:picMkLst>
            <pc:docMk/>
            <pc:sldMk cId="4086100189" sldId="262"/>
            <ac:picMk id="158" creationId="{92F16BA2-E1E2-4DDE-B30D-2DF11849CDF2}"/>
          </ac:picMkLst>
        </pc:picChg>
        <pc:picChg chg="add mod ord">
          <ac:chgData name="森田実" userId="e6338477-5e86-4fd5-b414-9fd4df1e060a" providerId="ADAL" clId="{CCCBA9DA-6FDD-4DB9-B736-616CE6C10ED3}" dt="2020-11-09T06:51:39.969" v="723" actId="1036"/>
          <ac:picMkLst>
            <pc:docMk/>
            <pc:sldMk cId="4086100189" sldId="262"/>
            <ac:picMk id="163" creationId="{2B503D66-0BDF-4EC9-9147-27C92D7D3BB8}"/>
          </ac:picMkLst>
        </pc:picChg>
        <pc:picChg chg="add mod ord">
          <ac:chgData name="森田実" userId="e6338477-5e86-4fd5-b414-9fd4df1e060a" providerId="ADAL" clId="{CCCBA9DA-6FDD-4DB9-B736-616CE6C10ED3}" dt="2020-11-09T06:51:29.940" v="713" actId="1036"/>
          <ac:picMkLst>
            <pc:docMk/>
            <pc:sldMk cId="4086100189" sldId="262"/>
            <ac:picMk id="169" creationId="{EDAC0C70-47E8-4FB9-89D6-DC681D18C796}"/>
          </ac:picMkLst>
        </pc:picChg>
        <pc:picChg chg="add mod ord">
          <ac:chgData name="森田実" userId="e6338477-5e86-4fd5-b414-9fd4df1e060a" providerId="ADAL" clId="{CCCBA9DA-6FDD-4DB9-B736-616CE6C10ED3}" dt="2020-11-10T00:05:25.168" v="820" actId="1076"/>
          <ac:picMkLst>
            <pc:docMk/>
            <pc:sldMk cId="4086100189" sldId="262"/>
            <ac:picMk id="173" creationId="{5583B5F7-BC87-4C36-8042-36CEDA66FA2A}"/>
          </ac:picMkLst>
        </pc:picChg>
        <pc:cxnChg chg="mod">
          <ac:chgData name="森田実" userId="e6338477-5e86-4fd5-b414-9fd4df1e060a" providerId="ADAL" clId="{CCCBA9DA-6FDD-4DB9-B736-616CE6C10ED3}" dt="2020-11-09T06:05:11.675" v="488" actId="478"/>
          <ac:cxnSpMkLst>
            <pc:docMk/>
            <pc:sldMk cId="4086100189" sldId="262"/>
            <ac:cxnSpMk id="134" creationId="{E3AF8872-0214-4DBA-9D1E-F90635E4799E}"/>
          </ac:cxnSpMkLst>
        </pc:cxnChg>
        <pc:cxnChg chg="mod">
          <ac:chgData name="森田実" userId="e6338477-5e86-4fd5-b414-9fd4df1e060a" providerId="ADAL" clId="{CCCBA9DA-6FDD-4DB9-B736-616CE6C10ED3}" dt="2020-11-09T06:05:11.675" v="488" actId="478"/>
          <ac:cxnSpMkLst>
            <pc:docMk/>
            <pc:sldMk cId="4086100189" sldId="262"/>
            <ac:cxnSpMk id="136" creationId="{C15C7DC1-5C48-4E8D-BBDA-6752C8189D40}"/>
          </ac:cxnSpMkLst>
        </pc:cxnChg>
      </pc:sldChg>
    </pc:docChg>
  </pc:docChgLst>
  <pc:docChgLst>
    <pc:chgData name="森田実" userId="e6338477-5e86-4fd5-b414-9fd4df1e060a" providerId="ADAL" clId="{92D36E8B-B852-4B13-8D93-C6CC2492FC39}"/>
    <pc:docChg chg="undo custSel modSld">
      <pc:chgData name="森田実" userId="e6338477-5e86-4fd5-b414-9fd4df1e060a" providerId="ADAL" clId="{92D36E8B-B852-4B13-8D93-C6CC2492FC39}" dt="2020-11-13T09:50:02.443" v="57" actId="14100"/>
      <pc:docMkLst>
        <pc:docMk/>
      </pc:docMkLst>
      <pc:sldChg chg="modSp mod">
        <pc:chgData name="森田実" userId="e6338477-5e86-4fd5-b414-9fd4df1e060a" providerId="ADAL" clId="{92D36E8B-B852-4B13-8D93-C6CC2492FC39}" dt="2020-11-13T09:44:29.220" v="23" actId="20577"/>
        <pc:sldMkLst>
          <pc:docMk/>
          <pc:sldMk cId="248401132" sldId="261"/>
        </pc:sldMkLst>
        <pc:spChg chg="mod">
          <ac:chgData name="森田実" userId="e6338477-5e86-4fd5-b414-9fd4df1e060a" providerId="ADAL" clId="{92D36E8B-B852-4B13-8D93-C6CC2492FC39}" dt="2020-11-13T09:44:29.220" v="23" actId="20577"/>
          <ac:spMkLst>
            <pc:docMk/>
            <pc:sldMk cId="248401132" sldId="261"/>
            <ac:spMk id="103" creationId="{26570456-3883-4B0D-BC13-D15D415B162D}"/>
          </ac:spMkLst>
        </pc:spChg>
      </pc:sldChg>
      <pc:sldChg chg="modSp mod">
        <pc:chgData name="森田実" userId="e6338477-5e86-4fd5-b414-9fd4df1e060a" providerId="ADAL" clId="{92D36E8B-B852-4B13-8D93-C6CC2492FC39}" dt="2020-11-13T09:50:02.443" v="57" actId="14100"/>
        <pc:sldMkLst>
          <pc:docMk/>
          <pc:sldMk cId="2948201967" sldId="262"/>
        </pc:sldMkLst>
        <pc:spChg chg="mod">
          <ac:chgData name="森田実" userId="e6338477-5e86-4fd5-b414-9fd4df1e060a" providerId="ADAL" clId="{92D36E8B-B852-4B13-8D93-C6CC2492FC39}" dt="2020-11-13T09:46:44.885" v="52" actId="20577"/>
          <ac:spMkLst>
            <pc:docMk/>
            <pc:sldMk cId="2948201967" sldId="262"/>
            <ac:spMk id="99" creationId="{12E03A22-C172-48AD-9DFF-05BBB3BA53F8}"/>
          </ac:spMkLst>
        </pc:spChg>
        <pc:spChg chg="mod">
          <ac:chgData name="森田実" userId="e6338477-5e86-4fd5-b414-9fd4df1e060a" providerId="ADAL" clId="{92D36E8B-B852-4B13-8D93-C6CC2492FC39}" dt="2020-11-13T08:17:25.877" v="7"/>
          <ac:spMkLst>
            <pc:docMk/>
            <pc:sldMk cId="2948201967" sldId="262"/>
            <ac:spMk id="103" creationId="{26570456-3883-4B0D-BC13-D15D415B162D}"/>
          </ac:spMkLst>
        </pc:spChg>
        <pc:spChg chg="mod">
          <ac:chgData name="森田実" userId="e6338477-5e86-4fd5-b414-9fd4df1e060a" providerId="ADAL" clId="{92D36E8B-B852-4B13-8D93-C6CC2492FC39}" dt="2020-11-13T09:48:58.916" v="54" actId="14100"/>
          <ac:spMkLst>
            <pc:docMk/>
            <pc:sldMk cId="2948201967" sldId="262"/>
            <ac:spMk id="104" creationId="{F3B59866-42E6-48E3-B4A3-CD115641A7E9}"/>
          </ac:spMkLst>
        </pc:spChg>
        <pc:spChg chg="mod">
          <ac:chgData name="森田実" userId="e6338477-5e86-4fd5-b414-9fd4df1e060a" providerId="ADAL" clId="{92D36E8B-B852-4B13-8D93-C6CC2492FC39}" dt="2020-11-13T09:43:31.323" v="12" actId="255"/>
          <ac:spMkLst>
            <pc:docMk/>
            <pc:sldMk cId="2948201967" sldId="262"/>
            <ac:spMk id="105" creationId="{94C716D8-E7E3-4494-A819-C54777C0E40C}"/>
          </ac:spMkLst>
        </pc:spChg>
        <pc:spChg chg="mod">
          <ac:chgData name="森田実" userId="e6338477-5e86-4fd5-b414-9fd4df1e060a" providerId="ADAL" clId="{92D36E8B-B852-4B13-8D93-C6CC2492FC39}" dt="2020-11-13T09:49:48.225" v="55"/>
          <ac:spMkLst>
            <pc:docMk/>
            <pc:sldMk cId="2948201967" sldId="262"/>
            <ac:spMk id="139" creationId="{CC6DE8C8-8DFD-4555-9074-318E8A39473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7" creationId="{6ED351CC-1A4B-4501-B211-1A83FECBEDB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8" creationId="{17012364-23C6-491A-9A9C-1EE5741354C3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49" creationId="{3DC8E0F9-D3EC-47E6-8B63-532CCB15800A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0" creationId="{4795A8CA-0216-4AA7-9FDE-069893275ED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1" creationId="{A15CD1B5-F02B-4DAE-B157-EEF7913E91A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2" creationId="{3BEC7272-4E07-45B6-9E68-55CA8311D7D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3" creationId="{CC3E6A36-31F9-4D34-A12A-197DED842949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5" creationId="{9061B836-64DE-4DFC-8408-FF150055C3DA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6" creationId="{4E754A99-EB3F-4DFD-AD15-5933EC410587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7" creationId="{59B1CBC1-D1CA-472D-905A-27B2BEE04403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58" creationId="{4C0447DC-00D7-484E-9CA3-64B7048D596B}"/>
          </ac:spMkLst>
        </pc:spChg>
        <pc:spChg chg="mod">
          <ac:chgData name="森田実" userId="e6338477-5e86-4fd5-b414-9fd4df1e060a" providerId="ADAL" clId="{92D36E8B-B852-4B13-8D93-C6CC2492FC39}" dt="2020-11-13T09:44:44.709" v="26" actId="1076"/>
          <ac:spMkLst>
            <pc:docMk/>
            <pc:sldMk cId="2948201967" sldId="262"/>
            <ac:spMk id="159" creationId="{E06AD0DA-179A-4002-8C96-39664748407F}"/>
          </ac:spMkLst>
        </pc:spChg>
        <pc:spChg chg="mod">
          <ac:chgData name="森田実" userId="e6338477-5e86-4fd5-b414-9fd4df1e060a" providerId="ADAL" clId="{92D36E8B-B852-4B13-8D93-C6CC2492FC39}" dt="2020-11-13T08:16:44.474" v="1" actId="20578"/>
          <ac:spMkLst>
            <pc:docMk/>
            <pc:sldMk cId="2948201967" sldId="262"/>
            <ac:spMk id="160" creationId="{D1BFCC4A-941C-426A-B8B8-F6B599701D10}"/>
          </ac:spMkLst>
        </pc:spChg>
        <pc:spChg chg="mod">
          <ac:chgData name="森田実" userId="e6338477-5e86-4fd5-b414-9fd4df1e060a" providerId="ADAL" clId="{92D36E8B-B852-4B13-8D93-C6CC2492FC39}" dt="2020-11-13T09:50:02.443" v="57" actId="14100"/>
          <ac:spMkLst>
            <pc:docMk/>
            <pc:sldMk cId="2948201967" sldId="262"/>
            <ac:spMk id="181" creationId="{3920FDE3-8DA4-472F-A85E-D73FB57E5E9B}"/>
          </ac:spMkLst>
        </pc:spChg>
        <pc:grpChg chg="mod">
          <ac:chgData name="森田実" userId="e6338477-5e86-4fd5-b414-9fd4df1e060a" providerId="ADAL" clId="{92D36E8B-B852-4B13-8D93-C6CC2492FC39}" dt="2020-11-13T08:16:44.474" v="1" actId="20578"/>
          <ac:grpSpMkLst>
            <pc:docMk/>
            <pc:sldMk cId="2948201967" sldId="262"/>
            <ac:grpSpMk id="146" creationId="{38A6F9BC-077A-4744-9A46-94E577225CFF}"/>
          </ac:grpSpMkLst>
        </pc:grp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54" creationId="{FAD1B48A-2749-4FBA-B959-38D205BE42BB}"/>
          </ac:picMkLst>
        </pc:pic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61" creationId="{2BA98ADB-304C-4816-88EE-270ECAC958D8}"/>
          </ac:picMkLst>
        </pc:picChg>
        <pc:picChg chg="mod">
          <ac:chgData name="森田実" userId="e6338477-5e86-4fd5-b414-9fd4df1e060a" providerId="ADAL" clId="{92D36E8B-B852-4B13-8D93-C6CC2492FC39}" dt="2020-11-13T08:16:44.474" v="1" actId="20578"/>
          <ac:picMkLst>
            <pc:docMk/>
            <pc:sldMk cId="2948201967" sldId="262"/>
            <ac:picMk id="162" creationId="{156CEAFA-F8FB-47FE-AC1C-5B9654D999CC}"/>
          </ac:picMkLst>
        </pc:picChg>
      </pc:sldChg>
    </pc:docChg>
  </pc:docChgLst>
  <pc:docChgLst>
    <pc:chgData name="森田実" userId="e6338477-5e86-4fd5-b414-9fd4df1e060a" providerId="ADAL" clId="{0B0D229F-6512-4477-B635-965CC8EEA9A7}"/>
    <pc:docChg chg="undo custSel addSld delSld modSld sldOrd modMainMaster modNotesMaster">
      <pc:chgData name="森田実" userId="e6338477-5e86-4fd5-b414-9fd4df1e060a" providerId="ADAL" clId="{0B0D229F-6512-4477-B635-965CC8EEA9A7}" dt="2020-11-10T06:12:25.648" v="176" actId="47"/>
      <pc:docMkLst>
        <pc:docMk/>
      </pc:docMkLst>
      <pc:sldChg chg="modSp add del">
        <pc:chgData name="森田実" userId="e6338477-5e86-4fd5-b414-9fd4df1e060a" providerId="ADAL" clId="{0B0D229F-6512-4477-B635-965CC8EEA9A7}" dt="2020-11-10T06:11:07.188" v="167" actId="47"/>
        <pc:sldMkLst>
          <pc:docMk/>
          <pc:sldMk cId="479732982" sldId="256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79732982" sldId="256"/>
            <ac:spMk id="5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79732982" sldId="256"/>
            <ac:spMk id="6" creationId="{00000000-0000-0000-0000-000000000000}"/>
          </ac:spMkLst>
        </pc:sp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79732982" sldId="256"/>
            <ac:picMk id="9" creationId="{0D0FFF02-CC18-4814-A25B-024F444011A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79732982" sldId="256"/>
            <ac:picMk id="10" creationId="{F8FA2C55-BEFA-42D2-BCCB-744DE75988B4}"/>
          </ac:picMkLst>
        </pc:picChg>
      </pc:sldChg>
      <pc:sldChg chg="modSp add del">
        <pc:chgData name="森田実" userId="e6338477-5e86-4fd5-b414-9fd4df1e060a" providerId="ADAL" clId="{0B0D229F-6512-4477-B635-965CC8EEA9A7}" dt="2020-11-10T06:12:25.648" v="176" actId="47"/>
        <pc:sldMkLst>
          <pc:docMk/>
          <pc:sldMk cId="1078184346" sldId="257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4" creationId="{4C05D1A4-5FBA-4B20-9981-BBC8F7A33F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5" creationId="{916C5660-62A3-4E8F-B62C-EC92880FD6E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6" creationId="{FA06DE1A-D89F-4309-9062-D0F02F83EF4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7" creationId="{AD50B5C1-A996-49EE-845F-DD2A65B9ED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1" creationId="{E5C259E8-DB2B-473D-B4A3-408122B03DF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1078184346" sldId="257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1078184346" sldId="257"/>
            <ac:grpSpMk id="3" creationId="{36E1C912-0662-41C1-97A3-C269B976FC07}"/>
          </ac:grpSpMkLst>
        </pc:grpChg>
      </pc:sldChg>
      <pc:sldChg chg="modSp del">
        <pc:chgData name="森田実" userId="e6338477-5e86-4fd5-b414-9fd4df1e060a" providerId="ADAL" clId="{0B0D229F-6512-4477-B635-965CC8EEA9A7}" dt="2020-11-10T06:10:56.731" v="161" actId="47"/>
        <pc:sldMkLst>
          <pc:docMk/>
          <pc:sldMk cId="3497173291" sldId="258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3497173291" sldId="258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3497173291" sldId="258"/>
            <ac:grpSpMk id="10" creationId="{23A44797-C38F-4EAA-9B18-E99D3DB87180}"/>
          </ac:grpSpMkLst>
        </pc:grpChg>
      </pc:sldChg>
      <pc:sldChg chg="modSp del">
        <pc:chgData name="森田実" userId="e6338477-5e86-4fd5-b414-9fd4df1e060a" providerId="ADAL" clId="{0B0D229F-6512-4477-B635-965CC8EEA9A7}" dt="2020-11-10T06:10:56.173" v="160" actId="47"/>
        <pc:sldMkLst>
          <pc:docMk/>
          <pc:sldMk cId="2902801706" sldId="259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902801706" sldId="259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2902801706" sldId="259"/>
            <ac:grpSpMk id="10" creationId="{23A44797-C38F-4EAA-9B18-E99D3DB87180}"/>
          </ac:grpSpMkLst>
        </pc:grpChg>
      </pc:sldChg>
      <pc:sldChg chg="modSp del">
        <pc:chgData name="森田実" userId="e6338477-5e86-4fd5-b414-9fd4df1e060a" providerId="ADAL" clId="{0B0D229F-6512-4477-B635-965CC8EEA9A7}" dt="2020-11-10T06:10:57.287" v="162" actId="47"/>
        <pc:sldMkLst>
          <pc:docMk/>
          <pc:sldMk cId="4066592848" sldId="260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4" creationId="{4C05D1A4-5FBA-4B20-9981-BBC8F7A33F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5" creationId="{916C5660-62A3-4E8F-B62C-EC92880FD6E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6" creationId="{FA06DE1A-D89F-4309-9062-D0F02F83EF4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7" creationId="{AD50B5C1-A996-49EE-845F-DD2A65B9ED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1" creationId="{E5C259E8-DB2B-473D-B4A3-408122B03DF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66592848" sldId="260"/>
            <ac:spMk id="18" creationId="{A0643130-3E7A-41AD-AA8B-4688C8DF6894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66592848" sldId="260"/>
            <ac:grpSpMk id="3" creationId="{36E1C912-0662-41C1-97A3-C269B976FC07}"/>
          </ac:grpSpMkLst>
        </pc:grpChg>
      </pc:sldChg>
      <pc:sldChg chg="addSp delSp modSp mod">
        <pc:chgData name="森田実" userId="e6338477-5e86-4fd5-b414-9fd4df1e060a" providerId="ADAL" clId="{0B0D229F-6512-4477-B635-965CC8EEA9A7}" dt="2020-11-10T06:11:53.216" v="175" actId="255"/>
        <pc:sldMkLst>
          <pc:docMk/>
          <pc:sldMk cId="248401132" sldId="261"/>
        </pc:sldMkLst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9" creationId="{4C203B83-DB67-436A-983B-C9217F50192E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2" creationId="{12370BD5-15DE-4742-8424-F981B2DDC6E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3" creationId="{C5AE108C-BF80-4662-90E2-FD807752439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4" creationId="{9F0B322B-2918-4F66-A930-AD52212308A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15" creationId="{644594B1-7973-4235-B4C7-2E80070F825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0" creationId="{0B53FBA4-3D84-4BD3-9B67-A5FAC715A6A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1" creationId="{9B991690-4FC4-4A7D-9A8D-B5D6AD34B23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3" creationId="{17A8A6BE-F90E-4F46-AD27-6E4A796E7D38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4" creationId="{4BD1EEC2-5175-40BE-920A-E7BB794621D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5" creationId="{BF113CAD-9801-4B34-9F75-396ECA9BB7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6" creationId="{A3CE5E17-7A1C-4EB0-8CB5-3513E243FDBD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7" creationId="{1221B079-E883-4144-A3F6-1BE94F7425C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8" creationId="{6C70FBAD-520F-4E6B-9C7B-BF5A881156A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29" creationId="{15C3D5E7-42DA-4551-BB81-884E5D04D9D4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7" creationId="{2883EF7B-8C5E-4290-B314-DF74543501EE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8" creationId="{BD3BE980-91CD-4D3A-BB98-FD8A652C4BB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39" creationId="{F1D92FF1-EE38-47F1-8FD7-007E39DA55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0" creationId="{EA11A584-CF08-4F39-A5CC-B08C7B4F61FA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1" creationId="{6229B124-BBC0-411B-9AA8-597DC09A4F7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2" creationId="{42669AA7-8093-4E67-B19B-B95600B4C43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3" creationId="{C0DD5212-FFD2-40A8-A420-982FF302846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4" creationId="{15343C10-F7A7-415F-BE90-44D99E791A68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5" creationId="{7FE01C25-97B8-4CF3-956A-6BF59760A35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6" creationId="{8A2E50F1-7CFF-4532-A1F5-2AAEC27874F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49" creationId="{5F41291D-FB13-4EA2-9FDE-5FC9863F4D89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1" creationId="{38755EE7-1B0A-4A0C-8141-EEF8CF46463C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3" creationId="{7643BBFA-BC5F-4BCB-A29B-54EFBF96E14C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5" creationId="{04F313D4-DBF1-47E1-962B-1E1519543A24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6" creationId="{3F9429EB-54FF-42D0-8EC6-4CE439DBBC0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58" creationId="{5A285F52-C680-44B2-BC67-A0E6D8966472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0" creationId="{057C434A-01E2-4A6E-9CD3-C68EA4E79C6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3" creationId="{5B4CAB1A-0CCA-49FB-A3BD-EF02A138264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4" creationId="{560E10C4-8D75-4D3F-8D65-B7F7E87C4F2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67" creationId="{EAF85EA0-0894-405A-BB19-6AB23EFDE93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68" creationId="{4036D81A-052D-4393-B0BA-6B193F823063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69" creationId="{ACC71CE7-908D-4D65-86D5-B345953FB19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1" creationId="{5C41519E-6E1E-43AA-8BC0-600FC77BF8D0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3" creationId="{1D0D4102-0CBC-42EE-838D-D7D23F546FF6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4" creationId="{59837FDF-D91C-4699-9674-A5658B12DB4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7" creationId="{2394A31D-E047-4DBF-B8CD-93ADF2D1D97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8" creationId="{1FBF3B24-3653-4722-AD45-C30BCD871307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79" creationId="{F2822511-FDCA-443E-844F-2B8A64ABFFD5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0" creationId="{C8BA9BD9-3568-4BB9-BCE6-E2E4DF7780AB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1" creationId="{974C94C9-2C0C-4F70-BAFA-2743029A188A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2" creationId="{1C6FEED3-FBD4-4BA2-8D6E-744724F38EF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3" creationId="{A3398F17-7BF0-4293-BDCD-1EF267156B1F}"/>
          </ac:spMkLst>
        </pc:spChg>
        <pc:spChg chg="del mod">
          <ac:chgData name="森田実" userId="e6338477-5e86-4fd5-b414-9fd4df1e060a" providerId="ADAL" clId="{0B0D229F-6512-4477-B635-965CC8EEA9A7}" dt="2020-11-10T06:03:21.502" v="17" actId="478"/>
          <ac:spMkLst>
            <pc:docMk/>
            <pc:sldMk cId="248401132" sldId="261"/>
            <ac:spMk id="84" creationId="{0DADDA74-9788-4D0C-BEC2-EF40CB735CBA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6" creationId="{D4C67680-44CB-4E82-84E4-0F00EA253C9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7" creationId="{6AE71BF4-50C2-4CED-BC0E-5F02E98ECC8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8" creationId="{4A15CABB-1564-48F7-96A4-1DF9BE0835D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248401132" sldId="261"/>
            <ac:spMk id="99" creationId="{12E03A22-C172-48AD-9DFF-05BBB3BA53F8}"/>
          </ac:spMkLst>
        </pc:spChg>
        <pc:spChg chg="mod">
          <ac:chgData name="森田実" userId="e6338477-5e86-4fd5-b414-9fd4df1e060a" providerId="ADAL" clId="{0B0D229F-6512-4477-B635-965CC8EEA9A7}" dt="2020-11-10T06:02:25.650" v="4" actId="1076"/>
          <ac:spMkLst>
            <pc:docMk/>
            <pc:sldMk cId="248401132" sldId="261"/>
            <ac:spMk id="100" creationId="{F34F488F-2081-45B7-AF7B-74AD3B0976F7}"/>
          </ac:spMkLst>
        </pc:spChg>
        <pc:spChg chg="mod">
          <ac:chgData name="森田実" userId="e6338477-5e86-4fd5-b414-9fd4df1e060a" providerId="ADAL" clId="{0B0D229F-6512-4477-B635-965CC8EEA9A7}" dt="2020-11-10T06:03:25.162" v="18" actId="14100"/>
          <ac:spMkLst>
            <pc:docMk/>
            <pc:sldMk cId="248401132" sldId="261"/>
            <ac:spMk id="101" creationId="{5EA8756B-9761-4EEB-B905-40A1787879B1}"/>
          </ac:spMkLst>
        </pc:spChg>
        <pc:spChg chg="mod">
          <ac:chgData name="森田実" userId="e6338477-5e86-4fd5-b414-9fd4df1e060a" providerId="ADAL" clId="{0B0D229F-6512-4477-B635-965CC8EEA9A7}" dt="2020-11-10T06:11:53.216" v="175" actId="255"/>
          <ac:spMkLst>
            <pc:docMk/>
            <pc:sldMk cId="248401132" sldId="261"/>
            <ac:spMk id="103" creationId="{26570456-3883-4B0D-BC13-D15D415B162D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4" creationId="{F3B59866-42E6-48E3-B4A3-CD115641A7E9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5" creationId="{94C716D8-E7E3-4494-A819-C54777C0E40C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06" creationId="{089B5FDF-18E8-4481-BCD5-76CFFA4F2253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1" creationId="{B4021B12-B2ED-4B66-A244-19CF462885B6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2" creationId="{B2AC7633-0A85-44B6-ABAA-133EC4E390AB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3" creationId="{879984B3-975D-4A09-9A64-364FFB8FB336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14" creationId="{09FE323F-8C47-4C2A-92C8-0FB2B78075C2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15" creationId="{725B4645-486C-4010-ACFF-A4873B84C18D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0" creationId="{EC5856DC-C56A-45FD-9619-B3A1244B162E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1" creationId="{893F8AE3-C077-499B-9BFD-8DD3187E8A2B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3" creationId="{73048427-D3B7-42EC-A188-7B2EEE84CF21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7" creationId="{16ED6AF1-02BA-4B9C-A836-EBF577CC8E69}"/>
          </ac:spMkLst>
        </pc:spChg>
        <pc:spChg chg="mod">
          <ac:chgData name="森田実" userId="e6338477-5e86-4fd5-b414-9fd4df1e060a" providerId="ADAL" clId="{0B0D229F-6512-4477-B635-965CC8EEA9A7}" dt="2020-11-10T06:03:49.813" v="20" actId="1076"/>
          <ac:spMkLst>
            <pc:docMk/>
            <pc:sldMk cId="248401132" sldId="261"/>
            <ac:spMk id="128" creationId="{07676B90-8F28-40BB-A269-3A64AF4715DC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30" creationId="{4A070477-1F2E-408A-8F0E-5AF1DA15F1DD}"/>
          </ac:spMkLst>
        </pc:spChg>
        <pc:spChg chg="mod">
          <ac:chgData name="森田実" userId="e6338477-5e86-4fd5-b414-9fd4df1e060a" providerId="ADAL" clId="{0B0D229F-6512-4477-B635-965CC8EEA9A7}" dt="2020-11-10T06:04:37.983" v="29" actId="1076"/>
          <ac:spMkLst>
            <pc:docMk/>
            <pc:sldMk cId="248401132" sldId="261"/>
            <ac:spMk id="135" creationId="{D325E783-E50E-422B-AB7B-104A5C183E71}"/>
          </ac:spMkLst>
        </pc:spChg>
        <pc:spChg chg="mod">
          <ac:chgData name="森田実" userId="e6338477-5e86-4fd5-b414-9fd4df1e060a" providerId="ADAL" clId="{0B0D229F-6512-4477-B635-965CC8EEA9A7}" dt="2020-11-10T06:05:46.064" v="56" actId="122"/>
          <ac:spMkLst>
            <pc:docMk/>
            <pc:sldMk cId="248401132" sldId="261"/>
            <ac:spMk id="136" creationId="{1A9B62F7-FD6A-4A4E-961B-DD97EC4086DF}"/>
          </ac:spMkLst>
        </pc:spChg>
        <pc:spChg chg="mod">
          <ac:chgData name="森田実" userId="e6338477-5e86-4fd5-b414-9fd4df1e060a" providerId="ADAL" clId="{0B0D229F-6512-4477-B635-965CC8EEA9A7}" dt="2020-11-10T06:05:46.064" v="56" actId="122"/>
          <ac:spMkLst>
            <pc:docMk/>
            <pc:sldMk cId="248401132" sldId="261"/>
            <ac:spMk id="137" creationId="{C3215CC9-ABFA-4DB8-A0DB-625886066A49}"/>
          </ac:spMkLst>
        </pc:spChg>
        <pc:spChg chg="mod">
          <ac:chgData name="森田実" userId="e6338477-5e86-4fd5-b414-9fd4df1e060a" providerId="ADAL" clId="{0B0D229F-6512-4477-B635-965CC8EEA9A7}" dt="2020-11-10T06:05:51.708" v="58" actId="1038"/>
          <ac:spMkLst>
            <pc:docMk/>
            <pc:sldMk cId="248401132" sldId="261"/>
            <ac:spMk id="138" creationId="{6C66266C-66CD-440D-8F8C-DD1130AAE36F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39" creationId="{CC6DE8C8-8DFD-4555-9074-318E8A39473F}"/>
          </ac:spMkLst>
        </pc:spChg>
        <pc:spChg chg="mod">
          <ac:chgData name="森田実" userId="e6338477-5e86-4fd5-b414-9fd4df1e060a" providerId="ADAL" clId="{0B0D229F-6512-4477-B635-965CC8EEA9A7}" dt="2020-11-10T06:04:37.983" v="29" actId="1076"/>
          <ac:spMkLst>
            <pc:docMk/>
            <pc:sldMk cId="248401132" sldId="261"/>
            <ac:spMk id="142" creationId="{8E7DD2FD-7FF4-448B-A80C-AF117880DBF5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44" creationId="{5D680446-063E-4AA9-84EF-9B0794FBA6EA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45" creationId="{3B0A3005-57F5-4FBD-B7ED-40D68A2BA812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7" creationId="{6ED351CC-1A4B-4501-B211-1A83FECBEDBF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8" creationId="{17012364-23C6-491A-9A9C-1EE5741354C3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49" creationId="{3DC8E0F9-D3EC-47E6-8B63-532CCB15800A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0" creationId="{4795A8CA-0216-4AA7-9FDE-069893275ED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1" creationId="{A15CD1B5-F02B-4DAE-B157-EEF7913E91A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2" creationId="{3BEC7272-4E07-45B6-9E68-55CA8311D7DF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3" creationId="{CC3E6A36-31F9-4D34-A12A-197DED842949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5" creationId="{9061B836-64DE-4DFC-8408-FF150055C3DA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6" creationId="{4E754A99-EB3F-4DFD-AD15-5933EC410587}"/>
          </ac:spMkLst>
        </pc:spChg>
        <pc:spChg chg="mod">
          <ac:chgData name="森田実" userId="e6338477-5e86-4fd5-b414-9fd4df1e060a" providerId="ADAL" clId="{0B0D229F-6512-4477-B635-965CC8EEA9A7}" dt="2020-11-10T06:06:40.259" v="67" actId="1076"/>
          <ac:spMkLst>
            <pc:docMk/>
            <pc:sldMk cId="248401132" sldId="261"/>
            <ac:spMk id="157" creationId="{59B1CBC1-D1CA-472D-905A-27B2BEE04403}"/>
          </ac:spMkLst>
        </pc:spChg>
        <pc:spChg chg="mod">
          <ac:chgData name="森田実" userId="e6338477-5e86-4fd5-b414-9fd4df1e060a" providerId="ADAL" clId="{0B0D229F-6512-4477-B635-965CC8EEA9A7}" dt="2020-11-10T06:09:25.350" v="134" actId="403"/>
          <ac:spMkLst>
            <pc:docMk/>
            <pc:sldMk cId="248401132" sldId="261"/>
            <ac:spMk id="158" creationId="{4C0447DC-00D7-484E-9CA3-64B7048D596B}"/>
          </ac:spMkLst>
        </pc:spChg>
        <pc:spChg chg="mod">
          <ac:chgData name="森田実" userId="e6338477-5e86-4fd5-b414-9fd4df1e060a" providerId="ADAL" clId="{0B0D229F-6512-4477-B635-965CC8EEA9A7}" dt="2020-11-10T06:09:33.488" v="138" actId="1038"/>
          <ac:spMkLst>
            <pc:docMk/>
            <pc:sldMk cId="248401132" sldId="261"/>
            <ac:spMk id="159" creationId="{E06AD0DA-179A-4002-8C96-39664748407F}"/>
          </ac:spMkLst>
        </pc:spChg>
        <pc:spChg chg="mod">
          <ac:chgData name="森田実" userId="e6338477-5e86-4fd5-b414-9fd4df1e060a" providerId="ADAL" clId="{0B0D229F-6512-4477-B635-965CC8EEA9A7}" dt="2020-11-10T06:09:25.350" v="134" actId="403"/>
          <ac:spMkLst>
            <pc:docMk/>
            <pc:sldMk cId="248401132" sldId="261"/>
            <ac:spMk id="160" creationId="{D1BFCC4A-941C-426A-B8B8-F6B599701D10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5" creationId="{D7F5E8B1-54C4-4C82-BCD0-C7665B5D0374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6" creationId="{A5B6B962-7089-49F8-985D-52DD89182AD7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7" creationId="{341C9AE2-5D69-4E2B-A429-0F7320B1684F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8" creationId="{9631A518-0FED-45E9-BF8F-735DD93A08BB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69" creationId="{8626417E-C8C7-4E45-AA0E-30EA6C889CEA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0" creationId="{C86E26B4-BFC4-48A2-B052-5D00E2170129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1" creationId="{F0A9D442-C591-41FD-AF78-1C72D067FBD9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4" creationId="{B907B8AC-EEA7-4C0A-A171-F944AF60384A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5" creationId="{0112E8EF-5A18-4C8A-8F44-766158EA0DFE}"/>
          </ac:spMkLst>
        </pc:spChg>
        <pc:spChg chg="mod">
          <ac:chgData name="森田実" userId="e6338477-5e86-4fd5-b414-9fd4df1e060a" providerId="ADAL" clId="{0B0D229F-6512-4477-B635-965CC8EEA9A7}" dt="2020-11-10T06:06:12.982" v="60"/>
          <ac:spMkLst>
            <pc:docMk/>
            <pc:sldMk cId="248401132" sldId="261"/>
            <ac:spMk id="176" creationId="{BD777619-8B0D-4274-A9C8-3DBBCB3F754D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1" creationId="{3920FDE3-8DA4-472F-A85E-D73FB57E5E9B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6" creationId="{C4749517-A438-4391-9D08-0211D2E5C2E0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88" creationId="{3411AC2E-F0EF-4078-9CF2-F961BEE0E6AE}"/>
          </ac:spMkLst>
        </pc:spChg>
        <pc:spChg chg="add del mod">
          <ac:chgData name="森田実" userId="e6338477-5e86-4fd5-b414-9fd4df1e060a" providerId="ADAL" clId="{0B0D229F-6512-4477-B635-965CC8EEA9A7}" dt="2020-11-10T06:11:25.436" v="172" actId="478"/>
          <ac:spMkLst>
            <pc:docMk/>
            <pc:sldMk cId="248401132" sldId="261"/>
            <ac:spMk id="190" creationId="{473DD49C-3FB0-4E0C-8053-A7C6FD2B1A60}"/>
          </ac:spMkLst>
        </pc:spChg>
        <pc:grpChg chg="del mod">
          <ac:chgData name="森田実" userId="e6338477-5e86-4fd5-b414-9fd4df1e060a" providerId="ADAL" clId="{0B0D229F-6512-4477-B635-965CC8EEA9A7}" dt="2020-11-10T06:03:21.502" v="17" actId="478"/>
          <ac:grpSpMkLst>
            <pc:docMk/>
            <pc:sldMk cId="248401132" sldId="261"/>
            <ac:grpSpMk id="65" creationId="{C274FBD9-873C-4BE6-9510-0EFAFD389192}"/>
          </ac:grpSpMkLst>
        </pc:grpChg>
        <pc:grpChg chg="mod">
          <ac:chgData name="森田実" userId="e6338477-5e86-4fd5-b414-9fd4df1e060a" providerId="ADAL" clId="{0B0D229F-6512-4477-B635-965CC8EEA9A7}" dt="2020-11-10T06:02:13.250" v="2" actId="14100"/>
          <ac:grpSpMkLst>
            <pc:docMk/>
            <pc:sldMk cId="248401132" sldId="261"/>
            <ac:grpSpMk id="95" creationId="{072787EF-C7F2-435C-A32E-A7D1C86981EE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07" creationId="{9C25EFF8-D70E-4CB5-BDB9-3E69D05A9603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16" creationId="{927A4036-8A8A-452A-AE9D-9A04FF5A1B70}"/>
          </ac:grpSpMkLst>
        </pc:grpChg>
        <pc:grpChg chg="mod">
          <ac:chgData name="森田実" userId="e6338477-5e86-4fd5-b414-9fd4df1e060a" providerId="ADAL" clId="{0B0D229F-6512-4477-B635-965CC8EEA9A7}" dt="2020-11-10T06:03:49.813" v="20" actId="1076"/>
          <ac:grpSpMkLst>
            <pc:docMk/>
            <pc:sldMk cId="248401132" sldId="261"/>
            <ac:grpSpMk id="118" creationId="{4C4B032B-740D-43CA-B0BD-F37EFB8CE619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24" creationId="{59C4AB19-58AB-49C2-A7D9-BDFC2F4CBCE7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31" creationId="{3131A49C-8E69-4E9E-B03F-53A39F6266C5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40" creationId="{AFCEE51B-BA14-4365-B37A-F1BACFC50E32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46" creationId="{38A6F9BC-077A-4744-9A46-94E577225CFF}"/>
          </ac:grpSpMkLst>
        </pc:grpChg>
        <pc:grpChg chg="add del mod">
          <ac:chgData name="森田実" userId="e6338477-5e86-4fd5-b414-9fd4df1e060a" providerId="ADAL" clId="{0B0D229F-6512-4477-B635-965CC8EEA9A7}" dt="2020-11-10T06:11:25.436" v="172" actId="478"/>
          <ac:grpSpMkLst>
            <pc:docMk/>
            <pc:sldMk cId="248401132" sldId="261"/>
            <ac:grpSpMk id="163" creationId="{15A766DC-2E8E-4993-BDA4-9E3A88A789DA}"/>
          </ac:grpSpMkLst>
        </pc:grpChg>
        <pc:grpChg chg="mod">
          <ac:chgData name="森田実" userId="e6338477-5e86-4fd5-b414-9fd4df1e060a" providerId="ADAL" clId="{0B0D229F-6512-4477-B635-965CC8EEA9A7}" dt="2020-11-10T06:06:12.982" v="60"/>
          <ac:grpSpMkLst>
            <pc:docMk/>
            <pc:sldMk cId="248401132" sldId="261"/>
            <ac:grpSpMk id="164" creationId="{3EDE2977-E65F-4E5D-96C5-1B6361281C76}"/>
          </ac:grpSpMkLst>
        </pc:grp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2" creationId="{F19380B7-FBAE-4335-8E0C-9582A756B834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" creationId="{F940C775-A491-48C0-9A12-A4D7CDE549E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" creationId="{B5F39D7D-7F4C-4728-B206-01FB2BFA243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" creationId="{68B243E7-AAD9-4623-A6D1-0F4F51CA47D4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" creationId="{D8FE423C-6FFD-4B22-9E78-A16A68C258A0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" creationId="{864C5BE7-9AEF-4C14-8800-80905B20AEC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" creationId="{0602D01C-7FE6-47AD-8F73-609962702E8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0" creationId="{4DF66EB1-B4D3-404B-9A65-96D6003005DE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1" creationId="{9F9A69F8-C4D7-4F97-8046-2A15B1C20F2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6" creationId="{91BE075B-A13F-465C-A6D1-85A42736E6A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7" creationId="{47CF6F9D-2873-4D95-84EB-838955C47BAE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8" creationId="{08577EF4-3793-4BC8-943D-797BA9FB91E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19" creationId="{B5D12A1D-833B-4C17-AA5D-29555827CBF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22" creationId="{B41A488C-CF0B-467F-8252-4642C4A9AE33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0" creationId="{DBBBCF29-406A-4112-BC94-46EF293B300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1" creationId="{6EFED0A1-9C47-4776-BBFC-91336D6795B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2" creationId="{BB6D6582-7228-46B7-B9CF-2E7843BA56B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3" creationId="{4DAA9AC7-C912-4889-BB99-8410EFBED339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4" creationId="{C14A67C1-5DC0-462B-B8ED-053C39F34AA0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5" creationId="{9EAA0E50-A7AE-4205-812B-524530008602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36" creationId="{3348AFAE-1388-4522-A104-2400A110B36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7" creationId="{C123E56A-85AA-4B75-B6E4-069FE95AE84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48" creationId="{99179803-E8E4-4789-934B-DC59AE8F2752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0" creationId="{67A207F9-1402-46BE-BBE9-4AE72FC78645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2" creationId="{C0A55B59-C18D-4ADC-A478-C1F8262EA16B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4" creationId="{693540FF-F8C1-45C2-A521-65B89A47599C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7" creationId="{C7AD5389-2FEF-44AF-AC95-116B64F5EAE7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59" creationId="{083879CC-49D1-43CA-B52B-499013B2D376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1" creationId="{CB4B5EB6-0ED3-4179-9BE8-5F9E0D919885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62" creationId="{BF07AD97-F3F8-485A-9D2A-3F5B846D49A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248401132" sldId="261"/>
            <ac:picMk id="66" creationId="{2483C217-4EAE-48FE-A822-112A022859A8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0" creationId="{E0969FE6-CD34-4A2D-9430-5C7F52C3B92D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72" creationId="{463121FF-50D5-405F-B1C7-21476CE7EFEF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5" creationId="{082EAD09-4842-486C-93B6-FCC28BDE0C01}"/>
          </ac:picMkLst>
        </pc:picChg>
        <pc:picChg chg="del mod">
          <ac:chgData name="森田実" userId="e6338477-5e86-4fd5-b414-9fd4df1e060a" providerId="ADAL" clId="{0B0D229F-6512-4477-B635-965CC8EEA9A7}" dt="2020-11-10T06:03:21.502" v="17" actId="478"/>
          <ac:picMkLst>
            <pc:docMk/>
            <pc:sldMk cId="248401132" sldId="261"/>
            <ac:picMk id="86" creationId="{D3DAC57F-32C3-4134-AEFD-A809261A2F93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02" creationId="{DCED4AD3-39AA-4D1C-B9A4-3D80C8A732AA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08" creationId="{DBB0A264-E0F2-4F2B-8D72-0BECB7F08BC3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09" creationId="{76D381F7-8157-4A90-84B8-CEF4EFE013CB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0" creationId="{507E7509-4F3B-411F-81BC-8283C877DAF0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7" creationId="{54D2D445-EB13-4A9F-B0CD-B0A5F15C6EBB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19" creationId="{97F411EB-1760-4E84-88DC-33A9FB5A2BE2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22" creationId="{03296E04-BB25-417C-A256-909283A14E70}"/>
          </ac:picMkLst>
        </pc:picChg>
        <pc:picChg chg="mod">
          <ac:chgData name="森田実" userId="e6338477-5e86-4fd5-b414-9fd4df1e060a" providerId="ADAL" clId="{0B0D229F-6512-4477-B635-965CC8EEA9A7}" dt="2020-11-10T06:03:49.813" v="20" actId="1076"/>
          <ac:picMkLst>
            <pc:docMk/>
            <pc:sldMk cId="248401132" sldId="261"/>
            <ac:picMk id="125" creationId="{EF2C08CA-13FB-4F23-B45B-F7FE79DA4D5C}"/>
          </ac:picMkLst>
        </pc:picChg>
        <pc:picChg chg="mod">
          <ac:chgData name="森田実" userId="e6338477-5e86-4fd5-b414-9fd4df1e060a" providerId="ADAL" clId="{0B0D229F-6512-4477-B635-965CC8EEA9A7}" dt="2020-11-10T06:08:43.232" v="120" actId="1035"/>
          <ac:picMkLst>
            <pc:docMk/>
            <pc:sldMk cId="248401132" sldId="261"/>
            <ac:picMk id="126" creationId="{DCF1C749-9B90-4B39-8DC4-899473D7E241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29" creationId="{DB9D589D-B395-4C87-86DA-B972AA6F61EC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2" creationId="{DD254C10-6D41-45A0-A736-ED90AB0B32AE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3" creationId="{BBA8C799-9A47-4322-BE93-F6495527C7E3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34" creationId="{A21B735A-F949-412E-961E-F8C0A79B6318}"/>
          </ac:picMkLst>
        </pc:picChg>
        <pc:picChg chg="mod">
          <ac:chgData name="森田実" userId="e6338477-5e86-4fd5-b414-9fd4df1e060a" providerId="ADAL" clId="{0B0D229F-6512-4477-B635-965CC8EEA9A7}" dt="2020-11-10T06:04:37.983" v="29" actId="1076"/>
          <ac:picMkLst>
            <pc:docMk/>
            <pc:sldMk cId="248401132" sldId="261"/>
            <ac:picMk id="141" creationId="{94F348B9-E53D-4481-82DE-23C99CA0A28E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43" creationId="{FD43A70E-E761-43B5-AE1F-6A29EDB2EE6A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54" creationId="{FAD1B48A-2749-4FBA-B959-38D205BE42BB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61" creationId="{2BA98ADB-304C-4816-88EE-270ECAC958D8}"/>
          </ac:picMkLst>
        </pc:picChg>
        <pc:picChg chg="mod">
          <ac:chgData name="森田実" userId="e6338477-5e86-4fd5-b414-9fd4df1e060a" providerId="ADAL" clId="{0B0D229F-6512-4477-B635-965CC8EEA9A7}" dt="2020-11-10T06:06:40.259" v="67" actId="1076"/>
          <ac:picMkLst>
            <pc:docMk/>
            <pc:sldMk cId="248401132" sldId="261"/>
            <ac:picMk id="162" creationId="{156CEAFA-F8FB-47FE-AC1C-5B9654D999CC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2" creationId="{1608F0DD-6169-4E55-9FF6-6BA90076ABBE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3" creationId="{24899645-FFC2-4F2B-83D2-281A6A7679E7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7" creationId="{DAAF83C3-CDE0-4C5D-AB54-9DB66CF177C8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8" creationId="{4488DEE0-B27D-4978-9324-E33399B34E96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79" creationId="{A022A8CC-18DC-41A5-88FE-19D08A4CE291}"/>
          </ac:picMkLst>
        </pc:picChg>
        <pc:picChg chg="mod">
          <ac:chgData name="森田実" userId="e6338477-5e86-4fd5-b414-9fd4df1e060a" providerId="ADAL" clId="{0B0D229F-6512-4477-B635-965CC8EEA9A7}" dt="2020-11-10T06:06:12.982" v="60"/>
          <ac:picMkLst>
            <pc:docMk/>
            <pc:sldMk cId="248401132" sldId="261"/>
            <ac:picMk id="180" creationId="{F90BBAFB-D3D2-4CFC-8A1F-F56C313A3CD0}"/>
          </ac:picMkLst>
        </pc:picChg>
        <pc:picChg chg="add del mod">
          <ac:chgData name="森田実" userId="e6338477-5e86-4fd5-b414-9fd4df1e060a" providerId="ADAL" clId="{0B0D229F-6512-4477-B635-965CC8EEA9A7}" dt="2020-11-10T06:11:25.436" v="172" actId="478"/>
          <ac:picMkLst>
            <pc:docMk/>
            <pc:sldMk cId="248401132" sldId="261"/>
            <ac:picMk id="184" creationId="{FABC25EE-5E30-4BEF-A128-E449567C39FF}"/>
          </ac:picMkLst>
        </pc:pic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75" creationId="{CC95563C-AB85-4588-988D-58D48734637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76" creationId="{4DBF6CC3-3945-4DC5-B06A-3A94902AD26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7" creationId="{EE8ADF54-0F19-405E-BA66-B0C78648CB87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8" creationId="{032AC1DC-0F95-4221-AA0D-C1DCAD3100AB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89" creationId="{D6831CA0-9AE7-45AF-809B-BDDED28E2EFD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0" creationId="{6B1AFDC9-B5E4-44CE-B529-2A48BF56B4E7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1" creationId="{B4BFC7E1-2C7B-4FBB-9807-E91C5086B583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2" creationId="{8D594110-F9ED-4BB2-8226-1405ACA839EF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3" creationId="{74FA65B5-4D5F-43AA-86DE-D3D0FEF29C45}"/>
          </ac:cxnSpMkLst>
        </pc:cxnChg>
        <pc:cxnChg chg="del mod">
          <ac:chgData name="森田実" userId="e6338477-5e86-4fd5-b414-9fd4df1e060a" providerId="ADAL" clId="{0B0D229F-6512-4477-B635-965CC8EEA9A7}" dt="2020-11-10T06:03:21.502" v="17" actId="478"/>
          <ac:cxnSpMkLst>
            <pc:docMk/>
            <pc:sldMk cId="248401132" sldId="261"/>
            <ac:cxnSpMk id="94" creationId="{DBAD1045-46E0-4041-819D-CB27CE9F4A7E}"/>
          </ac:cxnSpMkLst>
        </pc:cxnChg>
      </pc:sldChg>
      <pc:sldChg chg="add ord">
        <pc:chgData name="森田実" userId="e6338477-5e86-4fd5-b414-9fd4df1e060a" providerId="ADAL" clId="{0B0D229F-6512-4477-B635-965CC8EEA9A7}" dt="2020-11-10T06:11:19.536" v="171" actId="20578"/>
        <pc:sldMkLst>
          <pc:docMk/>
          <pc:sldMk cId="2948201967" sldId="262"/>
        </pc:sldMkLst>
      </pc:sldChg>
      <pc:sldChg chg="modSp del modNotes">
        <pc:chgData name="森田実" userId="e6338477-5e86-4fd5-b414-9fd4df1e060a" providerId="ADAL" clId="{0B0D229F-6512-4477-B635-965CC8EEA9A7}" dt="2020-11-10T06:10:55.279" v="159" actId="47"/>
        <pc:sldMkLst>
          <pc:docMk/>
          <pc:sldMk cId="4086100189" sldId="262"/>
        </pc:sld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3" creationId="{B460AB11-F39C-44AF-A13A-DC19C742210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4" creationId="{433995F8-4B38-46CC-A900-CD22B0FCBE0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" creationId="{9FE34281-8D49-4186-A678-2BB17B51696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" creationId="{F1BEACEC-B8FF-432E-8844-2A3A5FCF141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3" creationId="{AE9B4DCF-6AC8-4A4B-AA73-AE7E90C4C23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4" creationId="{55C69B43-130C-4216-8497-57F8D6ECCD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" creationId="{0B1CC409-B69F-4CC3-B76B-DC41D98AB75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" creationId="{7AF87732-6148-48DF-94E1-FE126E4BFFA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8" creationId="{A0643130-3E7A-41AD-AA8B-4688C8DF689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4" creationId="{47AD283B-A84F-43BF-9ADF-80ACFD56FE6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6" creationId="{2B354FB5-6A6B-43F6-AEB8-04166CDE470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28" creationId="{BFCDE5B1-89CA-4DD5-AC22-062CEA42184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0" creationId="{51DB806A-29DE-48AF-ADE2-5041404492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4" creationId="{78678EDD-3EC1-461C-A023-9411F82C0DC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56" creationId="{CC5C9C24-4DEE-4FED-8C45-F4A088A87B8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62" creationId="{51079148-04CD-4764-9E3E-2D7B12F717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68" creationId="{144B409C-DFA8-4847-AF57-254FBB601E3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70" creationId="{040B24F3-4E67-4DAD-AF54-5B118B6E8739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74" creationId="{0308DFD0-EAA4-4942-89A3-CEF81C7FC91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2" creationId="{676C2A05-89F5-4AB2-AE44-0ECD02A95E5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4" creationId="{B7D63633-41E3-4FDD-9E92-6271A4AED5C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6" creationId="{0E2732A4-BEF3-4690-84A3-58EA16EDCA9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88" creationId="{07916804-5B58-4504-9627-8603C56924B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0" creationId="{1F1EA66E-DFBB-4606-B093-D52CE66A7E5C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1" creationId="{CFD6B09E-4C37-41FD-AC02-13020874D2B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2" creationId="{7479048D-B427-44A9-BC8C-707F141220E1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3" creationId="{1ADD7FC9-5D94-419F-986F-56E5787A3E2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4" creationId="{D0659F20-F6FF-4345-B026-F13D0B7FCAF3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5" creationId="{0071297B-5D1F-4273-9E4A-509CE6507AA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6" creationId="{B53DDF62-C0B3-4F99-BA3D-E373C244015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7" creationId="{91C09FAE-2B19-4907-B894-FD4F82EE06B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99" creationId="{631D67BA-FA12-4FEB-9A9F-9364CEBE896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0" creationId="{C2BEF8CE-FEAB-48F4-BF6B-7C09EE214DAB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1" creationId="{EE7CCE50-5AEB-49B4-BBC7-4E85D77EDE8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2" creationId="{11F2F04F-B391-4A43-83C2-E59D269EA873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3" creationId="{71A8FD84-6987-483C-86A2-1ADB5E0EE32F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4" creationId="{770725FE-FFAA-4473-AF82-0C0374A3C04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07" creationId="{9873D283-7E57-4EA8-8036-17005A4888B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3" creationId="{AC71C29A-73EB-4CF3-8E4A-F8D0F2F27C4E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4" creationId="{D9927492-5799-4A84-B548-68B57ED4C117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15" creationId="{B9CDFA3B-DC25-4834-B3CD-6F7D7B84DF5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0" creationId="{13DC9F99-B119-4491-A4F1-C65D0CADD8E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1" creationId="{61C3B49E-5197-4355-8640-A91B571B981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2" creationId="{94D178EF-9DED-4B53-A344-AF9ABFFACC6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3" creationId="{E6AA9CF1-EB53-4608-8FC1-3051204AE01A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4" creationId="{B17F2E34-E652-4182-BE0A-9965CD0A44A2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6" creationId="{C7DA2F36-0161-4D93-BB91-B00C80417A56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27" creationId="{75A84F65-AF53-4057-B2B4-78033E3B5F79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44" creationId="{ED61E9C7-5BA6-4285-B1E0-E449EFE42D45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1" creationId="{4A1299D9-3C74-4416-9DAD-502C0B91A96D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55" creationId="{1DE750E3-6C74-4A74-9A65-4736E8D0A0E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60" creationId="{5C2AB616-EF2A-4D66-9A34-47D0180FC2D4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65" creationId="{7331E54A-A057-480C-9781-D39A5F430E8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1" creationId="{88EE3385-B112-4102-916B-1D5273DC8488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k cId="4086100189" sldId="262"/>
            <ac:spMk id="175" creationId="{F5542470-3C65-44CD-A455-824F04582537}"/>
          </ac:spMkLst>
        </pc:s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0" creationId="{23A44797-C38F-4EAA-9B18-E99D3DB87180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10" creationId="{42169E76-ACCC-48C8-8B47-AF352FDE29A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5" creationId="{1DBD7777-7516-46C2-9438-01A21A72515B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6" creationId="{8F6D8055-B452-4FBA-82CC-E63424566D68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7" creationId="{72DED1BA-06CF-458A-84E0-92EE5CE35E2F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48" creationId="{6D3C0F0A-FEDD-40C6-87CA-AD544F11883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56" creationId="{AC625BCA-1F65-4039-8DDF-4F07D3FFC32A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1" creationId="{188B89DD-418A-4BF5-8F58-0AD21A0CC3C2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6" creationId="{8408BF57-6DE3-48E7-AEF9-95BFE31E0B59}"/>
          </ac:grpSpMkLst>
        </pc:grpChg>
        <pc:grpChg chg="mod">
          <ac:chgData name="森田実" userId="e6338477-5e86-4fd5-b414-9fd4df1e060a" providerId="ADAL" clId="{0B0D229F-6512-4477-B635-965CC8EEA9A7}" dt="2020-11-10T06:01:46.269" v="0"/>
          <ac:grpSpMkLst>
            <pc:docMk/>
            <pc:sldMk cId="4086100189" sldId="262"/>
            <ac:grpSpMk id="167" creationId="{07D9D390-DD02-401C-9F6F-C329C165B217}"/>
          </ac:grpSpMkLst>
        </pc:grp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" creationId="{DF18C1A6-861C-40DB-B967-1ED96010B31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" creationId="{74F5D88C-9FC5-4C1C-BFFB-97588BEA2AF1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" creationId="{7DFA38A8-9678-42AC-AEE8-E41C907D157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2" creationId="{7C20E187-0FB0-4780-8EA5-6351C4DB52ED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58" creationId="{79622A66-5B00-4F25-AA53-43AF74A0614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0" creationId="{8125651D-4F11-49EC-8018-0FDFE598A26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4" creationId="{DC60E0F3-5786-4AF9-9DAB-A9F6624C10D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66" creationId="{02925C45-1FE6-4C4D-A523-A9401C8276A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6" creationId="{6AC4F750-8C07-49AD-8683-43749BC7EDC3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78" creationId="{8E981D66-F55D-46CB-A69C-51219C5E959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80" creationId="{34F04D20-201D-47BE-8757-5EA1D3DAD0F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98" creationId="{E23A7D25-4A49-4CE8-89C9-8E53896D221A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08" creationId="{5B73476F-B505-4220-AF68-1D700B17C084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09" creationId="{B3F7EBD2-E4B7-4AD8-B094-8C51E70FBEB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1" creationId="{227C1E0D-07C0-4E5C-8AB0-17A26E53CD80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2" creationId="{3629E95A-BE23-4200-AE51-D8F9B5F00697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6" creationId="{D24DFC83-9AEB-4804-AEC1-81FB5CDD4C2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7" creationId="{D908DFA3-6DC3-45F4-9425-0070B940446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8" creationId="{ABC28EF3-B74F-4022-93F3-EA4601B1A02D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19" creationId="{54446D6B-73C8-4231-A960-86461F65D355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0" creationId="{5945CE20-5968-403A-956B-9FAD6D8824B9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3" creationId="{E2A4A50F-6435-412F-BB96-78DCBB2B97BF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58" creationId="{92F16BA2-E1E2-4DDE-B30D-2DF11849CDF2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63" creationId="{2B503D66-0BDF-4EC9-9147-27C92D7D3BB8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69" creationId="{EDAC0C70-47E8-4FB9-89D6-DC681D18C796}"/>
          </ac:picMkLst>
        </pc:picChg>
        <pc:picChg chg="mod">
          <ac:chgData name="森田実" userId="e6338477-5e86-4fd5-b414-9fd4df1e060a" providerId="ADAL" clId="{0B0D229F-6512-4477-B635-965CC8EEA9A7}" dt="2020-11-10T06:01:46.269" v="0"/>
          <ac:picMkLst>
            <pc:docMk/>
            <pc:sldMk cId="4086100189" sldId="262"/>
            <ac:picMk id="173" creationId="{5583B5F7-BC87-4C36-8042-36CEDA66FA2A}"/>
          </ac:picMkLst>
        </pc:picChg>
      </pc:sldChg>
      <pc:sldMasterChg chg="modSp modSldLayout">
        <pc:chgData name="森田実" userId="e6338477-5e86-4fd5-b414-9fd4df1e060a" providerId="ADAL" clId="{0B0D229F-6512-4477-B635-965CC8EEA9A7}" dt="2020-11-10T06:01:46.269" v="0"/>
        <pc:sldMasterMkLst>
          <pc:docMk/>
          <pc:sldMasterMk cId="3751544172" sldId="2147483648"/>
        </pc:sldMasterMkLst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2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3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4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5" creationId="{00000000-0000-0000-0000-000000000000}"/>
          </ac:spMkLst>
        </pc:spChg>
        <pc:spChg chg="mod">
          <ac:chgData name="森田実" userId="e6338477-5e86-4fd5-b414-9fd4df1e060a" providerId="ADAL" clId="{0B0D229F-6512-4477-B635-965CC8EEA9A7}" dt="2020-11-10T06:01:46.269" v="0"/>
          <ac:spMkLst>
            <pc:docMk/>
            <pc:sldMasterMk cId="3751544172" sldId="2147483648"/>
            <ac:spMk id="6" creationId="{00000000-0000-0000-0000-000000000000}"/>
          </ac:spMkLst>
        </pc:sp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4137539890" sldId="2147483649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4137539890" sldId="2147483649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4137539890" sldId="2147483649"/>
              <ac:spMk id="3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169389292" sldId="2147483651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69389292" sldId="2147483651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69389292" sldId="2147483651"/>
              <ac:spMk id="3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299350954" sldId="2147483652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299350954" sldId="2147483652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299350954" sldId="2147483652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771847026" sldId="2147483653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4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5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771847026" sldId="2147483653"/>
              <ac:spMk id="6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1299752396" sldId="2147483656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1299752396" sldId="2147483656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732893025" sldId="2147483657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3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732893025" sldId="2147483657"/>
              <ac:spMk id="4" creationId="{00000000-0000-0000-0000-000000000000}"/>
            </ac:spMkLst>
          </pc:spChg>
        </pc:sldLayoutChg>
        <pc:sldLayoutChg chg="modSp">
          <pc:chgData name="森田実" userId="e6338477-5e86-4fd5-b414-9fd4df1e060a" providerId="ADAL" clId="{0B0D229F-6512-4477-B635-965CC8EEA9A7}" dt="2020-11-10T06:01:46.269" v="0"/>
          <pc:sldLayoutMkLst>
            <pc:docMk/>
            <pc:sldMasterMk cId="3751544172" sldId="2147483648"/>
            <pc:sldLayoutMk cId="3197649101" sldId="2147483659"/>
          </pc:sldLayoutMkLst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97649101" sldId="2147483659"/>
              <ac:spMk id="2" creationId="{00000000-0000-0000-0000-000000000000}"/>
            </ac:spMkLst>
          </pc:spChg>
          <pc:spChg chg="mod">
            <ac:chgData name="森田実" userId="e6338477-5e86-4fd5-b414-9fd4df1e060a" providerId="ADAL" clId="{0B0D229F-6512-4477-B635-965CC8EEA9A7}" dt="2020-11-10T06:01:46.269" v="0"/>
            <ac:spMkLst>
              <pc:docMk/>
              <pc:sldMasterMk cId="3751544172" sldId="2147483648"/>
              <pc:sldLayoutMk cId="3197649101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森田実" userId="e6338477-5e86-4fd5-b414-9fd4df1e060a" providerId="ADAL" clId="{0B5706F4-AD5F-4AEA-A397-ED61C8021EC1}"/>
    <pc:docChg chg="undo custSel modSld">
      <pc:chgData name="森田実" userId="e6338477-5e86-4fd5-b414-9fd4df1e060a" providerId="ADAL" clId="{0B5706F4-AD5F-4AEA-A397-ED61C8021EC1}" dt="2020-11-16T04:04:01.239" v="44" actId="1038"/>
      <pc:docMkLst>
        <pc:docMk/>
      </pc:docMkLst>
      <pc:sldChg chg="modSp mod">
        <pc:chgData name="森田実" userId="e6338477-5e86-4fd5-b414-9fd4df1e060a" providerId="ADAL" clId="{0B5706F4-AD5F-4AEA-A397-ED61C8021EC1}" dt="2020-11-16T04:04:01.239" v="44" actId="1038"/>
        <pc:sldMkLst>
          <pc:docMk/>
          <pc:sldMk cId="2948201967" sldId="262"/>
        </pc:sldMkLst>
        <pc:spChg chg="mod">
          <ac:chgData name="森田実" userId="e6338477-5e86-4fd5-b414-9fd4df1e060a" providerId="ADAL" clId="{0B5706F4-AD5F-4AEA-A397-ED61C8021EC1}" dt="2020-11-16T04:04:01.239" v="44" actId="1038"/>
          <ac:spMkLst>
            <pc:docMk/>
            <pc:sldMk cId="2948201967" sldId="262"/>
            <ac:spMk id="104" creationId="{F3B59866-42E6-48E3-B4A3-CD115641A7E9}"/>
          </ac:spMkLst>
        </pc:spChg>
        <pc:spChg chg="mod">
          <ac:chgData name="森田実" userId="e6338477-5e86-4fd5-b414-9fd4df1e060a" providerId="ADAL" clId="{0B5706F4-AD5F-4AEA-A397-ED61C8021EC1}" dt="2020-11-13T10:50:14.097" v="10" actId="20577"/>
          <ac:spMkLst>
            <pc:docMk/>
            <pc:sldMk cId="2948201967" sldId="262"/>
            <ac:spMk id="106" creationId="{089B5FDF-18E8-4481-BCD5-76CFFA4F2253}"/>
          </ac:spMkLst>
        </pc:spChg>
        <pc:spChg chg="mod">
          <ac:chgData name="森田実" userId="e6338477-5e86-4fd5-b414-9fd4df1e060a" providerId="ADAL" clId="{0B5706F4-AD5F-4AEA-A397-ED61C8021EC1}" dt="2020-11-13T10:50:27.492" v="14" actId="20577"/>
          <ac:spMkLst>
            <pc:docMk/>
            <pc:sldMk cId="2948201967" sldId="262"/>
            <ac:spMk id="115" creationId="{725B4645-486C-4010-ACFF-A4873B84C18D}"/>
          </ac:spMkLst>
        </pc:spChg>
        <pc:spChg chg="mod">
          <ac:chgData name="森田実" userId="e6338477-5e86-4fd5-b414-9fd4df1e060a" providerId="ADAL" clId="{0B5706F4-AD5F-4AEA-A397-ED61C8021EC1}" dt="2020-11-13T10:50:33.378" v="16" actId="403"/>
          <ac:spMkLst>
            <pc:docMk/>
            <pc:sldMk cId="2948201967" sldId="262"/>
            <ac:spMk id="130" creationId="{4A070477-1F2E-408A-8F0E-5AF1DA15F1DD}"/>
          </ac:spMkLst>
        </pc:spChg>
        <pc:spChg chg="mod">
          <ac:chgData name="森田実" userId="e6338477-5e86-4fd5-b414-9fd4df1e060a" providerId="ADAL" clId="{0B5706F4-AD5F-4AEA-A397-ED61C8021EC1}" dt="2020-11-13T10:51:41.604" v="26" actId="1076"/>
          <ac:spMkLst>
            <pc:docMk/>
            <pc:sldMk cId="2948201967" sldId="262"/>
            <ac:spMk id="135" creationId="{D325E783-E50E-422B-AB7B-104A5C183E71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39" creationId="{CC6DE8C8-8DFD-4555-9074-318E8A39473F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44" creationId="{5D680446-063E-4AA9-84EF-9B0794FBA6EA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45" creationId="{3B0A3005-57F5-4FBD-B7ED-40D68A2BA812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7" creationId="{6ED351CC-1A4B-4501-B211-1A83FECBEDB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8" creationId="{17012364-23C6-491A-9A9C-1EE5741354C3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49" creationId="{3DC8E0F9-D3EC-47E6-8B63-532CCB15800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0" creationId="{4795A8CA-0216-4AA7-9FDE-069893275ED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1" creationId="{A15CD1B5-F02B-4DAE-B157-EEF7913E91A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2" creationId="{3BEC7272-4E07-45B6-9E68-55CA8311D7D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3" creationId="{CC3E6A36-31F9-4D34-A12A-197DED84294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5" creationId="{9061B836-64DE-4DFC-8408-FF150055C3D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6" creationId="{4E754A99-EB3F-4DFD-AD15-5933EC410587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7" creationId="{59B1CBC1-D1CA-472D-905A-27B2BEE04403}"/>
          </ac:spMkLst>
        </pc:spChg>
        <pc:spChg chg="mod">
          <ac:chgData name="森田実" userId="e6338477-5e86-4fd5-b414-9fd4df1e060a" providerId="ADAL" clId="{0B5706F4-AD5F-4AEA-A397-ED61C8021EC1}" dt="2020-11-13T10:51:13.888" v="21" actId="1076"/>
          <ac:spMkLst>
            <pc:docMk/>
            <pc:sldMk cId="2948201967" sldId="262"/>
            <ac:spMk id="158" creationId="{4C0447DC-00D7-484E-9CA3-64B7048D596B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59" creationId="{E06AD0DA-179A-4002-8C96-39664748407F}"/>
          </ac:spMkLst>
        </pc:spChg>
        <pc:spChg chg="mod">
          <ac:chgData name="森田実" userId="e6338477-5e86-4fd5-b414-9fd4df1e060a" providerId="ADAL" clId="{0B5706F4-AD5F-4AEA-A397-ED61C8021EC1}" dt="2020-11-13T10:51:20.126" v="23" actId="1076"/>
          <ac:spMkLst>
            <pc:docMk/>
            <pc:sldMk cId="2948201967" sldId="262"/>
            <ac:spMk id="160" creationId="{D1BFCC4A-941C-426A-B8B8-F6B599701D10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5" creationId="{D7F5E8B1-54C4-4C82-BCD0-C7665B5D0374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6" creationId="{A5B6B962-7089-49F8-985D-52DD89182AD7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7" creationId="{341C9AE2-5D69-4E2B-A429-0F7320B1684F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8" creationId="{9631A518-0FED-45E9-BF8F-735DD93A08BB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69" creationId="{8626417E-C8C7-4E45-AA0E-30EA6C889CE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0" creationId="{C86E26B4-BFC4-48A2-B052-5D00E217012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1" creationId="{F0A9D442-C591-41FD-AF78-1C72D067FBD9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4" creationId="{B907B8AC-EEA7-4C0A-A171-F944AF60384A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5" creationId="{0112E8EF-5A18-4C8A-8F44-766158EA0DFE}"/>
          </ac:spMkLst>
        </pc:spChg>
        <pc:spChg chg="mod">
          <ac:chgData name="森田実" userId="e6338477-5e86-4fd5-b414-9fd4df1e060a" providerId="ADAL" clId="{0B5706F4-AD5F-4AEA-A397-ED61C8021EC1}" dt="2020-11-13T10:51:05.731" v="19" actId="255"/>
          <ac:spMkLst>
            <pc:docMk/>
            <pc:sldMk cId="2948201967" sldId="262"/>
            <ac:spMk id="176" creationId="{BD777619-8B0D-4274-A9C8-3DBBCB3F754D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81" creationId="{3920FDE3-8DA4-472F-A85E-D73FB57E5E9B}"/>
          </ac:spMkLst>
        </pc:spChg>
        <pc:spChg chg="mod">
          <ac:chgData name="森田実" userId="e6338477-5e86-4fd5-b414-9fd4df1e060a" providerId="ADAL" clId="{0B5706F4-AD5F-4AEA-A397-ED61C8021EC1}" dt="2020-11-13T10:50:41.916" v="18" actId="255"/>
          <ac:spMkLst>
            <pc:docMk/>
            <pc:sldMk cId="2948201967" sldId="262"/>
            <ac:spMk id="186" creationId="{C4749517-A438-4391-9D08-0211D2E5C2E0}"/>
          </ac:spMkLst>
        </pc:spChg>
        <pc:spChg chg="mod">
          <ac:chgData name="森田実" userId="e6338477-5e86-4fd5-b414-9fd4df1e060a" providerId="ADAL" clId="{0B5706F4-AD5F-4AEA-A397-ED61C8021EC1}" dt="2020-11-16T04:03:56.559" v="43" actId="1037"/>
          <ac:spMkLst>
            <pc:docMk/>
            <pc:sldMk cId="2948201967" sldId="262"/>
            <ac:spMk id="188" creationId="{3411AC2E-F0EF-4078-9CF2-F961BEE0E6AE}"/>
          </ac:spMkLst>
        </pc:spChg>
        <pc:grpChg chg="mod">
          <ac:chgData name="森田実" userId="e6338477-5e86-4fd5-b414-9fd4df1e060a" providerId="ADAL" clId="{0B5706F4-AD5F-4AEA-A397-ED61C8021EC1}" dt="2020-11-13T10:51:50.691" v="27" actId="1076"/>
          <ac:grpSpMkLst>
            <pc:docMk/>
            <pc:sldMk cId="2948201967" sldId="262"/>
            <ac:grpSpMk id="131" creationId="{3131A49C-8E69-4E9E-B03F-53A39F6266C5}"/>
          </ac:grpSpMkLst>
        </pc:grpChg>
        <pc:grpChg chg="mod">
          <ac:chgData name="森田実" userId="e6338477-5e86-4fd5-b414-9fd4df1e060a" providerId="ADAL" clId="{0B5706F4-AD5F-4AEA-A397-ED61C8021EC1}" dt="2020-11-13T10:51:52.998" v="28" actId="1076"/>
          <ac:grpSpMkLst>
            <pc:docMk/>
            <pc:sldMk cId="2948201967" sldId="262"/>
            <ac:grpSpMk id="140" creationId="{AFCEE51B-BA14-4365-B37A-F1BACFC50E32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46" creationId="{38A6F9BC-077A-4744-9A46-94E577225CFF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63" creationId="{15A766DC-2E8E-4993-BDA4-9E3A88A789DA}"/>
          </ac:grpSpMkLst>
        </pc:grpChg>
        <pc:grpChg chg="mod">
          <ac:chgData name="森田実" userId="e6338477-5e86-4fd5-b414-9fd4df1e060a" providerId="ADAL" clId="{0B5706F4-AD5F-4AEA-A397-ED61C8021EC1}" dt="2020-11-13T10:51:05.731" v="19" actId="255"/>
          <ac:grpSpMkLst>
            <pc:docMk/>
            <pc:sldMk cId="2948201967" sldId="262"/>
            <ac:grpSpMk id="164" creationId="{3EDE2977-E65F-4E5D-96C5-1B6361281C76}"/>
          </ac:grpSpMkLst>
        </pc:grp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29" creationId="{DB9D589D-B395-4C87-86DA-B972AA6F61EC}"/>
          </ac:picMkLst>
        </pc:pic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43" creationId="{FD43A70E-E761-43B5-AE1F-6A29EDB2EE6A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54" creationId="{FAD1B48A-2749-4FBA-B959-38D205BE42BB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61" creationId="{2BA98ADB-304C-4816-88EE-270ECAC958D8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62" creationId="{156CEAFA-F8FB-47FE-AC1C-5B9654D999CC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2" creationId="{1608F0DD-6169-4E55-9FF6-6BA90076ABBE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3" creationId="{24899645-FFC2-4F2B-83D2-281A6A7679E7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7" creationId="{DAAF83C3-CDE0-4C5D-AB54-9DB66CF177C8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8" creationId="{4488DEE0-B27D-4978-9324-E33399B34E96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79" creationId="{A022A8CC-18DC-41A5-88FE-19D08A4CE291}"/>
          </ac:picMkLst>
        </pc:picChg>
        <pc:picChg chg="mod">
          <ac:chgData name="森田実" userId="e6338477-5e86-4fd5-b414-9fd4df1e060a" providerId="ADAL" clId="{0B5706F4-AD5F-4AEA-A397-ED61C8021EC1}" dt="2020-11-13T10:51:05.731" v="19" actId="255"/>
          <ac:picMkLst>
            <pc:docMk/>
            <pc:sldMk cId="2948201967" sldId="262"/>
            <ac:picMk id="180" creationId="{F90BBAFB-D3D2-4CFC-8A1F-F56C313A3CD0}"/>
          </ac:picMkLst>
        </pc:picChg>
        <pc:picChg chg="mod">
          <ac:chgData name="森田実" userId="e6338477-5e86-4fd5-b414-9fd4df1e060a" providerId="ADAL" clId="{0B5706F4-AD5F-4AEA-A397-ED61C8021EC1}" dt="2020-11-16T04:03:40.405" v="38" actId="553"/>
          <ac:picMkLst>
            <pc:docMk/>
            <pc:sldMk cId="2948201967" sldId="262"/>
            <ac:picMk id="184" creationId="{FABC25EE-5E30-4BEF-A128-E449567C39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0801B-A331-40FC-8BE7-824CC7F1F440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C95B-1E50-4132-8668-E3FD69086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6C95B-1E50-4132-8668-E3FD69086B4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27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8"/>
            <a:ext cx="43525440" cy="6174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3"/>
            <a:ext cx="43525440" cy="5720715"/>
          </a:xfrm>
        </p:spPr>
        <p:txBody>
          <a:bodyPr anchor="t"/>
          <a:lstStyle>
            <a:lvl1pPr algn="l">
              <a:defRPr sz="1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920065" indent="0">
              <a:buNone/>
              <a:defRPr sz="7525">
                <a:solidFill>
                  <a:schemeClr val="tx1">
                    <a:tint val="75000"/>
                  </a:schemeClr>
                </a:solidFill>
              </a:defRPr>
            </a:lvl2pPr>
            <a:lvl3pPr marL="3840130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3pPr>
            <a:lvl4pPr marL="576019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4pPr>
            <a:lvl5pPr marL="768026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5pPr>
            <a:lvl6pPr marL="960032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6pPr>
            <a:lvl7pPr marL="1152039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7pPr>
            <a:lvl8pPr marL="13440455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8pPr>
            <a:lvl9pPr marL="15360520" indent="0">
              <a:buNone/>
              <a:defRPr sz="59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2"/>
            <a:ext cx="22616160" cy="19009045"/>
          </a:xfrm>
        </p:spPr>
        <p:txBody>
          <a:bodyPr/>
          <a:lstStyle>
            <a:lvl1pPr>
              <a:defRPr sz="11725"/>
            </a:lvl1pPr>
            <a:lvl2pPr>
              <a:defRPr sz="10063"/>
            </a:lvl2pPr>
            <a:lvl3pPr>
              <a:defRPr sz="8400"/>
            </a:lvl3pPr>
            <a:lvl4pPr>
              <a:defRPr sz="7525"/>
            </a:lvl4pPr>
            <a:lvl5pPr>
              <a:defRPr sz="7525"/>
            </a:lvl5pPr>
            <a:lvl6pPr>
              <a:defRPr sz="7525"/>
            </a:lvl6pPr>
            <a:lvl7pPr>
              <a:defRPr sz="7525"/>
            </a:lvl7pPr>
            <a:lvl8pPr>
              <a:defRPr sz="7525"/>
            </a:lvl8pPr>
            <a:lvl9pPr>
              <a:defRPr sz="7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2"/>
            <a:ext cx="22616160" cy="19009045"/>
          </a:xfrm>
        </p:spPr>
        <p:txBody>
          <a:bodyPr/>
          <a:lstStyle>
            <a:lvl1pPr>
              <a:defRPr sz="11725"/>
            </a:lvl1pPr>
            <a:lvl2pPr>
              <a:defRPr sz="10063"/>
            </a:lvl2pPr>
            <a:lvl3pPr>
              <a:defRPr sz="8400"/>
            </a:lvl3pPr>
            <a:lvl4pPr>
              <a:defRPr sz="7525"/>
            </a:lvl4pPr>
            <a:lvl5pPr>
              <a:defRPr sz="7525"/>
            </a:lvl5pPr>
            <a:lvl6pPr>
              <a:defRPr sz="7525"/>
            </a:lvl6pPr>
            <a:lvl7pPr>
              <a:defRPr sz="7525"/>
            </a:lvl7pPr>
            <a:lvl8pPr>
              <a:defRPr sz="7525"/>
            </a:lvl8pPr>
            <a:lvl9pPr>
              <a:defRPr sz="7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5"/>
            <a:ext cx="22625054" cy="2687001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20065" indent="0">
              <a:buNone/>
              <a:defRPr sz="8400" b="1"/>
            </a:lvl2pPr>
            <a:lvl3pPr marL="3840130" indent="0">
              <a:buNone/>
              <a:defRPr sz="7525" b="1"/>
            </a:lvl3pPr>
            <a:lvl4pPr marL="5760195" indent="0">
              <a:buNone/>
              <a:defRPr sz="6738" b="1"/>
            </a:lvl4pPr>
            <a:lvl5pPr marL="7680260" indent="0">
              <a:buNone/>
              <a:defRPr sz="6738" b="1"/>
            </a:lvl5pPr>
            <a:lvl6pPr marL="9600325" indent="0">
              <a:buNone/>
              <a:defRPr sz="6738" b="1"/>
            </a:lvl6pPr>
            <a:lvl7pPr marL="11520390" indent="0">
              <a:buNone/>
              <a:defRPr sz="6738" b="1"/>
            </a:lvl7pPr>
            <a:lvl8pPr marL="13440455" indent="0">
              <a:buNone/>
              <a:defRPr sz="6738" b="1"/>
            </a:lvl8pPr>
            <a:lvl9pPr marL="15360520" indent="0">
              <a:buNone/>
              <a:defRPr sz="6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6"/>
            <a:ext cx="22625054" cy="16595409"/>
          </a:xfrm>
        </p:spPr>
        <p:txBody>
          <a:bodyPr/>
          <a:lstStyle>
            <a:lvl1pPr>
              <a:defRPr sz="10063"/>
            </a:lvl1pPr>
            <a:lvl2pPr>
              <a:defRPr sz="8400"/>
            </a:lvl2pPr>
            <a:lvl3pPr>
              <a:defRPr sz="7525"/>
            </a:lvl3pPr>
            <a:lvl4pPr>
              <a:defRPr sz="6738"/>
            </a:lvl4pPr>
            <a:lvl5pPr>
              <a:defRPr sz="6738"/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4" y="6447475"/>
            <a:ext cx="22633941" cy="2687001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20065" indent="0">
              <a:buNone/>
              <a:defRPr sz="8400" b="1"/>
            </a:lvl2pPr>
            <a:lvl3pPr marL="3840130" indent="0">
              <a:buNone/>
              <a:defRPr sz="7525" b="1"/>
            </a:lvl3pPr>
            <a:lvl4pPr marL="5760195" indent="0">
              <a:buNone/>
              <a:defRPr sz="6738" b="1"/>
            </a:lvl4pPr>
            <a:lvl5pPr marL="7680260" indent="0">
              <a:buNone/>
              <a:defRPr sz="6738" b="1"/>
            </a:lvl5pPr>
            <a:lvl6pPr marL="9600325" indent="0">
              <a:buNone/>
              <a:defRPr sz="6738" b="1"/>
            </a:lvl6pPr>
            <a:lvl7pPr marL="11520390" indent="0">
              <a:buNone/>
              <a:defRPr sz="6738" b="1"/>
            </a:lvl7pPr>
            <a:lvl8pPr marL="13440455" indent="0">
              <a:buNone/>
              <a:defRPr sz="6738" b="1"/>
            </a:lvl8pPr>
            <a:lvl9pPr marL="15360520" indent="0">
              <a:buNone/>
              <a:defRPr sz="67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4" y="9134476"/>
            <a:ext cx="22633941" cy="16595409"/>
          </a:xfrm>
        </p:spPr>
        <p:txBody>
          <a:bodyPr/>
          <a:lstStyle>
            <a:lvl1pPr>
              <a:defRPr sz="10063"/>
            </a:lvl1pPr>
            <a:lvl2pPr>
              <a:defRPr sz="8400"/>
            </a:lvl2pPr>
            <a:lvl3pPr>
              <a:defRPr sz="7525"/>
            </a:lvl3pPr>
            <a:lvl4pPr>
              <a:defRPr sz="6738"/>
            </a:lvl4pPr>
            <a:lvl5pPr>
              <a:defRPr sz="6738"/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1" y="1146813"/>
            <a:ext cx="28625800" cy="24583074"/>
          </a:xfrm>
        </p:spPr>
        <p:txBody>
          <a:bodyPr/>
          <a:lstStyle>
            <a:lvl1pPr>
              <a:defRPr sz="13475"/>
            </a:lvl1pPr>
            <a:lvl2pPr>
              <a:defRPr sz="11725"/>
            </a:lvl2pPr>
            <a:lvl3pPr>
              <a:defRPr sz="10063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5950"/>
            </a:lvl1pPr>
            <a:lvl2pPr marL="1920065" indent="0">
              <a:buNone/>
              <a:defRPr sz="4988"/>
            </a:lvl2pPr>
            <a:lvl3pPr marL="3840130" indent="0">
              <a:buNone/>
              <a:defRPr sz="4200"/>
            </a:lvl3pPr>
            <a:lvl4pPr marL="5760195" indent="0">
              <a:buNone/>
              <a:defRPr sz="3763"/>
            </a:lvl4pPr>
            <a:lvl5pPr marL="7680260" indent="0">
              <a:buNone/>
              <a:defRPr sz="3763"/>
            </a:lvl5pPr>
            <a:lvl6pPr marL="9600325" indent="0">
              <a:buNone/>
              <a:defRPr sz="3763"/>
            </a:lvl6pPr>
            <a:lvl7pPr marL="11520390" indent="0">
              <a:buNone/>
              <a:defRPr sz="3763"/>
            </a:lvl7pPr>
            <a:lvl8pPr marL="13440455" indent="0">
              <a:buNone/>
              <a:defRPr sz="3763"/>
            </a:lvl8pPr>
            <a:lvl9pPr marL="15360520" indent="0">
              <a:buNone/>
              <a:defRPr sz="3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4" y="20162521"/>
            <a:ext cx="30723840" cy="2380299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4" y="2573655"/>
            <a:ext cx="30723840" cy="17282160"/>
          </a:xfrm>
        </p:spPr>
        <p:txBody>
          <a:bodyPr/>
          <a:lstStyle>
            <a:lvl1pPr marL="0" indent="0">
              <a:buNone/>
              <a:defRPr sz="13475"/>
            </a:lvl1pPr>
            <a:lvl2pPr marL="1920065" indent="0">
              <a:buNone/>
              <a:defRPr sz="11725"/>
            </a:lvl2pPr>
            <a:lvl3pPr marL="3840130" indent="0">
              <a:buNone/>
              <a:defRPr sz="10063"/>
            </a:lvl3pPr>
            <a:lvl4pPr marL="5760195" indent="0">
              <a:buNone/>
              <a:defRPr sz="8400"/>
            </a:lvl4pPr>
            <a:lvl5pPr marL="7680260" indent="0">
              <a:buNone/>
              <a:defRPr sz="8400"/>
            </a:lvl5pPr>
            <a:lvl6pPr marL="9600325" indent="0">
              <a:buNone/>
              <a:defRPr sz="8400"/>
            </a:lvl6pPr>
            <a:lvl7pPr marL="11520390" indent="0">
              <a:buNone/>
              <a:defRPr sz="8400"/>
            </a:lvl7pPr>
            <a:lvl8pPr marL="13440455" indent="0">
              <a:buNone/>
              <a:defRPr sz="8400"/>
            </a:lvl8pPr>
            <a:lvl9pPr marL="153605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4" y="22542820"/>
            <a:ext cx="30723840" cy="3380421"/>
          </a:xfrm>
        </p:spPr>
        <p:txBody>
          <a:bodyPr/>
          <a:lstStyle>
            <a:lvl1pPr marL="0" indent="0">
              <a:buNone/>
              <a:defRPr sz="5950"/>
            </a:lvl1pPr>
            <a:lvl2pPr marL="1920065" indent="0">
              <a:buNone/>
              <a:defRPr sz="4988"/>
            </a:lvl2pPr>
            <a:lvl3pPr marL="3840130" indent="0">
              <a:buNone/>
              <a:defRPr sz="4200"/>
            </a:lvl3pPr>
            <a:lvl4pPr marL="5760195" indent="0">
              <a:buNone/>
              <a:defRPr sz="3763"/>
            </a:lvl4pPr>
            <a:lvl5pPr marL="7680260" indent="0">
              <a:buNone/>
              <a:defRPr sz="3763"/>
            </a:lvl5pPr>
            <a:lvl6pPr marL="9600325" indent="0">
              <a:buNone/>
              <a:defRPr sz="3763"/>
            </a:lvl6pPr>
            <a:lvl7pPr marL="11520390" indent="0">
              <a:buNone/>
              <a:defRPr sz="3763"/>
            </a:lvl7pPr>
            <a:lvl8pPr marL="13440455" indent="0">
              <a:buNone/>
              <a:defRPr sz="3763"/>
            </a:lvl8pPr>
            <a:lvl9pPr marL="15360520" indent="0">
              <a:buNone/>
              <a:defRPr sz="3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438872" tIns="219436" rIns="438872" bIns="2194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2"/>
            <a:ext cx="46085760" cy="19009045"/>
          </a:xfrm>
          <a:prstGeom prst="rect">
            <a:avLst/>
          </a:prstGeom>
        </p:spPr>
        <p:txBody>
          <a:bodyPr vert="horz" lIns="438872" tIns="219436" rIns="438872" bIns="2194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3"/>
            <a:ext cx="119481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l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14B2-29F8-49BA-81A3-89EC41C11E2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3"/>
            <a:ext cx="162153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ctr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3"/>
            <a:ext cx="11948160" cy="1533525"/>
          </a:xfrm>
          <a:prstGeom prst="rect">
            <a:avLst/>
          </a:prstGeom>
        </p:spPr>
        <p:txBody>
          <a:bodyPr vert="horz" lIns="438872" tIns="219436" rIns="438872" bIns="219436" rtlCol="0" anchor="ctr"/>
          <a:lstStyle>
            <a:lvl1pPr algn="r">
              <a:defRPr sz="49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9703-E08D-4CED-BC7B-EA63FAC1D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40130" rtl="0" eaLnBrk="1" latinLnBrk="0" hangingPunct="1">
        <a:spcBef>
          <a:spcPct val="0"/>
        </a:spcBef>
        <a:buNone/>
        <a:defRPr sz="184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49" indent="-1440049" algn="l" defTabSz="3840130" rtl="0" eaLnBrk="1" latinLnBrk="0" hangingPunct="1">
        <a:spcBef>
          <a:spcPct val="20000"/>
        </a:spcBef>
        <a:buFont typeface="Arial" pitchFamily="34" charset="0"/>
        <a:buChar char="•"/>
        <a:defRPr sz="13475" kern="1200">
          <a:solidFill>
            <a:schemeClr val="tx1"/>
          </a:solidFill>
          <a:latin typeface="+mn-lt"/>
          <a:ea typeface="+mn-ea"/>
          <a:cs typeface="+mn-cs"/>
        </a:defRPr>
      </a:lvl1pPr>
      <a:lvl2pPr marL="3120106" indent="-1200041" algn="l" defTabSz="3840130" rtl="0" eaLnBrk="1" latinLnBrk="0" hangingPunct="1">
        <a:spcBef>
          <a:spcPct val="20000"/>
        </a:spcBef>
        <a:buFont typeface="Arial" pitchFamily="34" charset="0"/>
        <a:buChar char="–"/>
        <a:defRPr sz="11725" kern="1200">
          <a:solidFill>
            <a:schemeClr val="tx1"/>
          </a:solidFill>
          <a:latin typeface="+mn-lt"/>
          <a:ea typeface="+mn-ea"/>
          <a:cs typeface="+mn-cs"/>
        </a:defRPr>
      </a:lvl2pPr>
      <a:lvl3pPr marL="4800163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6720228" indent="-960033" algn="l" defTabSz="3840130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293" indent="-960033" algn="l" defTabSz="3840130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358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423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488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552" indent="-960033" algn="l" defTabSz="384013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1pPr>
      <a:lvl2pPr marL="192006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2pPr>
      <a:lvl3pPr marL="384013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19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4pPr>
      <a:lvl5pPr marL="768026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5pPr>
      <a:lvl6pPr marL="960032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6pPr>
      <a:lvl7pPr marL="1152039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7pPr>
      <a:lvl8pPr marL="13440455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8pPr>
      <a:lvl9pPr marL="15360520" algn="l" defTabSz="3840130" rtl="0" eaLnBrk="1" latinLnBrk="0" hangingPunct="1">
        <a:defRPr sz="7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emf"/><Relationship Id="rId21" Type="http://schemas.openxmlformats.org/officeDocument/2006/relationships/image" Target="../media/image19.sv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jp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図 101">
            <a:extLst>
              <a:ext uri="{FF2B5EF4-FFF2-40B4-BE49-F238E27FC236}">
                <a16:creationId xmlns:a16="http://schemas.microsoft.com/office/drawing/2014/main" id="{DCED4AD3-39AA-4D1C-B9A4-3D80C8A7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14" y="6991515"/>
            <a:ext cx="18082886" cy="20678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E4234-FBF6-4C0B-9E01-2FD8D7352CA5}"/>
              </a:ext>
            </a:extLst>
          </p:cNvPr>
          <p:cNvSpPr txBox="1"/>
          <p:nvPr/>
        </p:nvSpPr>
        <p:spPr>
          <a:xfrm>
            <a:off x="1500514" y="8003741"/>
            <a:ext cx="16154400" cy="1295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looking for items for development, we started development when one of our team members said, "I wish there was </a:t>
            </a:r>
            <a:r>
              <a:rPr lang="en-US" altLang="ko-K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site where we could see common sense in life</a:t>
            </a: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goal is to quickly and easily inform common sense of life that is easy to forget in everyday life and to make it simple to register.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Example) Wedding clothes, order, etc.</a:t>
            </a:r>
          </a:p>
        </p:txBody>
      </p:sp>
      <p:pic>
        <p:nvPicPr>
          <p:cNvPr id="129" name="図 128">
            <a:extLst>
              <a:ext uri="{FF2B5EF4-FFF2-40B4-BE49-F238E27FC236}">
                <a16:creationId xmlns:a16="http://schemas.microsoft.com/office/drawing/2014/main" id="{DB9D589D-B395-4C87-86DA-B972AA6F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582" y="6991515"/>
            <a:ext cx="30762504" cy="7042739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FABC25EE-5E30-4BEF-A128-E449567C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198" y="23269915"/>
            <a:ext cx="30656888" cy="4270775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72787EF-C7F2-435C-A32E-A7D1C86981EE}"/>
              </a:ext>
            </a:extLst>
          </p:cNvPr>
          <p:cNvGrpSpPr/>
          <p:nvPr/>
        </p:nvGrpSpPr>
        <p:grpSpPr>
          <a:xfrm>
            <a:off x="0" y="0"/>
            <a:ext cx="51206400" cy="2918815"/>
            <a:chOff x="31775" y="-3090"/>
            <a:chExt cx="30279975" cy="2304256"/>
          </a:xfrm>
          <a:gradFill flip="none" rotWithShape="1">
            <a:gsLst>
              <a:gs pos="0">
                <a:srgbClr val="009600">
                  <a:shade val="30000"/>
                  <a:satMod val="115000"/>
                </a:srgbClr>
              </a:gs>
              <a:gs pos="50000">
                <a:srgbClr val="009600">
                  <a:shade val="67500"/>
                  <a:satMod val="115000"/>
                </a:srgbClr>
              </a:gs>
              <a:gs pos="100000">
                <a:srgbClr val="009600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4C67680-44CB-4E82-84E4-0F00EA253C97}"/>
                </a:ext>
              </a:extLst>
            </p:cNvPr>
            <p:cNvSpPr/>
            <p:nvPr/>
          </p:nvSpPr>
          <p:spPr>
            <a:xfrm>
              <a:off x="31775" y="-3090"/>
              <a:ext cx="30279975" cy="23042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654377">
                <a:defRPr/>
              </a:pPr>
              <a:endParaRPr lang="ja-JP" altLang="en-US" sz="7525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AE71BF4-50C2-4CED-BC0E-5F02E98ECC84}"/>
                </a:ext>
              </a:extLst>
            </p:cNvPr>
            <p:cNvSpPr/>
            <p:nvPr/>
          </p:nvSpPr>
          <p:spPr>
            <a:xfrm>
              <a:off x="229098" y="116023"/>
              <a:ext cx="4939652" cy="203951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3654377">
                <a:defRPr/>
              </a:pPr>
              <a:r>
                <a:rPr lang="en-US" altLang="ja-JP" sz="16188" b="1" dirty="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anose="020B0604020202020204" pitchFamily="50" charset="-128"/>
                  <a:cs typeface="Times New Roman" panose="02020603050405020304" pitchFamily="18" charset="0"/>
                </a:rPr>
                <a:t>CEDC</a:t>
              </a:r>
              <a:endParaRPr lang="ja-JP" altLang="en-US" sz="16188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A15CABB-1564-48F7-96A4-1DF9BE0835DD}"/>
                </a:ext>
              </a:extLst>
            </p:cNvPr>
            <p:cNvSpPr/>
            <p:nvPr/>
          </p:nvSpPr>
          <p:spPr>
            <a:xfrm>
              <a:off x="3951950" y="1154430"/>
              <a:ext cx="11982918" cy="71069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3654377">
                <a:defRPr/>
              </a:pPr>
              <a:r>
                <a:rPr lang="en-US" altLang="ja-JP" sz="5250" b="1" dirty="0">
                  <a:solidFill>
                    <a:schemeClr val="bg1"/>
                  </a:solidFill>
                  <a:latin typeface="Century" panose="02040604050505020304" pitchFamily="18" charset="0"/>
                </a:rPr>
                <a:t>Creative Engineering Design Competition</a:t>
              </a: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12E03A22-C172-48AD-9DFF-05BBB3BA53F8}"/>
                </a:ext>
              </a:extLst>
            </p:cNvPr>
            <p:cNvSpPr/>
            <p:nvPr/>
          </p:nvSpPr>
          <p:spPr>
            <a:xfrm>
              <a:off x="25605942" y="401460"/>
              <a:ext cx="4166239" cy="147606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r" defTabSz="3654377">
                <a:defRPr/>
              </a:pPr>
              <a:r>
                <a:rPr lang="en-US" altLang="ja-JP" sz="5775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 December 17-19, 2021</a:t>
              </a:r>
              <a:br>
                <a:rPr lang="en-US" altLang="ja-JP" sz="5775" b="1" dirty="0">
                  <a:solidFill>
                    <a:schemeClr val="bg1"/>
                  </a:solidFill>
                  <a:latin typeface="Candara" panose="020E0502030303020204" pitchFamily="34" charset="0"/>
                </a:rPr>
              </a:br>
              <a:r>
                <a:rPr lang="en-US" altLang="ja-JP" sz="5775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 </a:t>
              </a:r>
              <a:r>
                <a:rPr lang="en-US" altLang="ja-JP" sz="4725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Online event</a:t>
              </a:r>
            </a:p>
          </p:txBody>
        </p:sp>
      </p:grpSp>
      <p:sp>
        <p:nvSpPr>
          <p:cNvPr id="101" name="矩形 18">
            <a:extLst>
              <a:ext uri="{FF2B5EF4-FFF2-40B4-BE49-F238E27FC236}">
                <a16:creationId xmlns:a16="http://schemas.microsoft.com/office/drawing/2014/main" id="{5EA8756B-9761-4EEB-B905-40A17878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13" y="2959030"/>
            <a:ext cx="49119773" cy="329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/>
            <a:endParaRPr lang="en-US" altLang="ja-JP" sz="3150" b="1" kern="0" dirty="0">
              <a:latin typeface="Arial" pitchFamily="34" charset="0"/>
              <a:cs typeface="Arial" pitchFamily="34" charset="0"/>
            </a:endParaRPr>
          </a:p>
          <a:p>
            <a:pPr algn="ctr" eaLnBrk="1">
              <a:spcAft>
                <a:spcPts val="1200"/>
              </a:spcAft>
            </a:pPr>
            <a:r>
              <a:rPr lang="en-US" altLang="ja-JP" sz="9600" b="1" kern="0" dirty="0">
                <a:latin typeface="Arial" pitchFamily="34" charset="0"/>
                <a:cs typeface="Arial" pitchFamily="34" charset="0"/>
              </a:rPr>
              <a:t>Life-Recipe ~ Daily knowledge collection website~</a:t>
            </a:r>
          </a:p>
          <a:p>
            <a:pPr algn="ctr" eaLnBrk="1"/>
            <a:r>
              <a:rPr kumimoji="0" lang="en-US" altLang="ja-JP" sz="4000" b="1" dirty="0">
                <a:latin typeface="Century" pitchFamily="18" charset="0"/>
                <a:ea typeface="新細明體" pitchFamily="18" charset="-120"/>
              </a:rPr>
              <a:t>Kim sihoon</a:t>
            </a:r>
            <a:r>
              <a:rPr kumimoji="0" lang="en-US" altLang="ja-JP" sz="4000" b="1" baseline="30000" dirty="0">
                <a:latin typeface="Century" pitchFamily="18" charset="0"/>
                <a:ea typeface="新細明體" pitchFamily="18" charset="-120"/>
              </a:rPr>
              <a:t>1</a:t>
            </a:r>
            <a:r>
              <a:rPr kumimoji="0" lang="en-US" altLang="ja-JP" sz="4000" b="1" dirty="0">
                <a:latin typeface="Century" pitchFamily="18" charset="0"/>
                <a:ea typeface="新細明體" pitchFamily="18" charset="-120"/>
              </a:rPr>
              <a:t> , </a:t>
            </a:r>
            <a:r>
              <a:rPr kumimoji="0" lang="en-US" altLang="ja-JP" sz="4000" b="1" dirty="0" err="1">
                <a:latin typeface="Century" pitchFamily="18" charset="0"/>
                <a:ea typeface="新細明體" pitchFamily="18" charset="-120"/>
              </a:rPr>
              <a:t>Jeong</a:t>
            </a:r>
            <a:r>
              <a:rPr kumimoji="0" lang="en-US" altLang="ja-JP" sz="4000" b="1" dirty="0">
                <a:latin typeface="Century" pitchFamily="18" charset="0"/>
                <a:ea typeface="新細明體" pitchFamily="18" charset="-120"/>
              </a:rPr>
              <a:t> Chaerin</a:t>
            </a:r>
            <a:r>
              <a:rPr kumimoji="0" lang="en-US" altLang="ja-JP" sz="4000" b="1" baseline="30000" dirty="0">
                <a:latin typeface="Century" pitchFamily="18" charset="0"/>
                <a:ea typeface="新細明體" pitchFamily="18" charset="-120"/>
              </a:rPr>
              <a:t>2 </a:t>
            </a:r>
            <a:r>
              <a:rPr kumimoji="0" lang="en-US" altLang="ja-JP" sz="4000" b="1" dirty="0">
                <a:latin typeface="Century" pitchFamily="18" charset="0"/>
                <a:ea typeface="新細明體" pitchFamily="18" charset="-120"/>
              </a:rPr>
              <a:t>, Kim Kyungwook</a:t>
            </a:r>
            <a:r>
              <a:rPr kumimoji="0" lang="en-US" altLang="ja-JP" sz="4000" b="1" baseline="30000" dirty="0">
                <a:latin typeface="Century" pitchFamily="18" charset="0"/>
                <a:ea typeface="新細明體" pitchFamily="18" charset="-120"/>
              </a:rPr>
              <a:t>3</a:t>
            </a:r>
            <a:r>
              <a:rPr kumimoji="0" lang="en-US" altLang="ja-JP" sz="4000" b="1" dirty="0">
                <a:latin typeface="Century" pitchFamily="18" charset="0"/>
                <a:ea typeface="新細明體" pitchFamily="18" charset="-120"/>
              </a:rPr>
              <a:t> </a:t>
            </a:r>
          </a:p>
          <a:p>
            <a:pPr algn="ctr" eaLnBrk="1"/>
            <a:r>
              <a:rPr kumimoji="0" lang="en-US" altLang="zh-TW" sz="4000" dirty="0">
                <a:latin typeface="Century" pitchFamily="18" charset="0"/>
                <a:ea typeface="新細明體" pitchFamily="18" charset="-120"/>
              </a:rPr>
              <a:t>Software major of CBNU, Team Green-Apple</a:t>
            </a:r>
            <a:endParaRPr kumimoji="0" lang="zh-TW" altLang="zh-TW" sz="4000" dirty="0">
              <a:latin typeface="Century" pitchFamily="18" charset="0"/>
              <a:ea typeface="新細明體" pitchFamily="18" charset="-120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F3B59866-42E6-48E3-B4A3-CD115641A7E9}"/>
              </a:ext>
            </a:extLst>
          </p:cNvPr>
          <p:cNvSpPr/>
          <p:nvPr/>
        </p:nvSpPr>
        <p:spPr>
          <a:xfrm>
            <a:off x="1228694" y="6499491"/>
            <a:ext cx="7915306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Purpose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CC6DE8C8-8DFD-4555-9074-318E8A39473F}"/>
              </a:ext>
            </a:extLst>
          </p:cNvPr>
          <p:cNvSpPr/>
          <p:nvPr/>
        </p:nvSpPr>
        <p:spPr>
          <a:xfrm>
            <a:off x="19659600" y="6499489"/>
            <a:ext cx="5754170" cy="941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&amp; Idea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図 142">
            <a:extLst>
              <a:ext uri="{FF2B5EF4-FFF2-40B4-BE49-F238E27FC236}">
                <a16:creationId xmlns:a16="http://schemas.microsoft.com/office/drawing/2014/main" id="{FD43A70E-E761-43B5-AE1F-6A29EDB2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856" y="14665226"/>
            <a:ext cx="30737230" cy="7856707"/>
          </a:xfrm>
          <a:prstGeom prst="rect">
            <a:avLst/>
          </a:prstGeom>
        </p:spPr>
      </p:pic>
      <p:sp>
        <p:nvSpPr>
          <p:cNvPr id="181" name="四角形: 角を丸くする 180">
            <a:extLst>
              <a:ext uri="{FF2B5EF4-FFF2-40B4-BE49-F238E27FC236}">
                <a16:creationId xmlns:a16="http://schemas.microsoft.com/office/drawing/2014/main" id="{3920FDE3-8DA4-472F-A85E-D73FB57E5E9B}"/>
              </a:ext>
            </a:extLst>
          </p:cNvPr>
          <p:cNvSpPr/>
          <p:nvPr/>
        </p:nvSpPr>
        <p:spPr>
          <a:xfrm>
            <a:off x="19659600" y="14173202"/>
            <a:ext cx="6553478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Functions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四角形: 角を丸くする 187">
            <a:extLst>
              <a:ext uri="{FF2B5EF4-FFF2-40B4-BE49-F238E27FC236}">
                <a16:creationId xmlns:a16="http://schemas.microsoft.com/office/drawing/2014/main" id="{3411AC2E-F0EF-4078-9CF2-F961BEE0E6AE}"/>
              </a:ext>
            </a:extLst>
          </p:cNvPr>
          <p:cNvSpPr/>
          <p:nvPr/>
        </p:nvSpPr>
        <p:spPr>
          <a:xfrm>
            <a:off x="19659600" y="22707600"/>
            <a:ext cx="4911495" cy="9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ja-JP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6E406-23C8-4FCF-9F75-55EE1CEEAB58}"/>
              </a:ext>
            </a:extLst>
          </p:cNvPr>
          <p:cNvSpPr txBox="1"/>
          <p:nvPr/>
        </p:nvSpPr>
        <p:spPr>
          <a:xfrm>
            <a:off x="20116800" y="7725703"/>
            <a:ext cx="28041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is a wiki-type "</a:t>
            </a:r>
            <a:r>
              <a:rPr lang="en-US" altLang="ko-K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living knowledge collection site</a:t>
            </a: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that anyone can participate in. After all, we want to create a site tailored to the user's convenience.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functions of the website consist of membership registration, login, main page, and  notice board. The notice board is a function that can only be used by logging 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DE0B0-4CC0-4F0B-9433-BD2D2C2B404F}"/>
              </a:ext>
            </a:extLst>
          </p:cNvPr>
          <p:cNvSpPr txBox="1"/>
          <p:nvPr/>
        </p:nvSpPr>
        <p:spPr>
          <a:xfrm>
            <a:off x="20116800" y="15403425"/>
            <a:ext cx="2727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Main page                              2. Membership screen                 3. Login screen                            4. notice board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E0FCC-8F0A-43B1-85D7-BB106A4EAFF9}"/>
              </a:ext>
            </a:extLst>
          </p:cNvPr>
          <p:cNvSpPr txBox="1"/>
          <p:nvPr/>
        </p:nvSpPr>
        <p:spPr>
          <a:xfrm>
            <a:off x="20116800" y="23987552"/>
            <a:ext cx="2727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first goal is to implement additional functions of web pages.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Added category function and search function.</a:t>
            </a:r>
          </a:p>
          <a:p>
            <a:endParaRPr lang="en-US" altLang="ko-K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Recommendation, non-recommendation, and discussion functions will also be added.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9FDC4188-FCC3-4EE7-AA72-C452601C1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014" y="16535994"/>
            <a:ext cx="7962900" cy="500062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3B5CA982-7E15-4C22-B84C-F9F091C0A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4900" y="16475834"/>
            <a:ext cx="7019251" cy="3801790"/>
          </a:xfrm>
          <a:prstGeom prst="rect">
            <a:avLst/>
          </a:prstGeom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78CDD17C-CB88-4626-80E4-F3C2F4171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914" y="16475834"/>
            <a:ext cx="6671623" cy="3379862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E278B150-9CCB-4D03-AD91-FFC7F56DE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593" y="16448952"/>
            <a:ext cx="7271111" cy="416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A6760-9864-4FE5-A715-3B635D06D1A9}"/>
              </a:ext>
            </a:extLst>
          </p:cNvPr>
          <p:cNvSpPr txBox="1"/>
          <p:nvPr/>
        </p:nvSpPr>
        <p:spPr>
          <a:xfrm>
            <a:off x="35733340" y="19424839"/>
            <a:ext cx="134933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When writing, the date and ID are entered into the database. And it is possible for only the author to modify and delete the text.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래픽 18" descr="컴퓨터 단색으로 채워진">
            <a:extLst>
              <a:ext uri="{FF2B5EF4-FFF2-40B4-BE49-F238E27FC236}">
                <a16:creationId xmlns:a16="http://schemas.microsoft.com/office/drawing/2014/main" id="{366D37EE-2F7A-4599-B76B-31C3B6D09E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8653" y="10378822"/>
            <a:ext cx="8197011" cy="8197011"/>
          </a:xfrm>
          <a:prstGeom prst="rect">
            <a:avLst/>
          </a:prstGeom>
        </p:spPr>
      </p:pic>
      <p:pic>
        <p:nvPicPr>
          <p:cNvPr id="21" name="그래픽 20" descr="신규 윤곽선">
            <a:extLst>
              <a:ext uri="{FF2B5EF4-FFF2-40B4-BE49-F238E27FC236}">
                <a16:creationId xmlns:a16="http://schemas.microsoft.com/office/drawing/2014/main" id="{748C16A1-FAAA-4BC7-AC2E-A56434F19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44571" y="14034254"/>
            <a:ext cx="914400" cy="914400"/>
          </a:xfrm>
          <a:prstGeom prst="rect">
            <a:avLst/>
          </a:prstGeom>
        </p:spPr>
      </p:pic>
      <p:pic>
        <p:nvPicPr>
          <p:cNvPr id="23" name="그래픽 22" descr="전구 윤곽선">
            <a:extLst>
              <a:ext uri="{FF2B5EF4-FFF2-40B4-BE49-F238E27FC236}">
                <a16:creationId xmlns:a16="http://schemas.microsoft.com/office/drawing/2014/main" id="{B25720CA-11F2-4086-AABA-DBEC4DA9A4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1489" y="12466682"/>
            <a:ext cx="2935411" cy="2935411"/>
          </a:xfrm>
          <a:prstGeom prst="rect">
            <a:avLst/>
          </a:prstGeom>
        </p:spPr>
      </p:pic>
      <p:pic>
        <p:nvPicPr>
          <p:cNvPr id="185" name="그래픽 184" descr="신규 윤곽선">
            <a:extLst>
              <a:ext uri="{FF2B5EF4-FFF2-40B4-BE49-F238E27FC236}">
                <a16:creationId xmlns:a16="http://schemas.microsoft.com/office/drawing/2014/main" id="{6705C036-049F-432C-A820-BED2A6B6E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0738" y="12847825"/>
            <a:ext cx="914400" cy="914400"/>
          </a:xfrm>
          <a:prstGeom prst="rect">
            <a:avLst/>
          </a:prstGeom>
        </p:spPr>
      </p:pic>
      <p:pic>
        <p:nvPicPr>
          <p:cNvPr id="30" name="그래픽 29" descr="채팅 단색으로 채워진">
            <a:extLst>
              <a:ext uri="{FF2B5EF4-FFF2-40B4-BE49-F238E27FC236}">
                <a16:creationId xmlns:a16="http://schemas.microsoft.com/office/drawing/2014/main" id="{24BD18A0-FE2E-430E-8B63-D77F1E2314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670551">
            <a:off x="1825300" y="10888074"/>
            <a:ext cx="3251818" cy="3251818"/>
          </a:xfrm>
          <a:prstGeom prst="rect">
            <a:avLst/>
          </a:prstGeom>
        </p:spPr>
      </p:pic>
      <p:pic>
        <p:nvPicPr>
          <p:cNvPr id="27" name="그래픽 26" descr="사람들 집단  윤곽선">
            <a:extLst>
              <a:ext uri="{FF2B5EF4-FFF2-40B4-BE49-F238E27FC236}">
                <a16:creationId xmlns:a16="http://schemas.microsoft.com/office/drawing/2014/main" id="{5A56FBCE-1BB1-4A76-9BC1-1873218B48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4952" y="12448270"/>
            <a:ext cx="3969515" cy="396951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17376BB-F7D8-4264-AC5F-3C75E9F94AC6}"/>
              </a:ext>
            </a:extLst>
          </p:cNvPr>
          <p:cNvSpPr/>
          <p:nvPr/>
        </p:nvSpPr>
        <p:spPr>
          <a:xfrm>
            <a:off x="7089309" y="13496113"/>
            <a:ext cx="2209800" cy="13541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래픽 33" descr="관 단색으로 채워진">
            <a:extLst>
              <a:ext uri="{FF2B5EF4-FFF2-40B4-BE49-F238E27FC236}">
                <a16:creationId xmlns:a16="http://schemas.microsoft.com/office/drawing/2014/main" id="{8C8AF838-4E48-4CD5-BCB7-B69637A4A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272632" y="20730225"/>
            <a:ext cx="3057774" cy="3057774"/>
          </a:xfrm>
          <a:prstGeom prst="rect">
            <a:avLst/>
          </a:prstGeom>
        </p:spPr>
      </p:pic>
      <p:pic>
        <p:nvPicPr>
          <p:cNvPr id="36" name="그래픽 35" descr="결혼 반지 윤곽선">
            <a:extLst>
              <a:ext uri="{FF2B5EF4-FFF2-40B4-BE49-F238E27FC236}">
                <a16:creationId xmlns:a16="http://schemas.microsoft.com/office/drawing/2014/main" id="{D532CF92-423D-4C63-B830-1F663F61C2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04152" y="21028149"/>
            <a:ext cx="3057774" cy="3057774"/>
          </a:xfrm>
          <a:prstGeom prst="rect">
            <a:avLst/>
          </a:prstGeom>
        </p:spPr>
      </p:pic>
      <p:pic>
        <p:nvPicPr>
          <p:cNvPr id="38" name="그래픽 37" descr="서류 가방 윤곽선">
            <a:extLst>
              <a:ext uri="{FF2B5EF4-FFF2-40B4-BE49-F238E27FC236}">
                <a16:creationId xmlns:a16="http://schemas.microsoft.com/office/drawing/2014/main" id="{5139EDBD-4932-4DF7-88E5-172FFE729F6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55664" y="21554404"/>
            <a:ext cx="4377813" cy="4377813"/>
          </a:xfrm>
          <a:prstGeom prst="rect">
            <a:avLst/>
          </a:prstGeom>
        </p:spPr>
      </p:pic>
      <p:pic>
        <p:nvPicPr>
          <p:cNvPr id="40" name="그래픽 39" descr="옷걸이 단색으로 채워진">
            <a:extLst>
              <a:ext uri="{FF2B5EF4-FFF2-40B4-BE49-F238E27FC236}">
                <a16:creationId xmlns:a16="http://schemas.microsoft.com/office/drawing/2014/main" id="{6D926001-4A21-4C85-BD62-B965F2AD2A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09266" y="21668570"/>
            <a:ext cx="4377813" cy="4377813"/>
          </a:xfrm>
          <a:prstGeom prst="rect">
            <a:avLst/>
          </a:prstGeom>
        </p:spPr>
      </p:pic>
      <p:pic>
        <p:nvPicPr>
          <p:cNvPr id="42" name="그래픽 41" descr="온라인 네트워크 윤곽선">
            <a:extLst>
              <a:ext uri="{FF2B5EF4-FFF2-40B4-BE49-F238E27FC236}">
                <a16:creationId xmlns:a16="http://schemas.microsoft.com/office/drawing/2014/main" id="{635C54B1-C540-4A2E-9238-99E79F6770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044817" y="8561458"/>
            <a:ext cx="3437531" cy="3437531"/>
          </a:xfrm>
          <a:prstGeom prst="rect">
            <a:avLst/>
          </a:prstGeom>
        </p:spPr>
      </p:pic>
      <p:pic>
        <p:nvPicPr>
          <p:cNvPr id="44" name="그래픽 43" descr="UI UX 윤곽선">
            <a:extLst>
              <a:ext uri="{FF2B5EF4-FFF2-40B4-BE49-F238E27FC236}">
                <a16:creationId xmlns:a16="http://schemas.microsoft.com/office/drawing/2014/main" id="{8F92893A-9AA8-401F-936F-6C8E1BC061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099250" y="8304164"/>
            <a:ext cx="4076700" cy="4076700"/>
          </a:xfrm>
          <a:prstGeom prst="rect">
            <a:avLst/>
          </a:prstGeom>
        </p:spPr>
      </p:pic>
      <p:pic>
        <p:nvPicPr>
          <p:cNvPr id="46" name="그래픽 45" descr="사용자 단색으로 채워진">
            <a:extLst>
              <a:ext uri="{FF2B5EF4-FFF2-40B4-BE49-F238E27FC236}">
                <a16:creationId xmlns:a16="http://schemas.microsoft.com/office/drawing/2014/main" id="{F33A1853-A7CA-4741-9F60-AD1114758CF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376355" y="8820023"/>
            <a:ext cx="3404778" cy="3404778"/>
          </a:xfrm>
          <a:prstGeom prst="rect">
            <a:avLst/>
          </a:prstGeom>
        </p:spPr>
      </p:pic>
      <p:sp>
        <p:nvSpPr>
          <p:cNvPr id="187" name="화살표: 오른쪽 186">
            <a:extLst>
              <a:ext uri="{FF2B5EF4-FFF2-40B4-BE49-F238E27FC236}">
                <a16:creationId xmlns:a16="http://schemas.microsoft.com/office/drawing/2014/main" id="{2D8EC9BE-8596-4CA3-B7E0-D6E7E9D8F936}"/>
              </a:ext>
            </a:extLst>
          </p:cNvPr>
          <p:cNvSpPr/>
          <p:nvPr/>
        </p:nvSpPr>
        <p:spPr>
          <a:xfrm>
            <a:off x="28290119" y="9646471"/>
            <a:ext cx="2209800" cy="13541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271</Words>
  <Application>Microsoft Office PowerPoint</Application>
  <PresentationFormat>사용자 지정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Candara</vt:lpstr>
      <vt:lpstr>Century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mlendl</dc:creator>
  <cp:lastModifiedBy>김경욱</cp:lastModifiedBy>
  <cp:revision>20</cp:revision>
  <dcterms:created xsi:type="dcterms:W3CDTF">2015-08-27T15:30:56Z</dcterms:created>
  <dcterms:modified xsi:type="dcterms:W3CDTF">2021-12-01T12:04:07Z</dcterms:modified>
</cp:coreProperties>
</file>