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10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4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1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1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4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8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1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EBD5-4897-4024-AA2B-E72F88BFEAD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960E-1D58-4BAC-8836-3C379C40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du.ire-asia.org:8443/event/users/sign_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FB143-0947-46FF-B059-F91BAE696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CEDC2021</a:t>
            </a:r>
            <a:br>
              <a:rPr lang="en-US" altLang="ko-KR" dirty="0"/>
            </a:br>
            <a:r>
              <a:rPr lang="en-US" altLang="ko-KR" sz="4400" dirty="0"/>
              <a:t>Online Competition, Dec. 17-19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9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35C48-DBCB-4C89-A50E-D0480241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5"/>
            <a:ext cx="7886700" cy="562059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회원가입 및  요약</a:t>
            </a:r>
            <a:r>
              <a:rPr lang="en-US" altLang="ko-KR" sz="3600" dirty="0"/>
              <a:t>/</a:t>
            </a:r>
            <a:r>
              <a:rPr lang="ko-KR" altLang="en-US" sz="3600" dirty="0"/>
              <a:t>포스터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CF2BA-7034-4273-B8D9-02701B1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76"/>
            <a:ext cx="7886700" cy="4358597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altLang="ko-KR" sz="1800" u="sng" dirty="0">
                <a:solidFill>
                  <a:srgbClr val="0000FF"/>
                </a:solidFill>
                <a:latin typeface="+mj-ea"/>
                <a:ea typeface="+mj-ea"/>
              </a:rPr>
              <a:t>https://ire-asia.org/ire/cedc/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사이트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 Submission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 Abstract, Poster</a:t>
            </a:r>
            <a:r>
              <a:rPr lang="en-US" altLang="ko-KR" sz="3200" dirty="0">
                <a:latin typeface="+mj-ea"/>
                <a:ea typeface="+mj-ea"/>
              </a:rPr>
              <a:t> 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6B609A-93D2-45CD-A94F-414EE2DD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5" y="1839365"/>
            <a:ext cx="8106229" cy="42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272077-4AFA-409D-8D6E-C70732BA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1803151"/>
            <a:ext cx="7821227" cy="41486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E35C48-DBCB-4C89-A50E-D0480241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6"/>
            <a:ext cx="7886700" cy="4749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회원가입 및  요약</a:t>
            </a:r>
            <a:r>
              <a:rPr lang="en-US" altLang="ko-KR" sz="3600" dirty="0"/>
              <a:t>/</a:t>
            </a:r>
            <a:r>
              <a:rPr lang="ko-KR" altLang="en-US" sz="3600" dirty="0"/>
              <a:t>포스터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CF2BA-7034-4273-B8D9-02701B1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76"/>
            <a:ext cx="7886700" cy="4358597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altLang="ko-KR" dirty="0"/>
              <a:t>CEDC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참가자 양식</a:t>
            </a:r>
            <a:r>
              <a:rPr lang="en-US" altLang="ko-KR" dirty="0">
                <a:sym typeface="Wingdings" panose="05000000000000000000" pitchFamily="2" charset="2"/>
              </a:rPr>
              <a:t>(entry form) </a:t>
            </a:r>
            <a:r>
              <a:rPr lang="ko-KR" altLang="en-US" dirty="0">
                <a:sym typeface="Wingdings" panose="05000000000000000000" pitchFamily="2" charset="2"/>
              </a:rPr>
              <a:t>클릭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078A5B-869B-4EA1-B2F2-8A7F04A01310}"/>
              </a:ext>
            </a:extLst>
          </p:cNvPr>
          <p:cNvSpPr/>
          <p:nvPr/>
        </p:nvSpPr>
        <p:spPr>
          <a:xfrm>
            <a:off x="6500256" y="4100413"/>
            <a:ext cx="646268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35C48-DBCB-4C89-A50E-D0480241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6"/>
            <a:ext cx="7886700" cy="4749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회원가입 및  요약</a:t>
            </a:r>
            <a:r>
              <a:rPr lang="en-US" altLang="ko-KR" sz="3600" dirty="0"/>
              <a:t>/</a:t>
            </a:r>
            <a:r>
              <a:rPr lang="ko-KR" altLang="en-US" sz="3600" dirty="0"/>
              <a:t>포스터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CF2BA-7034-4273-B8D9-02701B1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76"/>
            <a:ext cx="7886700" cy="4358597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ko-KR" altLang="ko-KR" sz="2400" dirty="0"/>
              <a:t>기존 회원 </a:t>
            </a:r>
            <a:endParaRPr lang="en-US" altLang="ko-KR" sz="2400" dirty="0"/>
          </a:p>
          <a:p>
            <a:pPr lvl="1"/>
            <a:r>
              <a:rPr lang="ko-KR" altLang="en-US" sz="2000" dirty="0"/>
              <a:t>이메일</a:t>
            </a:r>
            <a:r>
              <a:rPr lang="en-US" altLang="ko-KR" sz="2000" dirty="0"/>
              <a:t>(e-mail),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(Password) -&gt; Log in </a:t>
            </a:r>
            <a:r>
              <a:rPr lang="ko-KR" altLang="en-US" sz="2000" dirty="0"/>
              <a:t> 클릭</a:t>
            </a:r>
            <a:endParaRPr lang="en-US" altLang="ko-KR" sz="2000" dirty="0"/>
          </a:p>
          <a:p>
            <a:pPr marL="385763" indent="-385763">
              <a:buFont typeface="+mj-lt"/>
              <a:buAutoNum type="arabicPeriod"/>
            </a:pPr>
            <a:endParaRPr lang="en-US" altLang="ko-KR" dirty="0"/>
          </a:p>
          <a:p>
            <a:pPr marL="385763" indent="-385763">
              <a:buFont typeface="+mj-lt"/>
              <a:buAutoNum type="arabicPeriod"/>
            </a:pPr>
            <a:endParaRPr lang="en-US" altLang="ko-KR" dirty="0"/>
          </a:p>
          <a:p>
            <a:pPr marL="385763" indent="-385763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2053" name="_x398544856">
            <a:extLst>
              <a:ext uri="{FF2B5EF4-FFF2-40B4-BE49-F238E27FC236}">
                <a16:creationId xmlns:a16="http://schemas.microsoft.com/office/drawing/2014/main" id="{3E17DE94-8630-470D-871D-1AA8C206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6" y="2121588"/>
            <a:ext cx="4169134" cy="45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71EA8C-17A6-4194-95D1-3C05D92FA579}"/>
              </a:ext>
            </a:extLst>
          </p:cNvPr>
          <p:cNvSpPr/>
          <p:nvPr/>
        </p:nvSpPr>
        <p:spPr>
          <a:xfrm>
            <a:off x="2982687" y="5120640"/>
            <a:ext cx="1493519" cy="2597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8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35C48-DBCB-4C89-A50E-D0480241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6"/>
            <a:ext cx="7886700" cy="474974"/>
          </a:xfrm>
        </p:spPr>
        <p:txBody>
          <a:bodyPr>
            <a:normAutofit fontScale="90000"/>
          </a:bodyPr>
          <a:lstStyle/>
          <a:p>
            <a:r>
              <a:rPr lang="ko-KR" altLang="en-US" sz="4000" dirty="0"/>
              <a:t>회원가입 및  요약</a:t>
            </a:r>
            <a:r>
              <a:rPr lang="en-US" altLang="ko-KR" sz="4000" dirty="0"/>
              <a:t>/</a:t>
            </a:r>
            <a:r>
              <a:rPr lang="ko-KR" altLang="en-US" sz="4000" dirty="0"/>
              <a:t>포스터 제출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CF2BA-7034-4273-B8D9-02701B1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76"/>
            <a:ext cx="7886700" cy="4358597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ko-KR" altLang="en-US" sz="2400" dirty="0"/>
              <a:t>신규</a:t>
            </a:r>
            <a:r>
              <a:rPr lang="ko-KR" altLang="ko-KR" sz="2400" dirty="0"/>
              <a:t>회원</a:t>
            </a:r>
            <a:r>
              <a:rPr lang="ko-KR" altLang="ko-KR" dirty="0"/>
              <a:t> </a:t>
            </a:r>
            <a:endParaRPr lang="en-US" altLang="ko-KR" dirty="0"/>
          </a:p>
          <a:p>
            <a:pPr lvl="1"/>
            <a:r>
              <a:rPr lang="en-US" altLang="ko-KR" sz="2000" dirty="0"/>
              <a:t>Sign up (Create an Account) </a:t>
            </a:r>
            <a:r>
              <a:rPr lang="ko-KR" altLang="en-US" sz="2000" dirty="0"/>
              <a:t>클릭 </a:t>
            </a:r>
            <a:r>
              <a:rPr lang="en-US" altLang="ko-KR" sz="2000" dirty="0">
                <a:sym typeface="Wingdings" panose="05000000000000000000" pitchFamily="2" charset="2"/>
              </a:rPr>
              <a:t> Sig up </a:t>
            </a:r>
            <a:r>
              <a:rPr lang="ko-KR" altLang="en-US" sz="2000" dirty="0">
                <a:sym typeface="Wingdings" panose="05000000000000000000" pitchFamily="2" charset="2"/>
              </a:rPr>
              <a:t>클릭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/>
              <a:t> </a:t>
            </a:r>
          </a:p>
          <a:p>
            <a:pPr lvl="1"/>
            <a:r>
              <a:rPr lang="en-US" altLang="ko-KR" sz="2000" dirty="0">
                <a:hlinkClick r:id="rId2"/>
              </a:rPr>
              <a:t>https://edu.ire-asia.org:8443/event/users/sign_up</a:t>
            </a:r>
            <a:r>
              <a:rPr lang="en-US" altLang="ko-KR" sz="2000" dirty="0"/>
              <a:t>   </a:t>
            </a:r>
          </a:p>
          <a:p>
            <a:pPr marL="385763" indent="-385763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121" name="_x398545072">
            <a:extLst>
              <a:ext uri="{FF2B5EF4-FFF2-40B4-BE49-F238E27FC236}">
                <a16:creationId xmlns:a16="http://schemas.microsoft.com/office/drawing/2014/main" id="{3BF91AC8-CE38-48DE-8974-A644DCCD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0" y="2526982"/>
            <a:ext cx="3505421" cy="37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769D155-750A-41D7-B3A6-6EFCB0E99019}"/>
              </a:ext>
            </a:extLst>
          </p:cNvPr>
          <p:cNvSpPr/>
          <p:nvPr/>
        </p:nvSpPr>
        <p:spPr>
          <a:xfrm>
            <a:off x="4572001" y="2526983"/>
            <a:ext cx="4121426" cy="3797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(Given name) : </a:t>
            </a:r>
            <a:r>
              <a:rPr lang="ko-KR" altLang="en-US" dirty="0">
                <a:solidFill>
                  <a:schemeClr val="tx1"/>
                </a:solidFill>
              </a:rPr>
              <a:t>길동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성 </a:t>
            </a:r>
            <a:r>
              <a:rPr lang="en-US" altLang="ko-KR" dirty="0">
                <a:solidFill>
                  <a:schemeClr val="tx1"/>
                </a:solidFill>
              </a:rPr>
              <a:t>(Family name) : </a:t>
            </a:r>
            <a:r>
              <a:rPr lang="ko-KR" altLang="en-US" dirty="0">
                <a:solidFill>
                  <a:schemeClr val="tx1"/>
                </a:solidFill>
              </a:rPr>
              <a:t>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학교</a:t>
            </a:r>
            <a:r>
              <a:rPr lang="en-US" altLang="ko-KR" dirty="0">
                <a:solidFill>
                  <a:schemeClr val="tx1"/>
                </a:solidFill>
              </a:rPr>
              <a:t>(Affiliation) : </a:t>
            </a:r>
            <a:r>
              <a:rPr lang="en-US" altLang="ko-KR" dirty="0" err="1">
                <a:solidFill>
                  <a:schemeClr val="tx1"/>
                </a:solidFill>
              </a:rPr>
              <a:t>Chungbuk</a:t>
            </a:r>
            <a:r>
              <a:rPr lang="en-US" altLang="ko-KR" dirty="0">
                <a:solidFill>
                  <a:schemeClr val="tx1"/>
                </a:solidFill>
              </a:rPr>
              <a:t> National University(</a:t>
            </a:r>
            <a:r>
              <a:rPr lang="en-US" altLang="ko-KR" dirty="0" err="1">
                <a:solidFill>
                  <a:schemeClr val="tx1"/>
                </a:solidFill>
              </a:rPr>
              <a:t>CuBNU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학과</a:t>
            </a:r>
            <a:r>
              <a:rPr lang="en-US" altLang="ko-KR" dirty="0">
                <a:solidFill>
                  <a:schemeClr val="tx1"/>
                </a:solidFill>
              </a:rPr>
              <a:t>(Department)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직책</a:t>
            </a:r>
            <a:r>
              <a:rPr lang="en-US" altLang="ko-KR" dirty="0">
                <a:solidFill>
                  <a:schemeClr val="tx1"/>
                </a:solidFill>
              </a:rPr>
              <a:t>(Title) : </a:t>
            </a:r>
            <a:r>
              <a:rPr lang="ko-KR" altLang="en-US" dirty="0">
                <a:solidFill>
                  <a:schemeClr val="tx1"/>
                </a:solidFill>
              </a:rPr>
              <a:t>학생</a:t>
            </a:r>
            <a:r>
              <a:rPr lang="en-US" altLang="ko-KR" dirty="0">
                <a:solidFill>
                  <a:schemeClr val="tx1"/>
                </a:solidFill>
              </a:rPr>
              <a:t>(Student)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(Email)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비밀번호</a:t>
            </a:r>
            <a:r>
              <a:rPr lang="en-US" altLang="ko-KR" dirty="0">
                <a:solidFill>
                  <a:schemeClr val="tx1"/>
                </a:solidFill>
              </a:rPr>
              <a:t>(Password)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1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9D1F818-7B6B-4C3A-9BE2-05D7BC772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4"/>
          <a:stretch/>
        </p:blipFill>
        <p:spPr>
          <a:xfrm>
            <a:off x="4354325" y="2413794"/>
            <a:ext cx="4392109" cy="42354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E35C48-DBCB-4C89-A50E-D0480241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6"/>
            <a:ext cx="7886700" cy="4749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회원가입 및  요약</a:t>
            </a:r>
            <a:r>
              <a:rPr lang="en-US" altLang="ko-KR" sz="3600" dirty="0"/>
              <a:t>/</a:t>
            </a:r>
            <a:r>
              <a:rPr lang="ko-KR" altLang="en-US" sz="3600" dirty="0"/>
              <a:t>포스터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CF2BA-7034-4273-B8D9-02701B1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76"/>
            <a:ext cx="7886700" cy="4358597"/>
          </a:xfrm>
        </p:spPr>
        <p:txBody>
          <a:bodyPr/>
          <a:lstStyle/>
          <a:p>
            <a:r>
              <a:rPr lang="ko-KR" altLang="en-US" sz="2400" dirty="0"/>
              <a:t>로그인 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/>
              <a:t>이메일</a:t>
            </a:r>
            <a:r>
              <a:rPr lang="en-US" altLang="ko-KR" sz="2400" dirty="0"/>
              <a:t>(e-mail), </a:t>
            </a:r>
            <a:r>
              <a:rPr lang="ko-KR" altLang="en-US" sz="2400" dirty="0"/>
              <a:t>비밀번호</a:t>
            </a:r>
            <a:r>
              <a:rPr lang="en-US" altLang="ko-KR" sz="2400" dirty="0"/>
              <a:t>(Password) -&gt; Log in </a:t>
            </a:r>
            <a:r>
              <a:rPr lang="ko-KR" altLang="en-US" sz="2400" dirty="0"/>
              <a:t> 클릭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양식 작성 </a:t>
            </a:r>
            <a:r>
              <a:rPr lang="en-US" altLang="ko-KR" sz="2400" dirty="0">
                <a:sym typeface="Wingdings" panose="05000000000000000000" pitchFamily="2" charset="2"/>
              </a:rPr>
              <a:t>  Confirm </a:t>
            </a:r>
            <a:r>
              <a:rPr lang="ko-KR" altLang="en-US" sz="2400" dirty="0">
                <a:sym typeface="Wingdings" panose="05000000000000000000" pitchFamily="2" charset="2"/>
              </a:rPr>
              <a:t>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en-US" altLang="ko-KR" sz="2000" dirty="0">
                <a:sym typeface="Wingdings" panose="05000000000000000000" pitchFamily="2" charset="2"/>
              </a:rPr>
              <a:t>Supervisor(</a:t>
            </a:r>
            <a:r>
              <a:rPr lang="ko-KR" altLang="en-US" sz="2000" dirty="0">
                <a:sym typeface="Wingdings" panose="05000000000000000000" pitchFamily="2" charset="2"/>
              </a:rPr>
              <a:t>지도교수 </a:t>
            </a:r>
            <a:r>
              <a:rPr lang="en-US" altLang="ko-KR" sz="2000" dirty="0">
                <a:sym typeface="Wingdings" panose="05000000000000000000" pitchFamily="2" charset="2"/>
              </a:rPr>
              <a:t>) : </a:t>
            </a:r>
            <a:r>
              <a:rPr lang="en-US" altLang="ko-KR" sz="2000" dirty="0" err="1">
                <a:sym typeface="Wingdings" panose="05000000000000000000" pitchFamily="2" charset="2"/>
              </a:rPr>
              <a:t>Bongjae</a:t>
            </a:r>
            <a:r>
              <a:rPr lang="en-US" altLang="ko-KR" sz="2000" dirty="0">
                <a:sym typeface="Wingdings" panose="05000000000000000000" pitchFamily="2" charset="2"/>
              </a:rPr>
              <a:t> Kim or</a:t>
            </a:r>
            <a:r>
              <a:rPr lang="ko-KR" altLang="en-US" sz="2000" dirty="0">
                <a:sym typeface="Wingdings" panose="05000000000000000000" pitchFamily="2" charset="2"/>
              </a:rPr>
              <a:t>  </a:t>
            </a:r>
            <a:r>
              <a:rPr lang="en-US" altLang="ko-KR" sz="2000" dirty="0" err="1">
                <a:sym typeface="Wingdings" panose="05000000000000000000" pitchFamily="2" charset="2"/>
              </a:rPr>
              <a:t>KyoungSoon</a:t>
            </a:r>
            <a:r>
              <a:rPr lang="en-US" altLang="ko-KR" sz="2000" dirty="0">
                <a:sym typeface="Wingdings" panose="05000000000000000000" pitchFamily="2" charset="2"/>
              </a:rPr>
              <a:t> Hwang</a:t>
            </a:r>
          </a:p>
          <a:p>
            <a:endParaRPr lang="en-US" altLang="ko-KR" sz="2400" dirty="0"/>
          </a:p>
          <a:p>
            <a:pPr marL="385763" indent="-385763">
              <a:buFont typeface="+mj-lt"/>
              <a:buAutoNum type="arabicPeriod"/>
            </a:pPr>
            <a:endParaRPr lang="en-US" altLang="ko-KR" dirty="0"/>
          </a:p>
          <a:p>
            <a:pPr marL="385763" indent="-385763">
              <a:buFont typeface="+mj-lt"/>
              <a:buAutoNum type="arabicPeriod"/>
            </a:pPr>
            <a:endParaRPr lang="en-US" altLang="ko-KR" dirty="0"/>
          </a:p>
          <a:p>
            <a:pPr marL="385763" indent="-385763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2053" name="_x398544856">
            <a:extLst>
              <a:ext uri="{FF2B5EF4-FFF2-40B4-BE49-F238E27FC236}">
                <a16:creationId xmlns:a16="http://schemas.microsoft.com/office/drawing/2014/main" id="{3E17DE94-8630-470D-871D-1AA8C206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50" y="2512999"/>
            <a:ext cx="2982875" cy="367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3D5DC3E-871A-46E0-B13C-48F0D0BDC263}"/>
              </a:ext>
            </a:extLst>
          </p:cNvPr>
          <p:cNvSpPr/>
          <p:nvPr/>
        </p:nvSpPr>
        <p:spPr>
          <a:xfrm>
            <a:off x="1923005" y="4910748"/>
            <a:ext cx="1136964" cy="2982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E29217-BC9C-4284-9B35-BEEDA925D65E}"/>
              </a:ext>
            </a:extLst>
          </p:cNvPr>
          <p:cNvSpPr/>
          <p:nvPr/>
        </p:nvSpPr>
        <p:spPr>
          <a:xfrm>
            <a:off x="6447735" y="6327204"/>
            <a:ext cx="509451" cy="3220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1E8112-693D-4EAF-82A2-D229ACF298F8}"/>
              </a:ext>
            </a:extLst>
          </p:cNvPr>
          <p:cNvSpPr/>
          <p:nvPr/>
        </p:nvSpPr>
        <p:spPr>
          <a:xfrm>
            <a:off x="6508032" y="3318878"/>
            <a:ext cx="1958343" cy="588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</a:rPr>
              <a:t>모든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ko-KR" altLang="en-US" sz="1400" dirty="0">
                <a:solidFill>
                  <a:srgbClr val="C00000"/>
                </a:solidFill>
              </a:rPr>
              <a:t>참가자 이름</a:t>
            </a:r>
            <a:endParaRPr lang="en-US" altLang="ko-KR" sz="14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C00000"/>
                </a:solidFill>
              </a:rPr>
              <a:t>추가 </a:t>
            </a:r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rgbClr val="C00000"/>
                </a:solidFill>
              </a:rPr>
              <a:t> Add Author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7368DB-24B5-470F-AFFA-DC4E9B0B824E}"/>
              </a:ext>
            </a:extLst>
          </p:cNvPr>
          <p:cNvSpPr/>
          <p:nvPr/>
        </p:nvSpPr>
        <p:spPr>
          <a:xfrm>
            <a:off x="6508032" y="4035469"/>
            <a:ext cx="1577058" cy="395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</a:rPr>
              <a:t>지도교수</a:t>
            </a:r>
          </a:p>
        </p:txBody>
      </p:sp>
    </p:spTree>
    <p:extLst>
      <p:ext uri="{BB962C8B-B14F-4D97-AF65-F5344CB8AC3E}">
        <p14:creationId xmlns:p14="http://schemas.microsoft.com/office/powerpoint/2010/main" val="125074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35C48-DBCB-4C89-A50E-D0480241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6"/>
            <a:ext cx="7886700" cy="4749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회원가입 및  요약</a:t>
            </a:r>
            <a:r>
              <a:rPr lang="en-US" altLang="ko-KR" sz="3600" dirty="0"/>
              <a:t>/</a:t>
            </a:r>
            <a:r>
              <a:rPr lang="ko-KR" altLang="en-US" sz="3600" dirty="0"/>
              <a:t>포스터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CF2BA-7034-4273-B8D9-02701B1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76"/>
            <a:ext cx="7886700" cy="43585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참가자 확인</a:t>
            </a:r>
            <a:r>
              <a:rPr lang="en-US" altLang="ko-KR" sz="2400" dirty="0"/>
              <a:t>(Entry Confirmation)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양식 작성 </a:t>
            </a:r>
            <a:r>
              <a:rPr lang="en-US" altLang="ko-KR" sz="2400" dirty="0">
                <a:sym typeface="Wingdings" panose="05000000000000000000" pitchFamily="2" charset="2"/>
              </a:rPr>
              <a:t>Submit</a:t>
            </a:r>
            <a:r>
              <a:rPr lang="en-US" altLang="ko-KR" sz="2000" dirty="0"/>
              <a:t> </a:t>
            </a:r>
          </a:p>
          <a:p>
            <a:pPr marL="536575" lvl="1" indent="-2682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00" dirty="0"/>
              <a:t>Paper title(</a:t>
            </a:r>
            <a:r>
              <a:rPr lang="ko-KR" altLang="en-US" sz="1900" dirty="0"/>
              <a:t>프로젝트 </a:t>
            </a:r>
            <a:r>
              <a:rPr lang="ko-KR" altLang="en-US" sz="1900" dirty="0" err="1"/>
              <a:t>주제명</a:t>
            </a:r>
            <a:r>
              <a:rPr lang="en-US" altLang="ko-KR" sz="1900" dirty="0"/>
              <a:t>)</a:t>
            </a:r>
          </a:p>
          <a:p>
            <a:pPr marL="536575" lvl="1" indent="-2682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00" dirty="0"/>
              <a:t>Abstract(</a:t>
            </a:r>
            <a:r>
              <a:rPr lang="ko-KR" altLang="en-US" sz="1900" dirty="0"/>
              <a:t>요약</a:t>
            </a:r>
            <a:r>
              <a:rPr lang="en-US" altLang="ko-KR" sz="1900" dirty="0"/>
              <a:t>) </a:t>
            </a:r>
          </a:p>
          <a:p>
            <a:pPr marL="735012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/>
              <a:t>글자수 </a:t>
            </a:r>
            <a:r>
              <a:rPr lang="en-US" altLang="ko-KR" sz="1700" dirty="0"/>
              <a:t>: 200 ~ 600</a:t>
            </a:r>
            <a:r>
              <a:rPr lang="ko-KR" altLang="en-US" sz="1700" dirty="0"/>
              <a:t>수</a:t>
            </a:r>
            <a:endParaRPr lang="en-US" altLang="ko-KR" sz="1700" dirty="0"/>
          </a:p>
          <a:p>
            <a:pPr lvl="1" indent="-417513">
              <a:lnSpc>
                <a:spcPct val="150000"/>
              </a:lnSpc>
              <a:buNone/>
            </a:pPr>
            <a:r>
              <a:rPr lang="en-US" altLang="ko-KR" sz="2000" dirty="0"/>
              <a:t>3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r>
              <a:rPr lang="en-US" altLang="ko-KR" sz="1900" dirty="0"/>
              <a:t>Name of Authors(</a:t>
            </a:r>
            <a:r>
              <a:rPr lang="ko-KR" altLang="en-US" sz="1900" dirty="0"/>
              <a:t>팀원 이름</a:t>
            </a:r>
            <a:r>
              <a:rPr lang="en-US" altLang="ko-KR" sz="1900" dirty="0"/>
              <a:t>)</a:t>
            </a:r>
          </a:p>
          <a:p>
            <a:pPr lvl="1" indent="-417513">
              <a:lnSpc>
                <a:spcPct val="150000"/>
              </a:lnSpc>
              <a:buNone/>
            </a:pPr>
            <a:r>
              <a:rPr lang="en-US" altLang="ko-KR" sz="1900" dirty="0"/>
              <a:t>4. Submission files(</a:t>
            </a:r>
            <a:r>
              <a:rPr lang="ko-KR" altLang="en-US" sz="1900" dirty="0"/>
              <a:t>제출파일</a:t>
            </a:r>
            <a:r>
              <a:rPr lang="en-US" altLang="ko-KR" sz="1900" dirty="0"/>
              <a:t>)</a:t>
            </a:r>
          </a:p>
          <a:p>
            <a:pPr marL="735012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/>
              <a:t>포스터</a:t>
            </a:r>
            <a:r>
              <a:rPr lang="en-US" altLang="ko-KR" sz="1700" dirty="0"/>
              <a:t>(ppt)</a:t>
            </a:r>
            <a:r>
              <a:rPr lang="ko-KR" altLang="en-US" sz="1700" dirty="0"/>
              <a:t> 파일</a:t>
            </a:r>
            <a:endParaRPr lang="en-US" altLang="ko-KR" sz="1700" dirty="0"/>
          </a:p>
          <a:p>
            <a:pPr marL="1192212" lvl="3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r>
              <a:rPr lang="en-US" altLang="ko-KR" sz="1500" dirty="0"/>
              <a:t>[CEDC2021]</a:t>
            </a:r>
            <a:r>
              <a:rPr lang="ko-KR" altLang="en-US" sz="1500" dirty="0"/>
              <a:t> </a:t>
            </a:r>
            <a:r>
              <a:rPr lang="en-US" altLang="ko-KR" sz="1500" dirty="0"/>
              <a:t>PosterTemplate16x9_2021.pptx</a:t>
            </a:r>
          </a:p>
          <a:p>
            <a:pPr marL="735012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/>
              <a:t>요약</a:t>
            </a:r>
            <a:r>
              <a:rPr lang="en-US" altLang="ko-KR" sz="1700" dirty="0"/>
              <a:t>(doc)</a:t>
            </a:r>
            <a:r>
              <a:rPr lang="ko-KR" altLang="en-US" sz="1700" dirty="0"/>
              <a:t>파일</a:t>
            </a:r>
            <a:r>
              <a:rPr lang="en-US" altLang="ko-KR" sz="1700" dirty="0"/>
              <a:t> </a:t>
            </a:r>
          </a:p>
          <a:p>
            <a:pPr marL="1192212" lvl="3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r>
              <a:rPr lang="en-US" altLang="ko-KR" sz="1500" dirty="0"/>
              <a:t>[CEDC2021]_Abstract_Template.docx)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B7E599-775D-426A-B566-35E9EBC8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5" t="8527" r="18062" b="3905"/>
          <a:stretch/>
        </p:blipFill>
        <p:spPr>
          <a:xfrm>
            <a:off x="5135044" y="1670799"/>
            <a:ext cx="3516402" cy="48000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590ACE-CE5C-442B-BA1D-87D45786EEC5}"/>
              </a:ext>
            </a:extLst>
          </p:cNvPr>
          <p:cNvSpPr/>
          <p:nvPr/>
        </p:nvSpPr>
        <p:spPr>
          <a:xfrm>
            <a:off x="6816319" y="6021754"/>
            <a:ext cx="709338" cy="2768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B5272F-A7D1-4169-8BE2-9FE792BE4623}"/>
              </a:ext>
            </a:extLst>
          </p:cNvPr>
          <p:cNvSpPr/>
          <p:nvPr/>
        </p:nvSpPr>
        <p:spPr>
          <a:xfrm>
            <a:off x="1494971" y="5425182"/>
            <a:ext cx="4005943" cy="63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ￚ"/>
            </a:pPr>
            <a:r>
              <a:rPr lang="ko-KR" altLang="en-US" sz="1400" dirty="0">
                <a:solidFill>
                  <a:srgbClr val="FF0000"/>
                </a:solidFill>
              </a:rPr>
              <a:t>참가신청서 양식의 </a:t>
            </a:r>
            <a:r>
              <a:rPr lang="en-US" altLang="ko-KR" sz="1400" dirty="0">
                <a:solidFill>
                  <a:srgbClr val="FF0000"/>
                </a:solidFill>
              </a:rPr>
              <a:t>Application Summary </a:t>
            </a:r>
            <a:r>
              <a:rPr lang="ko-KR" altLang="en-US" sz="1400" dirty="0">
                <a:solidFill>
                  <a:srgbClr val="FF0000"/>
                </a:solidFill>
              </a:rPr>
              <a:t>내용을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장으로 작성해 제출해 주세요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9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280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CEDC2021 Online Competition, Dec. 17-19</vt:lpstr>
      <vt:lpstr>회원가입 및  요약/포스터 제출</vt:lpstr>
      <vt:lpstr>회원가입 및  요약/포스터 제출</vt:lpstr>
      <vt:lpstr>회원가입 및  요약/포스터 제출</vt:lpstr>
      <vt:lpstr>회원가입 및  요약/포스터 제출</vt:lpstr>
      <vt:lpstr>회원가입 및  요약/포스터 제출</vt:lpstr>
      <vt:lpstr>회원가입 및  요약/포스터 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SPIED2021 Smart life with COIVD-19</dc:title>
  <dc:creator>황 경순</dc:creator>
  <cp:lastModifiedBy>황 경순</cp:lastModifiedBy>
  <cp:revision>6</cp:revision>
  <dcterms:created xsi:type="dcterms:W3CDTF">2021-08-02T05:31:17Z</dcterms:created>
  <dcterms:modified xsi:type="dcterms:W3CDTF">2021-12-02T08:16:15Z</dcterms:modified>
</cp:coreProperties>
</file>