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4"/>
  </p:notesMasterIdLst>
  <p:sldIdLst>
    <p:sldId id="256" r:id="rId2"/>
    <p:sldId id="258" r:id="rId3"/>
    <p:sldId id="276" r:id="rId4"/>
    <p:sldId id="259" r:id="rId5"/>
    <p:sldId id="282" r:id="rId6"/>
    <p:sldId id="286" r:id="rId7"/>
    <p:sldId id="289" r:id="rId8"/>
    <p:sldId id="290" r:id="rId9"/>
    <p:sldId id="288" r:id="rId10"/>
    <p:sldId id="283" r:id="rId11"/>
    <p:sldId id="285" r:id="rId12"/>
    <p:sldId id="272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71" autoAdjust="0"/>
  </p:normalViewPr>
  <p:slideViewPr>
    <p:cSldViewPr>
      <p:cViewPr>
        <p:scale>
          <a:sx n="100" d="100"/>
          <a:sy n="100" d="100"/>
        </p:scale>
        <p:origin x="-1944" y="-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1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6E08C-E9C8-496D-8AAF-3131852296CB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F1663-3C23-47C3-9708-7106C01A1F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43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0EA2-13B7-42A7-A673-EF2F56E4A305}" type="datetimeFigureOut">
              <a:rPr lang="ru-RU" smtClean="0"/>
              <a:pPr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0897C00-72F8-40F2-86DA-AAEA0B9378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0EA2-13B7-42A7-A673-EF2F56E4A305}" type="datetimeFigureOut">
              <a:rPr lang="ru-RU" smtClean="0"/>
              <a:pPr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7C00-72F8-40F2-86DA-AAEA0B9378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0EA2-13B7-42A7-A673-EF2F56E4A305}" type="datetimeFigureOut">
              <a:rPr lang="ru-RU" smtClean="0"/>
              <a:pPr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7C00-72F8-40F2-86DA-AAEA0B9378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0EA2-13B7-42A7-A673-EF2F56E4A305}" type="datetimeFigureOut">
              <a:rPr lang="ru-RU" smtClean="0"/>
              <a:pPr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7C00-72F8-40F2-86DA-AAEA0B9378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0EA2-13B7-42A7-A673-EF2F56E4A305}" type="datetimeFigureOut">
              <a:rPr lang="ru-RU" smtClean="0"/>
              <a:pPr/>
              <a:t>16.04.2024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897C00-72F8-40F2-86DA-AAEA0B9378A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0EA2-13B7-42A7-A673-EF2F56E4A305}" type="datetimeFigureOut">
              <a:rPr lang="ru-RU" smtClean="0"/>
              <a:pPr/>
              <a:t>16.04.2024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7C00-72F8-40F2-86DA-AAEA0B9378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0EA2-13B7-42A7-A673-EF2F56E4A305}" type="datetimeFigureOut">
              <a:rPr lang="ru-RU" smtClean="0"/>
              <a:pPr/>
              <a:t>16.04.2024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7C00-72F8-40F2-86DA-AAEA0B9378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0EA2-13B7-42A7-A673-EF2F56E4A305}" type="datetimeFigureOut">
              <a:rPr lang="ru-RU" smtClean="0"/>
              <a:pPr/>
              <a:t>16.04.2024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7C00-72F8-40F2-86DA-AAEA0B9378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0EA2-13B7-42A7-A673-EF2F56E4A305}" type="datetimeFigureOut">
              <a:rPr lang="ru-RU" smtClean="0"/>
              <a:pPr/>
              <a:t>16.04.2024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7C00-72F8-40F2-86DA-AAEA0B9378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0EA2-13B7-42A7-A673-EF2F56E4A305}" type="datetimeFigureOut">
              <a:rPr lang="ru-RU" smtClean="0"/>
              <a:pPr/>
              <a:t>16.04.2024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7C00-72F8-40F2-86DA-AAEA0B9378A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0EA2-13B7-42A7-A673-EF2F56E4A305}" type="datetimeFigureOut">
              <a:rPr lang="ru-RU" smtClean="0"/>
              <a:pPr/>
              <a:t>16.04.2024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0897C00-72F8-40F2-86DA-AAEA0B9378A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0370EA2-13B7-42A7-A673-EF2F56E4A305}" type="datetimeFigureOut">
              <a:rPr lang="ru-RU" smtClean="0"/>
              <a:pPr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30897C00-72F8-40F2-86DA-AAEA0B9378A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2232248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Music site</a:t>
            </a:r>
            <a:endParaRPr lang="ru-RU" sz="4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36096" y="4941168"/>
            <a:ext cx="3312368" cy="697632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Зиновьева Инна </a:t>
            </a:r>
          </a:p>
        </p:txBody>
      </p:sp>
    </p:spTree>
    <p:extLst>
      <p:ext uri="{BB962C8B-B14F-4D97-AF65-F5344CB8AC3E}">
        <p14:creationId xmlns:p14="http://schemas.microsoft.com/office/powerpoint/2010/main" val="38890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" y="24036"/>
            <a:ext cx="5028114" cy="331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426995"/>
            <a:ext cx="5613698" cy="3397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897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8" y="40829"/>
            <a:ext cx="5508104" cy="3293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368934"/>
            <a:ext cx="5805339" cy="3519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551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68144" y="620688"/>
            <a:ext cx="2361456" cy="936104"/>
          </a:xfrm>
        </p:spPr>
        <p:txBody>
          <a:bodyPr>
            <a:normAutofit fontScale="90000"/>
          </a:bodyPr>
          <a:lstStyle/>
          <a:p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Заключение</a:t>
            </a: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699792" y="3573016"/>
            <a:ext cx="6048672" cy="3051808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ru-RU" sz="2800" b="0" dirty="0" smtClean="0">
                <a:latin typeface="Times New Roman" pitchFamily="18" charset="0"/>
                <a:cs typeface="Times New Roman" pitchFamily="18" charset="0"/>
              </a:rPr>
              <a:t>В будущем в проект </a:t>
            </a:r>
            <a:r>
              <a:rPr lang="ru-RU" sz="2800" b="0" dirty="0">
                <a:latin typeface="Times New Roman" pitchFamily="18" charset="0"/>
                <a:cs typeface="Times New Roman" pitchFamily="18" charset="0"/>
              </a:rPr>
              <a:t>можно </a:t>
            </a:r>
            <a:r>
              <a:rPr lang="ru-RU" sz="2800" b="0" dirty="0" smtClean="0">
                <a:latin typeface="Times New Roman" pitchFamily="18" charset="0"/>
                <a:cs typeface="Times New Roman" pitchFamily="18" charset="0"/>
              </a:rPr>
              <a:t>добавить: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b="0" dirty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ри добавлении статьи возможность загрузки изображений;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разнообразие звуков;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музыкальные файлы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67544" y="764704"/>
            <a:ext cx="6624736" cy="2592288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При создании этого проекта: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повысила </a:t>
            </a:r>
            <a:r>
              <a:rPr lang="ru-RU" b="0" dirty="0">
                <a:latin typeface="Times New Roman" pitchFamily="18" charset="0"/>
                <a:cs typeface="Times New Roman" pitchFamily="18" charset="0"/>
              </a:rPr>
              <a:t>свои навыки </a:t>
            </a:r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во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Flask</a:t>
            </a:r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b="0" dirty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обрала информацию о композиторах и музыкальных инструментах;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b="0" dirty="0">
                <a:latin typeface="Times New Roman" pitchFamily="18" charset="0"/>
                <a:cs typeface="Times New Roman" pitchFamily="18" charset="0"/>
              </a:rPr>
              <a:t>н</a:t>
            </a:r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аучилась использовать звуки в сайте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400" b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2400" b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2400" b="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45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932040" y="404664"/>
            <a:ext cx="3888432" cy="1440160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Используемые технологии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7" name="Подзаголовок 6"/>
          <p:cNvSpPr>
            <a:spLocks noGrp="1"/>
          </p:cNvSpPr>
          <p:nvPr>
            <p:ph sz="half" idx="1"/>
          </p:nvPr>
        </p:nvSpPr>
        <p:spPr>
          <a:xfrm>
            <a:off x="1115616" y="2852936"/>
            <a:ext cx="4464496" cy="3483856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flask</a:t>
            </a:r>
            <a:r>
              <a:rPr lang="ru-RU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flask_login</a:t>
            </a:r>
            <a:r>
              <a:rPr lang="ru-RU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sqlalchemy</a:t>
            </a:r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datetime</a:t>
            </a:r>
            <a:endParaRPr lang="ru-RU" b="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umpy</a:t>
            </a:r>
            <a:endParaRPr lang="ru-RU" b="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pyaudio</a:t>
            </a:r>
            <a:endParaRPr lang="ru-RU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>
          <a:xfrm>
            <a:off x="827584" y="1772816"/>
            <a:ext cx="7420304" cy="151216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3200" b="0" dirty="0" smtClean="0">
                <a:latin typeface="Times New Roman" pitchFamily="18" charset="0"/>
                <a:cs typeface="Times New Roman" pitchFamily="18" charset="0"/>
              </a:rPr>
              <a:t>Библиотеки:</a:t>
            </a:r>
            <a:endParaRPr lang="ru-RU" sz="3200" b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27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395536" y="476673"/>
            <a:ext cx="7834064" cy="720080"/>
          </a:xfrm>
        </p:spPr>
        <p:txBody>
          <a:bodyPr/>
          <a:lstStyle/>
          <a:p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Описание сайта</a:t>
            </a: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755576" y="2132856"/>
            <a:ext cx="7704856" cy="3600400"/>
          </a:xfrm>
        </p:spPr>
        <p:txBody>
          <a:bodyPr>
            <a:normAutofit/>
          </a:bodyPr>
          <a:lstStyle/>
          <a:p>
            <a:pPr lvl="0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Разделы: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Главная;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Музыкальные инструменты;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Композиторы;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Звуки;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Изменить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тему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2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60032" y="152718"/>
            <a:ext cx="3744416" cy="68399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Архитектура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48064" y="2132856"/>
            <a:ext cx="3233936" cy="3967907"/>
          </a:xfrm>
        </p:spPr>
        <p:txBody>
          <a:bodyPr>
            <a:normAutofit/>
          </a:bodyPr>
          <a:lstStyle/>
          <a:p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Users.py </a:t>
            </a:r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– информация о статьях</a:t>
            </a:r>
          </a:p>
          <a:p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Login.py </a:t>
            </a:r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– форма авторизации для открытия новых возможностей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340767"/>
            <a:ext cx="2381058" cy="4131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1"/>
            <a:ext cx="2076977" cy="267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806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6096" y="3140968"/>
            <a:ext cx="2793504" cy="338437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Звуки</a:t>
            </a:r>
          </a:p>
          <a:p>
            <a:pPr marL="45720" indent="0">
              <a:buNone/>
            </a:pPr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Подбор тонов первой октавы</a:t>
            </a:r>
            <a:endParaRPr lang="ru-RU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52017"/>
            <a:ext cx="4364063" cy="499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" y="112578"/>
            <a:ext cx="8966076" cy="1320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938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300192" y="260648"/>
            <a:ext cx="2592288" cy="432048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Чёрная тема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544" y="2780928"/>
            <a:ext cx="4306607" cy="1248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0" y="3870291"/>
            <a:ext cx="4893890" cy="2967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" y="23639"/>
            <a:ext cx="4829864" cy="2829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095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12160" y="152718"/>
            <a:ext cx="2448272" cy="900018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статьи</a:t>
            </a: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82" y="188640"/>
            <a:ext cx="3953355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359" y="1964889"/>
            <a:ext cx="5540102" cy="4895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504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8184" y="404664"/>
            <a:ext cx="2592288" cy="1296144"/>
          </a:xfrm>
        </p:spPr>
        <p:txBody>
          <a:bodyPr>
            <a:normAutofit fontScale="90000"/>
          </a:bodyPr>
          <a:lstStyle/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Просмотр, удаление и добавление статей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9" y="1"/>
            <a:ext cx="4830039" cy="2924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830879"/>
            <a:ext cx="4565577" cy="5058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612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69160"/>
            <a:ext cx="9049891" cy="1635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5056"/>
            <a:ext cx="7746925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298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2534</TotalTime>
  <Words>102</Words>
  <Application>Microsoft Office PowerPoint</Application>
  <PresentationFormat>Экран (4:3)</PresentationFormat>
  <Paragraphs>35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Главная</vt:lpstr>
      <vt:lpstr> Music site</vt:lpstr>
      <vt:lpstr>Используемые технологии </vt:lpstr>
      <vt:lpstr>Описание сайта</vt:lpstr>
      <vt:lpstr>Архитектура</vt:lpstr>
      <vt:lpstr>Презентация PowerPoint</vt:lpstr>
      <vt:lpstr>Чёрная тема</vt:lpstr>
      <vt:lpstr>статьи</vt:lpstr>
      <vt:lpstr>Просмотр, удаление и добавление статей</vt:lpstr>
      <vt:lpstr>Презентация PowerPoint</vt:lpstr>
      <vt:lpstr>Презентация PowerPoint</vt:lpstr>
      <vt:lpstr>Презентация PowerPoint</vt:lpstr>
      <vt:lpstr>Заключение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индекса экстракции кислорода для определения показаний к трансфузии эритроцитов.</dc:title>
  <dc:creator>Sister105</dc:creator>
  <cp:lastModifiedBy>User</cp:lastModifiedBy>
  <cp:revision>174</cp:revision>
  <dcterms:created xsi:type="dcterms:W3CDTF">2020-03-19T04:21:25Z</dcterms:created>
  <dcterms:modified xsi:type="dcterms:W3CDTF">2024-04-16T07:20:28Z</dcterms:modified>
</cp:coreProperties>
</file>