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76" r:id="rId4"/>
    <p:sldId id="259" r:id="rId5"/>
    <p:sldId id="282" r:id="rId6"/>
    <p:sldId id="286" r:id="rId7"/>
    <p:sldId id="289" r:id="rId8"/>
    <p:sldId id="290" r:id="rId9"/>
    <p:sldId id="288" r:id="rId10"/>
    <p:sldId id="283" r:id="rId11"/>
    <p:sldId id="285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>
      <p:cViewPr>
        <p:scale>
          <a:sx n="100" d="100"/>
          <a:sy n="100" d="100"/>
        </p:scale>
        <p:origin x="-1944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6E08C-E9C8-496D-8AAF-3131852296CB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F1663-3C23-47C3-9708-7106C01A1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3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223224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Music site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4941168"/>
            <a:ext cx="3312368" cy="69763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Зиновьева Инна </a:t>
            </a:r>
          </a:p>
        </p:txBody>
      </p:sp>
    </p:spTree>
    <p:extLst>
      <p:ext uri="{BB962C8B-B14F-4D97-AF65-F5344CB8AC3E}">
        <p14:creationId xmlns:p14="http://schemas.microsoft.com/office/powerpoint/2010/main" val="3889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" y="24036"/>
            <a:ext cx="5028114" cy="331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6995"/>
            <a:ext cx="5613698" cy="33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" y="40829"/>
            <a:ext cx="5508104" cy="329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68934"/>
            <a:ext cx="5805339" cy="351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8144" y="620688"/>
            <a:ext cx="2361456" cy="936104"/>
          </a:xfrm>
        </p:spPr>
        <p:txBody>
          <a:bodyPr>
            <a:normAutofit fontScale="90000"/>
          </a:bodyPr>
          <a:lstStyle/>
          <a:p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99792" y="3573016"/>
            <a:ext cx="6048672" cy="305180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В будущем в проект </a:t>
            </a:r>
            <a:r>
              <a:rPr lang="ru-RU" sz="2800" b="0" dirty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добавить: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ри добавлении статьи возможность загрузки изображений;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разнообразие звуков;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музыкальные файлы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39552" y="908720"/>
            <a:ext cx="6552728" cy="244827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При создании этого проекта: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повысила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свои навыки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обрала информацию о композиторах и музыкальных инструментах;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аучилась использовать звуки в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сайте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9552" y="620688"/>
            <a:ext cx="7704856" cy="151216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Используемые технологии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sz="half" idx="1"/>
          </p:nvPr>
        </p:nvSpPr>
        <p:spPr>
          <a:xfrm>
            <a:off x="1115616" y="3284984"/>
            <a:ext cx="4464496" cy="305180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flask_login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umpy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pyaudio</a:t>
            </a:r>
            <a:endParaRPr lang="ru-RU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899592" y="2348880"/>
            <a:ext cx="7348296" cy="93610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Библиотеки:</a:t>
            </a:r>
            <a:endParaRPr lang="ru-RU" sz="32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95536" y="476673"/>
            <a:ext cx="7834064" cy="720080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сайта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55576" y="2132856"/>
            <a:ext cx="7704856" cy="3600400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Разделы: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Главная;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Музыкальные инструменты;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Композиторы;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Звуки;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Создать(статью);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Изменить тему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032" y="152718"/>
            <a:ext cx="3744416" cy="68399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Архитектура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564904"/>
            <a:ext cx="3737992" cy="3535859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информация о пользователе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информация о статьях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форма авторизации для открытия новых возможностей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6" y="2681540"/>
            <a:ext cx="2381058" cy="41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74" y="40457"/>
            <a:ext cx="2237042" cy="25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096" y="3140968"/>
            <a:ext cx="2793504" cy="33843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Звуки</a:t>
            </a:r>
          </a:p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Подбор тонов первой октавы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3002"/>
            <a:ext cx="4104456" cy="469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" y="112578"/>
            <a:ext cx="8966076" cy="132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592288" cy="43204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Чёрная тема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4" y="2780928"/>
            <a:ext cx="4306607" cy="124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" y="3870291"/>
            <a:ext cx="4893890" cy="296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" y="23639"/>
            <a:ext cx="4829864" cy="282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0" y="152718"/>
            <a:ext cx="2448272" cy="90001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статьи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188640"/>
            <a:ext cx="395335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0808"/>
            <a:ext cx="5755913" cy="496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8184" y="404664"/>
            <a:ext cx="2592288" cy="1296144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Просмотр, удаление и добавление статей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" y="1"/>
            <a:ext cx="4830039" cy="292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30879"/>
            <a:ext cx="4565577" cy="505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9049891" cy="1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056"/>
            <a:ext cx="77469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2505</TotalTime>
  <Words>109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Главная</vt:lpstr>
      <vt:lpstr> Music site</vt:lpstr>
      <vt:lpstr>Используемые технологии </vt:lpstr>
      <vt:lpstr>Описание сайта</vt:lpstr>
      <vt:lpstr>Архитектура</vt:lpstr>
      <vt:lpstr>Презентация PowerPoint</vt:lpstr>
      <vt:lpstr>Чёрная тема</vt:lpstr>
      <vt:lpstr>статьи</vt:lpstr>
      <vt:lpstr>Просмотр, удаление и добавление статей</vt:lpstr>
      <vt:lpstr>Презентация PowerPoint</vt:lpstr>
      <vt:lpstr>Презентация PowerPoint</vt:lpstr>
      <vt:lpstr>Презентация PowerPoint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индекса экстракции кислорода для определения показаний к трансфузии эритроцитов.</dc:title>
  <dc:creator>Sister105</dc:creator>
  <cp:lastModifiedBy>User</cp:lastModifiedBy>
  <cp:revision>171</cp:revision>
  <dcterms:created xsi:type="dcterms:W3CDTF">2020-03-19T04:21:25Z</dcterms:created>
  <dcterms:modified xsi:type="dcterms:W3CDTF">2024-04-14T13:57:49Z</dcterms:modified>
</cp:coreProperties>
</file>