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58" r:id="rId3"/>
    <p:sldId id="276" r:id="rId4"/>
    <p:sldId id="259" r:id="rId5"/>
    <p:sldId id="282" r:id="rId6"/>
    <p:sldId id="286" r:id="rId7"/>
    <p:sldId id="289" r:id="rId8"/>
    <p:sldId id="290" r:id="rId9"/>
    <p:sldId id="288" r:id="rId10"/>
    <p:sldId id="283" r:id="rId11"/>
    <p:sldId id="285" r:id="rId12"/>
    <p:sldId id="27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94" autoAdjust="0"/>
  </p:normalViewPr>
  <p:slideViewPr>
    <p:cSldViewPr>
      <p:cViewPr>
        <p:scale>
          <a:sx n="100" d="100"/>
          <a:sy n="100" d="100"/>
        </p:scale>
        <p:origin x="-1944" y="-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1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6E08C-E9C8-496D-8AAF-3131852296CB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F1663-3C23-47C3-9708-7106C01A1F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43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0370EA2-13B7-42A7-A673-EF2F56E4A305}" type="datetimeFigureOut">
              <a:rPr lang="ru-RU" smtClean="0"/>
              <a:pPr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223224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Music site</a:t>
            </a:r>
            <a:endParaRPr lang="ru-RU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36096" y="4941168"/>
            <a:ext cx="3312368" cy="697632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Зиновьева Инна </a:t>
            </a:r>
          </a:p>
        </p:txBody>
      </p:sp>
    </p:spTree>
    <p:extLst>
      <p:ext uri="{BB962C8B-B14F-4D97-AF65-F5344CB8AC3E}">
        <p14:creationId xmlns:p14="http://schemas.microsoft.com/office/powerpoint/2010/main" val="38890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" y="24036"/>
            <a:ext cx="5028114" cy="331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426995"/>
            <a:ext cx="5613698" cy="3397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976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" y="40829"/>
            <a:ext cx="5508104" cy="3293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368934"/>
            <a:ext cx="5805339" cy="3519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51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68144" y="620688"/>
            <a:ext cx="2361456" cy="936104"/>
          </a:xfrm>
        </p:spPr>
        <p:txBody>
          <a:bodyPr>
            <a:normAutofit fontScale="90000"/>
          </a:bodyPr>
          <a:lstStyle/>
          <a:p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Заключение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699792" y="3573016"/>
            <a:ext cx="6048672" cy="3051808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sz="2800" b="0" dirty="0" smtClean="0">
                <a:latin typeface="Times New Roman" pitchFamily="18" charset="0"/>
                <a:cs typeface="Times New Roman" pitchFamily="18" charset="0"/>
              </a:rPr>
              <a:t>В будущем в проект </a:t>
            </a:r>
            <a:r>
              <a:rPr lang="ru-RU" sz="2800" b="0" dirty="0">
                <a:latin typeface="Times New Roman" pitchFamily="18" charset="0"/>
                <a:cs typeface="Times New Roman" pitchFamily="18" charset="0"/>
              </a:rPr>
              <a:t>можно </a:t>
            </a:r>
            <a:r>
              <a:rPr lang="ru-RU" sz="2800" b="0" dirty="0" smtClean="0">
                <a:latin typeface="Times New Roman" pitchFamily="18" charset="0"/>
                <a:cs typeface="Times New Roman" pitchFamily="18" charset="0"/>
              </a:rPr>
              <a:t>добавить: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b="0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ри добавлении статьи возможность загрузки 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изображений;</a:t>
            </a:r>
            <a:endParaRPr lang="ru-RU" b="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разнообразие звуков;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музыкальные файлы</a:t>
            </a:r>
            <a:endParaRPr lang="ru-RU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39552" y="908720"/>
            <a:ext cx="6552728" cy="2448272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При создании этого проекта: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повысила </a:t>
            </a:r>
            <a:r>
              <a:rPr lang="ru-RU" sz="2400" b="0" dirty="0">
                <a:latin typeface="Times New Roman" pitchFamily="18" charset="0"/>
                <a:cs typeface="Times New Roman" pitchFamily="18" charset="0"/>
              </a:rPr>
              <a:t>свои навыки </a:t>
            </a: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во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Flask</a:t>
            </a: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b="0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обрала информацию </a:t>
            </a: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о </a:t>
            </a: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композиторах и музыкальных инструментах;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b="0" dirty="0"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аучилась использовать звуки в </a:t>
            </a: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сайте;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b="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4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539552" y="620688"/>
            <a:ext cx="7704856" cy="151216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Используемые технологии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7" name="Подзаголовок 6"/>
          <p:cNvSpPr>
            <a:spLocks noGrp="1"/>
          </p:cNvSpPr>
          <p:nvPr>
            <p:ph sz="half" idx="1"/>
          </p:nvPr>
        </p:nvSpPr>
        <p:spPr>
          <a:xfrm>
            <a:off x="1115616" y="3284984"/>
            <a:ext cx="4464496" cy="3051808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flask</a:t>
            </a:r>
            <a:r>
              <a:rPr lang="ru-RU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flask_login</a:t>
            </a:r>
            <a:r>
              <a:rPr lang="ru-RU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sqlalchemy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datetime</a:t>
            </a:r>
            <a:endParaRPr lang="ru-RU" b="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umpy</a:t>
            </a:r>
            <a:endParaRPr lang="ru-RU" b="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pyaudio</a:t>
            </a:r>
            <a:endParaRPr lang="ru-RU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>
          <a:xfrm>
            <a:off x="899592" y="2348880"/>
            <a:ext cx="7348296" cy="936103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ru-RU" sz="3200" b="0" dirty="0" smtClean="0">
                <a:latin typeface="Times New Roman" pitchFamily="18" charset="0"/>
                <a:cs typeface="Times New Roman" pitchFamily="18" charset="0"/>
              </a:rPr>
              <a:t>Библиотеки:</a:t>
            </a:r>
            <a:endParaRPr lang="ru-RU" sz="32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27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395536" y="476673"/>
            <a:ext cx="7834064" cy="720080"/>
          </a:xfrm>
        </p:spPr>
        <p:txBody>
          <a:bodyPr/>
          <a:lstStyle/>
          <a:p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Описание сайта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755576" y="2132856"/>
            <a:ext cx="7704856" cy="3600400"/>
          </a:xfrm>
        </p:spPr>
        <p:txBody>
          <a:bodyPr>
            <a:normAutofit/>
          </a:bodyPr>
          <a:lstStyle/>
          <a:p>
            <a:pPr lvl="0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Разделы: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Главная;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Музыкальные инструменты;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Композиторы;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Звуки;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Создать(статью);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Изменить тему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60032" y="152718"/>
            <a:ext cx="3744416" cy="68399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Архитектура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564904"/>
            <a:ext cx="3737992" cy="3535859"/>
          </a:xfrm>
        </p:spPr>
        <p:txBody>
          <a:bodyPr>
            <a:normAutofit lnSpcReduction="10000"/>
          </a:bodyPr>
          <a:lstStyle/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ru-RU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– информация о пользователе</a:t>
            </a:r>
          </a:p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Users 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– информация о статьях</a:t>
            </a:r>
          </a:p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Login 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– форма авторизации для открытия новых возможностей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66" y="2681540"/>
            <a:ext cx="2381058" cy="4131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624"/>
            <a:ext cx="2498237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80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6096" y="3140968"/>
            <a:ext cx="2793504" cy="338437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Звуки</a:t>
            </a:r>
          </a:p>
          <a:p>
            <a:pPr marL="45720" indent="0">
              <a:buNone/>
            </a:pP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Подбор тонов первой октавы</a:t>
            </a:r>
            <a:endParaRPr lang="ru-RU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4104456" cy="469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" y="112578"/>
            <a:ext cx="8966076" cy="1320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38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29474" y="620688"/>
            <a:ext cx="3000125" cy="576064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Чёрная тема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4306607" cy="1248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04506"/>
            <a:ext cx="7003583" cy="4246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95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12160" y="152718"/>
            <a:ext cx="2448272" cy="900018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статьи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82" y="188640"/>
            <a:ext cx="395335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700808"/>
            <a:ext cx="5755913" cy="4965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04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8184" y="404664"/>
            <a:ext cx="2592288" cy="1296144"/>
          </a:xfrm>
        </p:spPr>
        <p:txBody>
          <a:bodyPr>
            <a:normAutofit fontScale="90000"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Просмотр, удаление и добавление статей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9" y="1"/>
            <a:ext cx="4830039" cy="292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30879"/>
            <a:ext cx="4565577" cy="505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612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5" y="4653136"/>
            <a:ext cx="8795767" cy="1502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0648"/>
            <a:ext cx="6588925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983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2489</TotalTime>
  <Words>110</Words>
  <Application>Microsoft Office PowerPoint</Application>
  <PresentationFormat>Экран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Главная</vt:lpstr>
      <vt:lpstr> Music site</vt:lpstr>
      <vt:lpstr>Используемые технологии </vt:lpstr>
      <vt:lpstr>Описание сайта</vt:lpstr>
      <vt:lpstr>Архитектура</vt:lpstr>
      <vt:lpstr>Презентация PowerPoint</vt:lpstr>
      <vt:lpstr>Чёрная тема</vt:lpstr>
      <vt:lpstr>статьи</vt:lpstr>
      <vt:lpstr>Просмотр, удаление и добавление статей</vt:lpstr>
      <vt:lpstr>Презентация PowerPoint</vt:lpstr>
      <vt:lpstr>Презентация PowerPoint</vt:lpstr>
      <vt:lpstr>Презентация PowerPoint</vt:lpstr>
      <vt:lpstr>Заключение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индекса экстракции кислорода для определения показаний к трансфузии эритроцитов.</dc:title>
  <dc:creator>Sister105</dc:creator>
  <cp:lastModifiedBy>User</cp:lastModifiedBy>
  <cp:revision>169</cp:revision>
  <dcterms:created xsi:type="dcterms:W3CDTF">2020-03-19T04:21:25Z</dcterms:created>
  <dcterms:modified xsi:type="dcterms:W3CDTF">2024-04-14T13:40:29Z</dcterms:modified>
</cp:coreProperties>
</file>