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8" r:id="rId3"/>
    <p:sldId id="276" r:id="rId4"/>
    <p:sldId id="259" r:id="rId5"/>
    <p:sldId id="282" r:id="rId6"/>
    <p:sldId id="286" r:id="rId7"/>
    <p:sldId id="289" r:id="rId8"/>
    <p:sldId id="290" r:id="rId9"/>
    <p:sldId id="288" r:id="rId10"/>
    <p:sldId id="283" r:id="rId11"/>
    <p:sldId id="285" r:id="rId12"/>
    <p:sldId id="27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1" autoAdjust="0"/>
  </p:normalViewPr>
  <p:slideViewPr>
    <p:cSldViewPr>
      <p:cViewPr>
        <p:scale>
          <a:sx n="100" d="100"/>
          <a:sy n="100" d="100"/>
        </p:scale>
        <p:origin x="-1944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6E08C-E9C8-496D-8AAF-3131852296C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F1663-3C23-47C3-9708-7106C01A1F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43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0370EA2-13B7-42A7-A673-EF2F56E4A305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0897C00-72F8-40F2-86DA-AAEA0B9378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223224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Music site</a:t>
            </a: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4941168"/>
            <a:ext cx="3312368" cy="69763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Зиновьева Инна </a:t>
            </a:r>
          </a:p>
        </p:txBody>
      </p:sp>
    </p:spTree>
    <p:extLst>
      <p:ext uri="{BB962C8B-B14F-4D97-AF65-F5344CB8AC3E}">
        <p14:creationId xmlns:p14="http://schemas.microsoft.com/office/powerpoint/2010/main" val="38890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6995"/>
            <a:ext cx="5613698" cy="339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1" y="0"/>
            <a:ext cx="5764485" cy="351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97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" y="40829"/>
            <a:ext cx="5508104" cy="329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68934"/>
            <a:ext cx="5805339" cy="3519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5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68144" y="620688"/>
            <a:ext cx="2361456" cy="936104"/>
          </a:xfrm>
        </p:spPr>
        <p:txBody>
          <a:bodyPr>
            <a:normAutofit fontScale="90000"/>
          </a:bodyPr>
          <a:lstStyle/>
          <a:p>
            <a:r>
              <a:rPr lang="ru-RU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Заключение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699792" y="3573016"/>
            <a:ext cx="6048672" cy="305180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В будущем в проект </a:t>
            </a:r>
            <a:r>
              <a:rPr lang="ru-RU" sz="2800" b="0" dirty="0">
                <a:latin typeface="Times New Roman" pitchFamily="18" charset="0"/>
                <a:cs typeface="Times New Roman" pitchFamily="18" charset="0"/>
              </a:rPr>
              <a:t>можно </a:t>
            </a:r>
            <a:r>
              <a:rPr lang="ru-RU" sz="2800" b="0" dirty="0" smtClean="0">
                <a:latin typeface="Times New Roman" pitchFamily="18" charset="0"/>
                <a:cs typeface="Times New Roman" pitchFamily="18" charset="0"/>
              </a:rPr>
              <a:t>добавить: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ри добавлении статьи возможность загрузки изображений;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разнообразие звуков;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музыкальные файлы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7544" y="764704"/>
            <a:ext cx="6624736" cy="259228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При создании этого проекта: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повысила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свои навыки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во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обрала информацию о композиторах и музыкальных инструментах;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аучилась использовать звуки в сайте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932040" y="404664"/>
            <a:ext cx="3888432" cy="144016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Используемые технологии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7" name="Подзаголовок 6"/>
          <p:cNvSpPr>
            <a:spLocks noGrp="1"/>
          </p:cNvSpPr>
          <p:nvPr>
            <p:ph sz="half" idx="1"/>
          </p:nvPr>
        </p:nvSpPr>
        <p:spPr>
          <a:xfrm>
            <a:off x="1115616" y="2852936"/>
            <a:ext cx="4464496" cy="348385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flask_login</a:t>
            </a:r>
            <a:r>
              <a:rPr lang="ru-RU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0" dirty="0" err="1" smtClean="0">
                <a:latin typeface="Times New Roman" pitchFamily="18" charset="0"/>
                <a:cs typeface="Times New Roman" pitchFamily="18" charset="0"/>
              </a:rPr>
              <a:t>umpy</a:t>
            </a:r>
            <a:endParaRPr lang="ru-RU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err="1">
                <a:latin typeface="Times New Roman" pitchFamily="18" charset="0"/>
                <a:cs typeface="Times New Roman" pitchFamily="18" charset="0"/>
              </a:rPr>
              <a:t>pyaudio</a:t>
            </a:r>
            <a:endParaRPr lang="ru-RU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827584" y="1772816"/>
            <a:ext cx="7420304" cy="151216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3200" b="0" dirty="0" smtClean="0">
                <a:latin typeface="Times New Roman" pitchFamily="18" charset="0"/>
                <a:cs typeface="Times New Roman" pitchFamily="18" charset="0"/>
              </a:rPr>
              <a:t>Библиотеки:</a:t>
            </a:r>
            <a:endParaRPr lang="ru-RU" sz="32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7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95536" y="476673"/>
            <a:ext cx="7834064" cy="720080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 сайта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755576" y="2132856"/>
            <a:ext cx="7704856" cy="3600400"/>
          </a:xfrm>
        </p:spPr>
        <p:txBody>
          <a:bodyPr>
            <a:normAutofit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Разделы: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Главная;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Музыкальные инструменты;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Композиторы;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Звуки;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Изменить тему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032" y="152718"/>
            <a:ext cx="3744416" cy="68399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Архитектура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8064" y="2132856"/>
            <a:ext cx="3233936" cy="3967907"/>
          </a:xfrm>
        </p:spPr>
        <p:txBody>
          <a:bodyPr>
            <a:normAutofit/>
          </a:bodyPr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Users.py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информация о статьях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Login.py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– форма авторизации для открытия новых возможностей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7"/>
            <a:ext cx="2381058" cy="413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1"/>
            <a:ext cx="2076977" cy="267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096" y="3140968"/>
            <a:ext cx="2793504" cy="338437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Звуки</a:t>
            </a:r>
          </a:p>
          <a:p>
            <a:pPr marL="45720" indent="0">
              <a:buNone/>
            </a:pP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Подбор тонов первой октавы</a:t>
            </a:r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52017"/>
            <a:ext cx="4364063" cy="499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" y="112578"/>
            <a:ext cx="8966076" cy="132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592288" cy="432048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Чёрная тема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44" y="2780928"/>
            <a:ext cx="4306607" cy="124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0" y="3870291"/>
            <a:ext cx="4893890" cy="2967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" y="23639"/>
            <a:ext cx="4829864" cy="282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9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0" y="152718"/>
            <a:ext cx="2448272" cy="900018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статьи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15"/>
            <a:ext cx="474744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2044008"/>
            <a:ext cx="5450557" cy="481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0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8184" y="404664"/>
            <a:ext cx="2592288" cy="1296144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Просмотр, удаление и добавление статей</a:t>
            </a:r>
            <a:endParaRPr lang="ru-RU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5292080" cy="309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22" y="1799278"/>
            <a:ext cx="4565577" cy="505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9160"/>
            <a:ext cx="9049891" cy="16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056"/>
            <a:ext cx="77469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9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2540</TotalTime>
  <Words>102</Words>
  <Application>Microsoft Office PowerPoint</Application>
  <PresentationFormat>Экран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Главная</vt:lpstr>
      <vt:lpstr> Music site</vt:lpstr>
      <vt:lpstr>Используемые технологии </vt:lpstr>
      <vt:lpstr>Описание сайта</vt:lpstr>
      <vt:lpstr>Архитектура</vt:lpstr>
      <vt:lpstr>Презентация PowerPoint</vt:lpstr>
      <vt:lpstr>Чёрная тема</vt:lpstr>
      <vt:lpstr>статьи</vt:lpstr>
      <vt:lpstr>Просмотр, удаление и добавление статей</vt:lpstr>
      <vt:lpstr>Презентация PowerPoint</vt:lpstr>
      <vt:lpstr>Презентация PowerPoint</vt:lpstr>
      <vt:lpstr>Презентация PowerPoint</vt:lpstr>
      <vt:lpstr>Заключение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индекса экстракции кислорода для определения показаний к трансфузии эритроцитов.</dc:title>
  <dc:creator>Sister105</dc:creator>
  <cp:lastModifiedBy>User</cp:lastModifiedBy>
  <cp:revision>175</cp:revision>
  <dcterms:created xsi:type="dcterms:W3CDTF">2020-03-19T04:21:25Z</dcterms:created>
  <dcterms:modified xsi:type="dcterms:W3CDTF">2024-04-16T08:54:11Z</dcterms:modified>
</cp:coreProperties>
</file>