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83447" y="-1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2333655" y="0"/>
                </a:moveTo>
                <a:lnTo>
                  <a:pt x="0" y="0"/>
                </a:lnTo>
                <a:lnTo>
                  <a:pt x="7009" y="16550"/>
                </a:lnTo>
                <a:lnTo>
                  <a:pt x="35800" y="76303"/>
                </a:lnTo>
                <a:lnTo>
                  <a:pt x="67486" y="135345"/>
                </a:lnTo>
                <a:lnTo>
                  <a:pt x="102043" y="191517"/>
                </a:lnTo>
                <a:lnTo>
                  <a:pt x="139483" y="246229"/>
                </a:lnTo>
                <a:lnTo>
                  <a:pt x="179805" y="299506"/>
                </a:lnTo>
                <a:lnTo>
                  <a:pt x="223011" y="349912"/>
                </a:lnTo>
                <a:lnTo>
                  <a:pt x="269086" y="398146"/>
                </a:lnTo>
                <a:lnTo>
                  <a:pt x="317321" y="443511"/>
                </a:lnTo>
                <a:lnTo>
                  <a:pt x="367727" y="486704"/>
                </a:lnTo>
                <a:lnTo>
                  <a:pt x="420292" y="527026"/>
                </a:lnTo>
                <a:lnTo>
                  <a:pt x="475728" y="565190"/>
                </a:lnTo>
                <a:lnTo>
                  <a:pt x="531887" y="599746"/>
                </a:lnTo>
                <a:lnTo>
                  <a:pt x="590206" y="631433"/>
                </a:lnTo>
                <a:lnTo>
                  <a:pt x="650683" y="660224"/>
                </a:lnTo>
                <a:lnTo>
                  <a:pt x="711884" y="685433"/>
                </a:lnTo>
                <a:lnTo>
                  <a:pt x="774521" y="707747"/>
                </a:lnTo>
                <a:lnTo>
                  <a:pt x="838605" y="726467"/>
                </a:lnTo>
                <a:lnTo>
                  <a:pt x="902689" y="741580"/>
                </a:lnTo>
                <a:lnTo>
                  <a:pt x="968196" y="753823"/>
                </a:lnTo>
                <a:lnTo>
                  <a:pt x="1034452" y="762471"/>
                </a:lnTo>
                <a:lnTo>
                  <a:pt x="1100682" y="768224"/>
                </a:lnTo>
                <a:lnTo>
                  <a:pt x="1166925" y="769672"/>
                </a:lnTo>
                <a:lnTo>
                  <a:pt x="1166925" y="770383"/>
                </a:lnTo>
                <a:lnTo>
                  <a:pt x="1233156" y="768948"/>
                </a:lnTo>
                <a:lnTo>
                  <a:pt x="1299399" y="763183"/>
                </a:lnTo>
                <a:lnTo>
                  <a:pt x="1365642" y="754547"/>
                </a:lnTo>
                <a:lnTo>
                  <a:pt x="1431161" y="742304"/>
                </a:lnTo>
                <a:lnTo>
                  <a:pt x="1495246" y="727191"/>
                </a:lnTo>
                <a:lnTo>
                  <a:pt x="1559317" y="707747"/>
                </a:lnTo>
                <a:lnTo>
                  <a:pt x="1621954" y="686144"/>
                </a:lnTo>
                <a:lnTo>
                  <a:pt x="1683168" y="660224"/>
                </a:lnTo>
                <a:lnTo>
                  <a:pt x="1742921" y="631433"/>
                </a:lnTo>
                <a:lnTo>
                  <a:pt x="1801963" y="599746"/>
                </a:lnTo>
                <a:lnTo>
                  <a:pt x="1858123" y="565190"/>
                </a:lnTo>
                <a:lnTo>
                  <a:pt x="1912834" y="527750"/>
                </a:lnTo>
                <a:lnTo>
                  <a:pt x="1966124" y="487427"/>
                </a:lnTo>
                <a:lnTo>
                  <a:pt x="2016517" y="444222"/>
                </a:lnTo>
                <a:lnTo>
                  <a:pt x="2064764" y="398146"/>
                </a:lnTo>
                <a:lnTo>
                  <a:pt x="2110116" y="349912"/>
                </a:lnTo>
                <a:lnTo>
                  <a:pt x="2153322" y="299506"/>
                </a:lnTo>
                <a:lnTo>
                  <a:pt x="2193644" y="246953"/>
                </a:lnTo>
                <a:lnTo>
                  <a:pt x="2231808" y="191517"/>
                </a:lnTo>
                <a:lnTo>
                  <a:pt x="2266364" y="135345"/>
                </a:lnTo>
                <a:lnTo>
                  <a:pt x="2298038" y="77027"/>
                </a:lnTo>
                <a:lnTo>
                  <a:pt x="2326842" y="16550"/>
                </a:lnTo>
                <a:lnTo>
                  <a:pt x="2333655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049373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0" y="0"/>
                </a:moveTo>
                <a:lnTo>
                  <a:pt x="0" y="1237625"/>
                </a:lnTo>
                <a:lnTo>
                  <a:pt x="1247780" y="1237625"/>
                </a:lnTo>
                <a:lnTo>
                  <a:pt x="1241271" y="1137126"/>
                </a:lnTo>
                <a:lnTo>
                  <a:pt x="1232633" y="1070882"/>
                </a:lnTo>
                <a:lnTo>
                  <a:pt x="1220395" y="1005364"/>
                </a:lnTo>
                <a:lnTo>
                  <a:pt x="1205274" y="940563"/>
                </a:lnTo>
                <a:lnTo>
                  <a:pt x="1186552" y="877207"/>
                </a:lnTo>
                <a:lnTo>
                  <a:pt x="1164233" y="814565"/>
                </a:lnTo>
                <a:lnTo>
                  <a:pt x="1138312" y="753368"/>
                </a:lnTo>
                <a:lnTo>
                  <a:pt x="1110232" y="692889"/>
                </a:lnTo>
                <a:lnTo>
                  <a:pt x="1078552" y="634568"/>
                </a:lnTo>
                <a:lnTo>
                  <a:pt x="1043275" y="577686"/>
                </a:lnTo>
                <a:lnTo>
                  <a:pt x="1005834" y="522967"/>
                </a:lnTo>
                <a:lnTo>
                  <a:pt x="965512" y="470406"/>
                </a:lnTo>
                <a:lnTo>
                  <a:pt x="922312" y="420007"/>
                </a:lnTo>
                <a:lnTo>
                  <a:pt x="876235" y="371767"/>
                </a:lnTo>
                <a:lnTo>
                  <a:pt x="827995" y="325690"/>
                </a:lnTo>
                <a:lnTo>
                  <a:pt x="777596" y="282490"/>
                </a:lnTo>
                <a:lnTo>
                  <a:pt x="725036" y="242168"/>
                </a:lnTo>
                <a:lnTo>
                  <a:pt x="670317" y="204728"/>
                </a:lnTo>
                <a:lnTo>
                  <a:pt x="613435" y="169450"/>
                </a:lnTo>
                <a:lnTo>
                  <a:pt x="555114" y="137770"/>
                </a:lnTo>
                <a:lnTo>
                  <a:pt x="494635" y="109691"/>
                </a:lnTo>
                <a:lnTo>
                  <a:pt x="433437" y="83771"/>
                </a:lnTo>
                <a:lnTo>
                  <a:pt x="370795" y="61450"/>
                </a:lnTo>
                <a:lnTo>
                  <a:pt x="307433" y="42728"/>
                </a:lnTo>
                <a:lnTo>
                  <a:pt x="242634" y="27612"/>
                </a:lnTo>
                <a:lnTo>
                  <a:pt x="177115" y="15368"/>
                </a:lnTo>
                <a:lnTo>
                  <a:pt x="110876" y="6731"/>
                </a:lnTo>
                <a:lnTo>
                  <a:pt x="44638" y="972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8" y="0"/>
                </a:moveTo>
                <a:lnTo>
                  <a:pt x="1215280" y="60439"/>
                </a:lnTo>
                <a:lnTo>
                  <a:pt x="1209521" y="126669"/>
                </a:lnTo>
                <a:lnTo>
                  <a:pt x="1200883" y="192912"/>
                </a:lnTo>
                <a:lnTo>
                  <a:pt x="1188644" y="258432"/>
                </a:lnTo>
                <a:lnTo>
                  <a:pt x="1173524" y="322503"/>
                </a:lnTo>
                <a:lnTo>
                  <a:pt x="1154802" y="386587"/>
                </a:lnTo>
                <a:lnTo>
                  <a:pt x="1132483" y="449224"/>
                </a:lnTo>
                <a:lnTo>
                  <a:pt x="1107286" y="510425"/>
                </a:lnTo>
                <a:lnTo>
                  <a:pt x="1078487" y="570903"/>
                </a:lnTo>
                <a:lnTo>
                  <a:pt x="1046807" y="629221"/>
                </a:lnTo>
                <a:lnTo>
                  <a:pt x="1012249" y="685380"/>
                </a:lnTo>
                <a:lnTo>
                  <a:pt x="974089" y="740816"/>
                </a:lnTo>
                <a:lnTo>
                  <a:pt x="933772" y="793381"/>
                </a:lnTo>
                <a:lnTo>
                  <a:pt x="890572" y="843775"/>
                </a:lnTo>
                <a:lnTo>
                  <a:pt x="845214" y="892009"/>
                </a:lnTo>
                <a:lnTo>
                  <a:pt x="796974" y="938085"/>
                </a:lnTo>
                <a:lnTo>
                  <a:pt x="746575" y="981290"/>
                </a:lnTo>
                <a:lnTo>
                  <a:pt x="693295" y="1021613"/>
                </a:lnTo>
                <a:lnTo>
                  <a:pt x="638581" y="1059052"/>
                </a:lnTo>
                <a:lnTo>
                  <a:pt x="582424" y="1093609"/>
                </a:lnTo>
                <a:lnTo>
                  <a:pt x="523383" y="1125283"/>
                </a:lnTo>
                <a:lnTo>
                  <a:pt x="463624" y="1154087"/>
                </a:lnTo>
                <a:lnTo>
                  <a:pt x="402426" y="1180007"/>
                </a:lnTo>
                <a:lnTo>
                  <a:pt x="339789" y="1201597"/>
                </a:lnTo>
                <a:lnTo>
                  <a:pt x="275709" y="1221041"/>
                </a:lnTo>
                <a:lnTo>
                  <a:pt x="211634" y="1236167"/>
                </a:lnTo>
                <a:lnTo>
                  <a:pt x="146114" y="1248397"/>
                </a:lnTo>
                <a:lnTo>
                  <a:pt x="79876" y="1257045"/>
                </a:lnTo>
                <a:lnTo>
                  <a:pt x="13637" y="1262799"/>
                </a:lnTo>
                <a:lnTo>
                  <a:pt x="0" y="1263097"/>
                </a:lnTo>
              </a:path>
              <a:path w="1216660" h="1263650">
                <a:moveTo>
                  <a:pt x="586614" y="0"/>
                </a:moveTo>
                <a:lnTo>
                  <a:pt x="583143" y="61150"/>
                </a:lnTo>
                <a:lnTo>
                  <a:pt x="573062" y="127393"/>
                </a:lnTo>
                <a:lnTo>
                  <a:pt x="555783" y="192189"/>
                </a:lnTo>
                <a:lnTo>
                  <a:pt x="531301" y="254114"/>
                </a:lnTo>
                <a:lnTo>
                  <a:pt x="501064" y="313867"/>
                </a:lnTo>
                <a:lnTo>
                  <a:pt x="464343" y="370027"/>
                </a:lnTo>
                <a:lnTo>
                  <a:pt x="422587" y="422579"/>
                </a:lnTo>
                <a:lnTo>
                  <a:pt x="375066" y="469391"/>
                </a:lnTo>
                <a:lnTo>
                  <a:pt x="323230" y="511860"/>
                </a:lnTo>
                <a:lnTo>
                  <a:pt x="267072" y="548589"/>
                </a:lnTo>
                <a:lnTo>
                  <a:pt x="207312" y="578815"/>
                </a:lnTo>
                <a:lnTo>
                  <a:pt x="144675" y="602576"/>
                </a:lnTo>
                <a:lnTo>
                  <a:pt x="80595" y="619861"/>
                </a:lnTo>
                <a:lnTo>
                  <a:pt x="14356" y="630656"/>
                </a:lnTo>
                <a:lnTo>
                  <a:pt x="0" y="631879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5" y="0"/>
                </a:moveTo>
                <a:lnTo>
                  <a:pt x="0" y="1438"/>
                </a:lnTo>
              </a:path>
              <a:path w="1280795" h="756920">
                <a:moveTo>
                  <a:pt x="645051" y="0"/>
                </a:moveTo>
                <a:lnTo>
                  <a:pt x="12829" y="756364"/>
                </a:lnTo>
              </a:path>
              <a:path w="1280795" h="756920">
                <a:moveTo>
                  <a:pt x="634255" y="0"/>
                </a:moveTo>
                <a:lnTo>
                  <a:pt x="1270489" y="756364"/>
                </a:lnTo>
              </a:path>
              <a:path w="1280795" h="756920">
                <a:moveTo>
                  <a:pt x="638573" y="7918"/>
                </a:moveTo>
                <a:lnTo>
                  <a:pt x="637167" y="756364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685365" y="3077975"/>
            <a:ext cx="602615" cy="3331845"/>
          </a:xfrm>
          <a:custGeom>
            <a:avLst/>
            <a:gdLst/>
            <a:ahLst/>
            <a:cxnLst/>
            <a:rect l="l" t="t" r="r" b="b"/>
            <a:pathLst>
              <a:path w="602615" h="3331845">
                <a:moveTo>
                  <a:pt x="602591" y="1108145"/>
                </a:moveTo>
                <a:lnTo>
                  <a:pt x="583797" y="1109516"/>
                </a:lnTo>
                <a:lnTo>
                  <a:pt x="555096" y="1110240"/>
                </a:lnTo>
                <a:lnTo>
                  <a:pt x="555096" y="1109516"/>
                </a:lnTo>
                <a:lnTo>
                  <a:pt x="526268" y="1108792"/>
                </a:lnTo>
                <a:lnTo>
                  <a:pt x="467977" y="1103026"/>
                </a:lnTo>
                <a:lnTo>
                  <a:pt x="411845" y="1090795"/>
                </a:lnTo>
                <a:lnTo>
                  <a:pt x="356348" y="1072799"/>
                </a:lnTo>
                <a:lnTo>
                  <a:pt x="303137" y="1049036"/>
                </a:lnTo>
                <a:lnTo>
                  <a:pt x="252720" y="1020231"/>
                </a:lnTo>
                <a:lnTo>
                  <a:pt x="205859" y="985673"/>
                </a:lnTo>
                <a:lnTo>
                  <a:pt x="162680" y="947521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38"/>
                </a:lnTo>
                <a:lnTo>
                  <a:pt x="18668" y="698400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  <a:lnTo>
                  <a:pt x="761" y="526321"/>
                </a:lnTo>
                <a:lnTo>
                  <a:pt x="6476" y="468001"/>
                </a:lnTo>
                <a:lnTo>
                  <a:pt x="18668" y="411115"/>
                </a:lnTo>
                <a:lnTo>
                  <a:pt x="36701" y="356401"/>
                </a:lnTo>
                <a:lnTo>
                  <a:pt x="60449" y="303123"/>
                </a:lnTo>
                <a:lnTo>
                  <a:pt x="89277" y="252714"/>
                </a:lnTo>
                <a:lnTo>
                  <a:pt x="123820" y="205926"/>
                </a:lnTo>
                <a:lnTo>
                  <a:pt x="162680" y="162718"/>
                </a:lnTo>
                <a:lnTo>
                  <a:pt x="205859" y="123842"/>
                </a:lnTo>
                <a:lnTo>
                  <a:pt x="252720" y="89284"/>
                </a:lnTo>
                <a:lnTo>
                  <a:pt x="303137" y="60479"/>
                </a:lnTo>
                <a:lnTo>
                  <a:pt x="356348" y="36729"/>
                </a:lnTo>
                <a:lnTo>
                  <a:pt x="411083" y="18720"/>
                </a:lnTo>
                <a:lnTo>
                  <a:pt x="467977" y="6477"/>
                </a:lnTo>
                <a:lnTo>
                  <a:pt x="526268" y="723"/>
                </a:lnTo>
                <a:lnTo>
                  <a:pt x="555096" y="0"/>
                </a:lnTo>
                <a:lnTo>
                  <a:pt x="583797" y="723"/>
                </a:lnTo>
                <a:lnTo>
                  <a:pt x="602591" y="2095"/>
                </a:lnTo>
              </a:path>
              <a:path w="602615" h="3331845">
                <a:moveTo>
                  <a:pt x="602591" y="2218372"/>
                </a:moveTo>
                <a:lnTo>
                  <a:pt x="583797" y="2219743"/>
                </a:lnTo>
                <a:lnTo>
                  <a:pt x="555096" y="2220467"/>
                </a:lnTo>
                <a:lnTo>
                  <a:pt x="555096" y="2219743"/>
                </a:lnTo>
                <a:lnTo>
                  <a:pt x="526268" y="2219020"/>
                </a:lnTo>
                <a:lnTo>
                  <a:pt x="467977" y="2213266"/>
                </a:lnTo>
                <a:lnTo>
                  <a:pt x="411845" y="2201023"/>
                </a:lnTo>
                <a:lnTo>
                  <a:pt x="356348" y="2183026"/>
                </a:lnTo>
                <a:lnTo>
                  <a:pt x="303137" y="2159264"/>
                </a:lnTo>
                <a:lnTo>
                  <a:pt x="252720" y="2130459"/>
                </a:lnTo>
                <a:lnTo>
                  <a:pt x="205859" y="2095901"/>
                </a:lnTo>
                <a:lnTo>
                  <a:pt x="162680" y="2057748"/>
                </a:lnTo>
                <a:lnTo>
                  <a:pt x="123820" y="2014541"/>
                </a:lnTo>
                <a:lnTo>
                  <a:pt x="90039" y="1967029"/>
                </a:lnTo>
                <a:lnTo>
                  <a:pt x="60449" y="1917344"/>
                </a:lnTo>
                <a:lnTo>
                  <a:pt x="36701" y="1864066"/>
                </a:lnTo>
                <a:lnTo>
                  <a:pt x="18668" y="1808628"/>
                </a:lnTo>
                <a:lnTo>
                  <a:pt x="7238" y="1751742"/>
                </a:lnTo>
                <a:lnTo>
                  <a:pt x="761" y="1694146"/>
                </a:lnTo>
                <a:lnTo>
                  <a:pt x="0" y="1665341"/>
                </a:lnTo>
                <a:lnTo>
                  <a:pt x="761" y="1636549"/>
                </a:lnTo>
                <a:lnTo>
                  <a:pt x="6476" y="1578228"/>
                </a:lnTo>
                <a:lnTo>
                  <a:pt x="18668" y="1521355"/>
                </a:lnTo>
                <a:lnTo>
                  <a:pt x="36701" y="1466629"/>
                </a:lnTo>
                <a:lnTo>
                  <a:pt x="60449" y="1413350"/>
                </a:lnTo>
                <a:lnTo>
                  <a:pt x="89277" y="1362955"/>
                </a:lnTo>
                <a:lnTo>
                  <a:pt x="123820" y="1316153"/>
                </a:lnTo>
                <a:lnTo>
                  <a:pt x="162680" y="1272959"/>
                </a:lnTo>
                <a:lnTo>
                  <a:pt x="205859" y="1234070"/>
                </a:lnTo>
                <a:lnTo>
                  <a:pt x="252720" y="1199512"/>
                </a:lnTo>
                <a:lnTo>
                  <a:pt x="303137" y="1170720"/>
                </a:lnTo>
                <a:lnTo>
                  <a:pt x="356348" y="1146957"/>
                </a:lnTo>
                <a:lnTo>
                  <a:pt x="411083" y="1128948"/>
                </a:lnTo>
                <a:lnTo>
                  <a:pt x="467977" y="1116717"/>
                </a:lnTo>
                <a:lnTo>
                  <a:pt x="526268" y="1110951"/>
                </a:lnTo>
                <a:lnTo>
                  <a:pt x="555096" y="1110240"/>
                </a:lnTo>
                <a:lnTo>
                  <a:pt x="583797" y="1110951"/>
                </a:lnTo>
                <a:lnTo>
                  <a:pt x="602591" y="1112322"/>
                </a:lnTo>
              </a:path>
              <a:path w="602615" h="3331845">
                <a:moveTo>
                  <a:pt x="602591" y="3329324"/>
                </a:moveTo>
                <a:lnTo>
                  <a:pt x="583797" y="3330695"/>
                </a:lnTo>
                <a:lnTo>
                  <a:pt x="555096" y="3331406"/>
                </a:lnTo>
                <a:lnTo>
                  <a:pt x="555096" y="3330695"/>
                </a:lnTo>
                <a:lnTo>
                  <a:pt x="526268" y="3329971"/>
                </a:lnTo>
                <a:lnTo>
                  <a:pt x="467977" y="3324218"/>
                </a:lnTo>
                <a:lnTo>
                  <a:pt x="411845" y="3311974"/>
                </a:lnTo>
                <a:lnTo>
                  <a:pt x="356348" y="3293978"/>
                </a:lnTo>
                <a:lnTo>
                  <a:pt x="303137" y="3270215"/>
                </a:lnTo>
                <a:lnTo>
                  <a:pt x="252720" y="3241410"/>
                </a:lnTo>
                <a:lnTo>
                  <a:pt x="205859" y="3206852"/>
                </a:lnTo>
                <a:lnTo>
                  <a:pt x="162680" y="3168687"/>
                </a:lnTo>
                <a:lnTo>
                  <a:pt x="123820" y="3125493"/>
                </a:lnTo>
                <a:lnTo>
                  <a:pt x="90039" y="3077980"/>
                </a:lnTo>
                <a:lnTo>
                  <a:pt x="60449" y="3028296"/>
                </a:lnTo>
                <a:lnTo>
                  <a:pt x="36701" y="2975017"/>
                </a:lnTo>
                <a:lnTo>
                  <a:pt x="18668" y="2919580"/>
                </a:lnTo>
                <a:lnTo>
                  <a:pt x="7238" y="2862694"/>
                </a:lnTo>
                <a:lnTo>
                  <a:pt x="761" y="2805097"/>
                </a:lnTo>
                <a:lnTo>
                  <a:pt x="0" y="2776292"/>
                </a:lnTo>
                <a:lnTo>
                  <a:pt x="761" y="2747500"/>
                </a:lnTo>
                <a:lnTo>
                  <a:pt x="6476" y="2689180"/>
                </a:lnTo>
                <a:lnTo>
                  <a:pt x="18668" y="2632294"/>
                </a:lnTo>
                <a:lnTo>
                  <a:pt x="36701" y="2577580"/>
                </a:lnTo>
                <a:lnTo>
                  <a:pt x="60449" y="2524302"/>
                </a:lnTo>
                <a:lnTo>
                  <a:pt x="89277" y="2473906"/>
                </a:lnTo>
                <a:lnTo>
                  <a:pt x="123820" y="2427105"/>
                </a:lnTo>
                <a:lnTo>
                  <a:pt x="162680" y="2383898"/>
                </a:lnTo>
                <a:lnTo>
                  <a:pt x="205859" y="2345021"/>
                </a:lnTo>
                <a:lnTo>
                  <a:pt x="252720" y="2310463"/>
                </a:lnTo>
                <a:lnTo>
                  <a:pt x="303137" y="2281658"/>
                </a:lnTo>
                <a:lnTo>
                  <a:pt x="356348" y="2257896"/>
                </a:lnTo>
                <a:lnTo>
                  <a:pt x="411083" y="2239899"/>
                </a:lnTo>
                <a:lnTo>
                  <a:pt x="467977" y="2227669"/>
                </a:lnTo>
                <a:lnTo>
                  <a:pt x="526268" y="2221903"/>
                </a:lnTo>
                <a:lnTo>
                  <a:pt x="555096" y="2221179"/>
                </a:lnTo>
                <a:lnTo>
                  <a:pt x="583797" y="2221903"/>
                </a:lnTo>
                <a:lnTo>
                  <a:pt x="602591" y="2223274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1258824"/>
            <a:ext cx="5355336" cy="19568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317" y="3391966"/>
            <a:ext cx="7512050" cy="63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1C365F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njiteshkumar12@gmail.com" TargetMode="External"/><Relationship Id="rId3" Type="http://schemas.openxmlformats.org/officeDocument/2006/relationships/image" Target="../media/image2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57357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20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3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13"/>
                </a:lnTo>
                <a:lnTo>
                  <a:pt x="565100" y="555113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38"/>
                </a:lnTo>
                <a:lnTo>
                  <a:pt x="504626" y="807117"/>
                </a:lnTo>
                <a:lnTo>
                  <a:pt x="475828" y="857512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31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  <a:path w="566420" h="3332479">
                <a:moveTo>
                  <a:pt x="0" y="1111221"/>
                </a:moveTo>
                <a:lnTo>
                  <a:pt x="39548" y="1111675"/>
                </a:lnTo>
                <a:lnTo>
                  <a:pt x="97859" y="1117441"/>
                </a:lnTo>
                <a:lnTo>
                  <a:pt x="154736" y="1129684"/>
                </a:lnTo>
                <a:lnTo>
                  <a:pt x="209451" y="1147681"/>
                </a:lnTo>
                <a:lnTo>
                  <a:pt x="262725" y="1171431"/>
                </a:lnTo>
                <a:lnTo>
                  <a:pt x="313125" y="1200236"/>
                </a:lnTo>
                <a:lnTo>
                  <a:pt x="359921" y="1234794"/>
                </a:lnTo>
                <a:lnTo>
                  <a:pt x="403116" y="1273670"/>
                </a:lnTo>
                <a:lnTo>
                  <a:pt x="441989" y="1316877"/>
                </a:lnTo>
                <a:lnTo>
                  <a:pt x="476548" y="1363678"/>
                </a:lnTo>
                <a:lnTo>
                  <a:pt x="505345" y="1414074"/>
                </a:lnTo>
                <a:lnTo>
                  <a:pt x="529103" y="1467353"/>
                </a:lnTo>
                <a:lnTo>
                  <a:pt x="547101" y="1522079"/>
                </a:lnTo>
                <a:lnTo>
                  <a:pt x="559341" y="1578952"/>
                </a:lnTo>
                <a:lnTo>
                  <a:pt x="565100" y="1637273"/>
                </a:lnTo>
                <a:lnTo>
                  <a:pt x="565819" y="1666078"/>
                </a:lnTo>
                <a:lnTo>
                  <a:pt x="565100" y="1666078"/>
                </a:lnTo>
                <a:lnTo>
                  <a:pt x="564380" y="1694870"/>
                </a:lnTo>
                <a:lnTo>
                  <a:pt x="558621" y="1753190"/>
                </a:lnTo>
                <a:lnTo>
                  <a:pt x="546382" y="1809352"/>
                </a:lnTo>
                <a:lnTo>
                  <a:pt x="528385" y="1864802"/>
                </a:lnTo>
                <a:lnTo>
                  <a:pt x="504626" y="1918068"/>
                </a:lnTo>
                <a:lnTo>
                  <a:pt x="475828" y="1968477"/>
                </a:lnTo>
                <a:lnTo>
                  <a:pt x="441270" y="2015265"/>
                </a:lnTo>
                <a:lnTo>
                  <a:pt x="403116" y="2058472"/>
                </a:lnTo>
                <a:lnTo>
                  <a:pt x="359921" y="2097349"/>
                </a:lnTo>
                <a:lnTo>
                  <a:pt x="312404" y="2131196"/>
                </a:lnTo>
                <a:lnTo>
                  <a:pt x="262725" y="2160712"/>
                </a:lnTo>
                <a:lnTo>
                  <a:pt x="209451" y="2184474"/>
                </a:lnTo>
                <a:lnTo>
                  <a:pt x="154016" y="2202471"/>
                </a:lnTo>
                <a:lnTo>
                  <a:pt x="97140" y="2213990"/>
                </a:lnTo>
                <a:lnTo>
                  <a:pt x="39548" y="2220467"/>
                </a:lnTo>
                <a:lnTo>
                  <a:pt x="10750" y="2221191"/>
                </a:lnTo>
                <a:lnTo>
                  <a:pt x="10750" y="2220467"/>
                </a:lnTo>
                <a:lnTo>
                  <a:pt x="0" y="2220202"/>
                </a:lnTo>
              </a:path>
              <a:path w="566420" h="3332479">
                <a:moveTo>
                  <a:pt x="0" y="2222185"/>
                </a:moveTo>
                <a:lnTo>
                  <a:pt x="39548" y="2222639"/>
                </a:lnTo>
                <a:lnTo>
                  <a:pt x="97859" y="2228393"/>
                </a:lnTo>
                <a:lnTo>
                  <a:pt x="154736" y="2240636"/>
                </a:lnTo>
                <a:lnTo>
                  <a:pt x="209451" y="2258632"/>
                </a:lnTo>
                <a:lnTo>
                  <a:pt x="262725" y="2282395"/>
                </a:lnTo>
                <a:lnTo>
                  <a:pt x="313125" y="2311187"/>
                </a:lnTo>
                <a:lnTo>
                  <a:pt x="359921" y="2345745"/>
                </a:lnTo>
                <a:lnTo>
                  <a:pt x="403116" y="2384634"/>
                </a:lnTo>
                <a:lnTo>
                  <a:pt x="441989" y="2427829"/>
                </a:lnTo>
                <a:lnTo>
                  <a:pt x="476548" y="2474630"/>
                </a:lnTo>
                <a:lnTo>
                  <a:pt x="505345" y="2525038"/>
                </a:lnTo>
                <a:lnTo>
                  <a:pt x="529103" y="2578304"/>
                </a:lnTo>
                <a:lnTo>
                  <a:pt x="547101" y="2633031"/>
                </a:lnTo>
                <a:lnTo>
                  <a:pt x="559341" y="2689904"/>
                </a:lnTo>
                <a:lnTo>
                  <a:pt x="565100" y="2748224"/>
                </a:lnTo>
                <a:lnTo>
                  <a:pt x="565819" y="2777029"/>
                </a:lnTo>
                <a:lnTo>
                  <a:pt x="565100" y="2777029"/>
                </a:lnTo>
                <a:lnTo>
                  <a:pt x="564380" y="2805821"/>
                </a:lnTo>
                <a:lnTo>
                  <a:pt x="558621" y="2864142"/>
                </a:lnTo>
                <a:lnTo>
                  <a:pt x="546382" y="2920303"/>
                </a:lnTo>
                <a:lnTo>
                  <a:pt x="528385" y="2975754"/>
                </a:lnTo>
                <a:lnTo>
                  <a:pt x="504626" y="3029033"/>
                </a:lnTo>
                <a:lnTo>
                  <a:pt x="475828" y="3079428"/>
                </a:lnTo>
                <a:lnTo>
                  <a:pt x="441270" y="3126230"/>
                </a:lnTo>
                <a:lnTo>
                  <a:pt x="403116" y="3169424"/>
                </a:lnTo>
                <a:lnTo>
                  <a:pt x="359921" y="3208313"/>
                </a:lnTo>
                <a:lnTo>
                  <a:pt x="312404" y="3242147"/>
                </a:lnTo>
                <a:lnTo>
                  <a:pt x="262725" y="3271663"/>
                </a:lnTo>
                <a:lnTo>
                  <a:pt x="209451" y="3295426"/>
                </a:lnTo>
                <a:lnTo>
                  <a:pt x="154016" y="3313422"/>
                </a:lnTo>
                <a:lnTo>
                  <a:pt x="97140" y="3324942"/>
                </a:lnTo>
                <a:lnTo>
                  <a:pt x="39548" y="3331432"/>
                </a:lnTo>
                <a:lnTo>
                  <a:pt x="10750" y="3332143"/>
                </a:lnTo>
                <a:lnTo>
                  <a:pt x="10750" y="3331432"/>
                </a:lnTo>
                <a:lnTo>
                  <a:pt x="0" y="333116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428931" y="9259200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797"/>
                </a:moveTo>
                <a:lnTo>
                  <a:pt x="19230" y="941010"/>
                </a:lnTo>
                <a:lnTo>
                  <a:pt x="37949" y="877649"/>
                </a:lnTo>
                <a:lnTo>
                  <a:pt x="60263" y="815013"/>
                </a:lnTo>
                <a:lnTo>
                  <a:pt x="86184" y="753814"/>
                </a:lnTo>
                <a:lnTo>
                  <a:pt x="114264" y="693336"/>
                </a:lnTo>
                <a:lnTo>
                  <a:pt x="145938" y="635020"/>
                </a:lnTo>
                <a:lnTo>
                  <a:pt x="181218" y="578143"/>
                </a:lnTo>
                <a:lnTo>
                  <a:pt x="218658" y="523424"/>
                </a:lnTo>
                <a:lnTo>
                  <a:pt x="258980" y="470862"/>
                </a:lnTo>
                <a:lnTo>
                  <a:pt x="302173" y="420465"/>
                </a:lnTo>
                <a:lnTo>
                  <a:pt x="348261" y="372229"/>
                </a:lnTo>
                <a:lnTo>
                  <a:pt x="396496" y="326147"/>
                </a:lnTo>
                <a:lnTo>
                  <a:pt x="446889" y="282952"/>
                </a:lnTo>
                <a:lnTo>
                  <a:pt x="499455" y="242629"/>
                </a:lnTo>
                <a:lnTo>
                  <a:pt x="554166" y="205195"/>
                </a:lnTo>
                <a:lnTo>
                  <a:pt x="611050" y="169912"/>
                </a:lnTo>
                <a:lnTo>
                  <a:pt x="669368" y="138236"/>
                </a:lnTo>
                <a:lnTo>
                  <a:pt x="729845" y="110158"/>
                </a:lnTo>
                <a:lnTo>
                  <a:pt x="791034" y="84236"/>
                </a:lnTo>
                <a:lnTo>
                  <a:pt x="853683" y="61917"/>
                </a:lnTo>
                <a:lnTo>
                  <a:pt x="917043" y="43195"/>
                </a:lnTo>
                <a:lnTo>
                  <a:pt x="981839" y="28079"/>
                </a:lnTo>
                <a:lnTo>
                  <a:pt x="1047358" y="15840"/>
                </a:lnTo>
                <a:lnTo>
                  <a:pt x="1113589" y="7198"/>
                </a:lnTo>
                <a:lnTo>
                  <a:pt x="1179832" y="1438"/>
                </a:lnTo>
                <a:lnTo>
                  <a:pt x="1246062" y="0"/>
                </a:lnTo>
                <a:lnTo>
                  <a:pt x="1312306" y="1438"/>
                </a:lnTo>
                <a:lnTo>
                  <a:pt x="1378549" y="7198"/>
                </a:lnTo>
                <a:lnTo>
                  <a:pt x="1444779" y="15840"/>
                </a:lnTo>
                <a:lnTo>
                  <a:pt x="1510298" y="28079"/>
                </a:lnTo>
                <a:lnTo>
                  <a:pt x="1575094" y="43195"/>
                </a:lnTo>
                <a:lnTo>
                  <a:pt x="1638454" y="61917"/>
                </a:lnTo>
                <a:lnTo>
                  <a:pt x="1701091" y="84236"/>
                </a:lnTo>
                <a:lnTo>
                  <a:pt x="1762292" y="110158"/>
                </a:lnTo>
                <a:lnTo>
                  <a:pt x="1822769" y="138236"/>
                </a:lnTo>
                <a:lnTo>
                  <a:pt x="1881088" y="169912"/>
                </a:lnTo>
                <a:lnTo>
                  <a:pt x="1937971" y="205195"/>
                </a:lnTo>
                <a:lnTo>
                  <a:pt x="1992683" y="242629"/>
                </a:lnTo>
                <a:lnTo>
                  <a:pt x="2045248" y="282952"/>
                </a:lnTo>
                <a:lnTo>
                  <a:pt x="2095641" y="326147"/>
                </a:lnTo>
                <a:lnTo>
                  <a:pt x="2143889" y="372229"/>
                </a:lnTo>
                <a:lnTo>
                  <a:pt x="2189964" y="420465"/>
                </a:lnTo>
                <a:lnTo>
                  <a:pt x="2233157" y="470862"/>
                </a:lnTo>
                <a:lnTo>
                  <a:pt x="2273480" y="523424"/>
                </a:lnTo>
                <a:lnTo>
                  <a:pt x="2310919" y="578143"/>
                </a:lnTo>
                <a:lnTo>
                  <a:pt x="2346200" y="635020"/>
                </a:lnTo>
                <a:lnTo>
                  <a:pt x="2377874" y="693336"/>
                </a:lnTo>
                <a:lnTo>
                  <a:pt x="2405953" y="753814"/>
                </a:lnTo>
                <a:lnTo>
                  <a:pt x="2431874" y="815013"/>
                </a:lnTo>
                <a:lnTo>
                  <a:pt x="2454188" y="877649"/>
                </a:lnTo>
                <a:lnTo>
                  <a:pt x="2472908" y="941010"/>
                </a:lnTo>
                <a:lnTo>
                  <a:pt x="2488033" y="1005810"/>
                </a:lnTo>
                <a:lnTo>
                  <a:pt x="2492142" y="1027797"/>
                </a:lnTo>
              </a:path>
              <a:path w="2492375" h="1028065">
                <a:moveTo>
                  <a:pt x="653749" y="1027797"/>
                </a:moveTo>
                <a:lnTo>
                  <a:pt x="675845" y="979170"/>
                </a:lnTo>
                <a:lnTo>
                  <a:pt x="708967" y="921568"/>
                </a:lnTo>
                <a:lnTo>
                  <a:pt x="748565" y="867573"/>
                </a:lnTo>
                <a:lnTo>
                  <a:pt x="793206" y="817176"/>
                </a:lnTo>
                <a:lnTo>
                  <a:pt x="843599" y="772537"/>
                </a:lnTo>
                <a:lnTo>
                  <a:pt x="897600" y="732934"/>
                </a:lnTo>
                <a:lnTo>
                  <a:pt x="955194" y="699819"/>
                </a:lnTo>
                <a:lnTo>
                  <a:pt x="1016396" y="672459"/>
                </a:lnTo>
                <a:lnTo>
                  <a:pt x="1080467" y="651579"/>
                </a:lnTo>
                <a:lnTo>
                  <a:pt x="1145986" y="637898"/>
                </a:lnTo>
                <a:lnTo>
                  <a:pt x="1212230" y="630699"/>
                </a:lnTo>
                <a:lnTo>
                  <a:pt x="1246062" y="629979"/>
                </a:lnTo>
                <a:lnTo>
                  <a:pt x="1279908" y="630699"/>
                </a:lnTo>
                <a:lnTo>
                  <a:pt x="1346138" y="637898"/>
                </a:lnTo>
                <a:lnTo>
                  <a:pt x="1411658" y="651579"/>
                </a:lnTo>
                <a:lnTo>
                  <a:pt x="1475742" y="672459"/>
                </a:lnTo>
                <a:lnTo>
                  <a:pt x="1536943" y="699819"/>
                </a:lnTo>
                <a:lnTo>
                  <a:pt x="1594538" y="732934"/>
                </a:lnTo>
                <a:lnTo>
                  <a:pt x="1648538" y="772537"/>
                </a:lnTo>
                <a:lnTo>
                  <a:pt x="1698932" y="817176"/>
                </a:lnTo>
                <a:lnTo>
                  <a:pt x="1743572" y="867573"/>
                </a:lnTo>
                <a:lnTo>
                  <a:pt x="1783171" y="921568"/>
                </a:lnTo>
                <a:lnTo>
                  <a:pt x="1816292" y="979170"/>
                </a:lnTo>
                <a:lnTo>
                  <a:pt x="1830694" y="1009407"/>
                </a:lnTo>
                <a:lnTo>
                  <a:pt x="1838388" y="10277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482217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979003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336895" y="6031196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02" y="0"/>
                </a:moveTo>
                <a:lnTo>
                  <a:pt x="877569" y="21090"/>
                </a:lnTo>
                <a:lnTo>
                  <a:pt x="814958" y="43404"/>
                </a:lnTo>
                <a:lnTo>
                  <a:pt x="753744" y="69325"/>
                </a:lnTo>
                <a:lnTo>
                  <a:pt x="693292" y="97404"/>
                </a:lnTo>
                <a:lnTo>
                  <a:pt x="634999" y="129091"/>
                </a:lnTo>
                <a:lnTo>
                  <a:pt x="578103" y="164371"/>
                </a:lnTo>
                <a:lnTo>
                  <a:pt x="523366" y="201811"/>
                </a:lnTo>
                <a:lnTo>
                  <a:pt x="470788" y="242133"/>
                </a:lnTo>
                <a:lnTo>
                  <a:pt x="420369" y="285326"/>
                </a:lnTo>
                <a:lnTo>
                  <a:pt x="372236" y="331402"/>
                </a:lnTo>
                <a:lnTo>
                  <a:pt x="326135" y="379649"/>
                </a:lnTo>
                <a:lnTo>
                  <a:pt x="282955" y="430055"/>
                </a:lnTo>
                <a:lnTo>
                  <a:pt x="242569" y="482608"/>
                </a:lnTo>
                <a:lnTo>
                  <a:pt x="205104" y="537332"/>
                </a:lnTo>
                <a:lnTo>
                  <a:pt x="169798" y="594203"/>
                </a:lnTo>
                <a:lnTo>
                  <a:pt x="138175" y="652534"/>
                </a:lnTo>
                <a:lnTo>
                  <a:pt x="110108" y="713011"/>
                </a:lnTo>
                <a:lnTo>
                  <a:pt x="84200" y="774200"/>
                </a:lnTo>
                <a:lnTo>
                  <a:pt x="61848" y="836849"/>
                </a:lnTo>
                <a:lnTo>
                  <a:pt x="43179" y="900209"/>
                </a:lnTo>
                <a:lnTo>
                  <a:pt x="28066" y="965005"/>
                </a:lnTo>
                <a:lnTo>
                  <a:pt x="15747" y="1030524"/>
                </a:lnTo>
                <a:lnTo>
                  <a:pt x="7111" y="1096767"/>
                </a:lnTo>
                <a:lnTo>
                  <a:pt x="1396" y="1162998"/>
                </a:lnTo>
                <a:lnTo>
                  <a:pt x="0" y="1229254"/>
                </a:lnTo>
                <a:lnTo>
                  <a:pt x="1396" y="1295484"/>
                </a:lnTo>
                <a:lnTo>
                  <a:pt x="7111" y="1361727"/>
                </a:lnTo>
                <a:lnTo>
                  <a:pt x="15747" y="1427958"/>
                </a:lnTo>
                <a:lnTo>
                  <a:pt x="28066" y="1493477"/>
                </a:lnTo>
                <a:lnTo>
                  <a:pt x="43179" y="1557561"/>
                </a:lnTo>
                <a:lnTo>
                  <a:pt x="62610" y="1621645"/>
                </a:lnTo>
                <a:lnTo>
                  <a:pt x="84200" y="1684282"/>
                </a:lnTo>
                <a:lnTo>
                  <a:pt x="110108" y="1745483"/>
                </a:lnTo>
                <a:lnTo>
                  <a:pt x="138937" y="1805237"/>
                </a:lnTo>
                <a:lnTo>
                  <a:pt x="170560" y="1864279"/>
                </a:lnTo>
                <a:lnTo>
                  <a:pt x="205104" y="1920438"/>
                </a:lnTo>
                <a:lnTo>
                  <a:pt x="242569" y="1975163"/>
                </a:lnTo>
                <a:lnTo>
                  <a:pt x="282955" y="2028439"/>
                </a:lnTo>
                <a:lnTo>
                  <a:pt x="326135" y="2078845"/>
                </a:lnTo>
                <a:lnTo>
                  <a:pt x="372236" y="2127080"/>
                </a:lnTo>
                <a:lnTo>
                  <a:pt x="420369" y="2172444"/>
                </a:lnTo>
                <a:lnTo>
                  <a:pt x="470788" y="2215637"/>
                </a:lnTo>
                <a:lnTo>
                  <a:pt x="523366" y="2255960"/>
                </a:lnTo>
                <a:lnTo>
                  <a:pt x="578865" y="2294123"/>
                </a:lnTo>
                <a:lnTo>
                  <a:pt x="634999" y="2328680"/>
                </a:lnTo>
                <a:lnTo>
                  <a:pt x="693292" y="2360366"/>
                </a:lnTo>
                <a:lnTo>
                  <a:pt x="753744" y="2389157"/>
                </a:lnTo>
                <a:lnTo>
                  <a:pt x="814958" y="2414367"/>
                </a:lnTo>
                <a:lnTo>
                  <a:pt x="877569" y="2436681"/>
                </a:lnTo>
                <a:lnTo>
                  <a:pt x="941704" y="2455400"/>
                </a:lnTo>
                <a:lnTo>
                  <a:pt x="951102" y="2457619"/>
                </a:lnTo>
                <a:lnTo>
                  <a:pt x="951102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9" y="0"/>
                </a:moveTo>
                <a:lnTo>
                  <a:pt x="0" y="0"/>
                </a:lnTo>
                <a:lnTo>
                  <a:pt x="0" y="1254351"/>
                </a:lnTo>
                <a:lnTo>
                  <a:pt x="478" y="1254351"/>
                </a:lnTo>
                <a:lnTo>
                  <a:pt x="67677" y="1245590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02"/>
                </a:lnTo>
                <a:lnTo>
                  <a:pt x="323993" y="1177188"/>
                </a:lnTo>
                <a:lnTo>
                  <a:pt x="385197" y="1151991"/>
                </a:lnTo>
                <a:lnTo>
                  <a:pt x="445675" y="1123187"/>
                </a:lnTo>
                <a:lnTo>
                  <a:pt x="503996" y="1091514"/>
                </a:lnTo>
                <a:lnTo>
                  <a:pt x="560153" y="1056944"/>
                </a:lnTo>
                <a:lnTo>
                  <a:pt x="615593" y="1018793"/>
                </a:lnTo>
                <a:lnTo>
                  <a:pt x="668153" y="978471"/>
                </a:lnTo>
                <a:lnTo>
                  <a:pt x="718551" y="935266"/>
                </a:lnTo>
                <a:lnTo>
                  <a:pt x="766791" y="889914"/>
                </a:lnTo>
                <a:lnTo>
                  <a:pt x="812874" y="841667"/>
                </a:lnTo>
                <a:lnTo>
                  <a:pt x="856073" y="791273"/>
                </a:lnTo>
                <a:lnTo>
                  <a:pt x="896391" y="737996"/>
                </a:lnTo>
                <a:lnTo>
                  <a:pt x="933832" y="683272"/>
                </a:lnTo>
                <a:lnTo>
                  <a:pt x="968395" y="627113"/>
                </a:lnTo>
                <a:lnTo>
                  <a:pt x="1000075" y="568070"/>
                </a:lnTo>
                <a:lnTo>
                  <a:pt x="1028873" y="508304"/>
                </a:lnTo>
                <a:lnTo>
                  <a:pt x="1054794" y="447116"/>
                </a:lnTo>
                <a:lnTo>
                  <a:pt x="1076394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5" y="190792"/>
                </a:lnTo>
                <a:lnTo>
                  <a:pt x="1131832" y="124548"/>
                </a:lnTo>
                <a:lnTo>
                  <a:pt x="1137592" y="58318"/>
                </a:lnTo>
                <a:lnTo>
                  <a:pt x="11388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043" y="1167117"/>
            <a:ext cx="5769317" cy="795233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6" y="3084576"/>
            <a:ext cx="7900416" cy="3584448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1132621" y="8451352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7"/>
                </a:moveTo>
                <a:lnTo>
                  <a:pt x="1447" y="0"/>
                </a:lnTo>
              </a:path>
              <a:path w="772159" h="1281429">
                <a:moveTo>
                  <a:pt x="0" y="646545"/>
                </a:moveTo>
                <a:lnTo>
                  <a:pt x="771713" y="1435"/>
                </a:lnTo>
              </a:path>
              <a:path w="772159" h="1281429">
                <a:moveTo>
                  <a:pt x="0" y="632863"/>
                </a:moveTo>
                <a:lnTo>
                  <a:pt x="770278" y="1280847"/>
                </a:lnTo>
              </a:path>
              <a:path w="772159" h="1281429">
                <a:moveTo>
                  <a:pt x="7924" y="637903"/>
                </a:moveTo>
                <a:lnTo>
                  <a:pt x="771713" y="636465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959207" y="-12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74" y="0"/>
                </a:moveTo>
                <a:lnTo>
                  <a:pt x="1280922" y="895654"/>
                </a:lnTo>
                <a:lnTo>
                  <a:pt x="1280160" y="895654"/>
                </a:lnTo>
                <a:lnTo>
                  <a:pt x="1279398" y="928776"/>
                </a:lnTo>
                <a:lnTo>
                  <a:pt x="1272286" y="995730"/>
                </a:lnTo>
                <a:lnTo>
                  <a:pt x="1258570" y="1061249"/>
                </a:lnTo>
                <a:lnTo>
                  <a:pt x="1237742" y="1124609"/>
                </a:lnTo>
                <a:lnTo>
                  <a:pt x="1210310" y="1185810"/>
                </a:lnTo>
                <a:lnTo>
                  <a:pt x="1177163" y="1244128"/>
                </a:lnTo>
                <a:lnTo>
                  <a:pt x="1137666" y="1298128"/>
                </a:lnTo>
                <a:lnTo>
                  <a:pt x="1092962" y="1347810"/>
                </a:lnTo>
                <a:lnTo>
                  <a:pt x="1043305" y="1393175"/>
                </a:lnTo>
                <a:lnTo>
                  <a:pt x="989330" y="1432049"/>
                </a:lnTo>
                <a:lnTo>
                  <a:pt x="931037" y="1465882"/>
                </a:lnTo>
                <a:lnTo>
                  <a:pt x="869823" y="1493250"/>
                </a:lnTo>
                <a:lnTo>
                  <a:pt x="806450" y="1513405"/>
                </a:lnTo>
                <a:lnTo>
                  <a:pt x="740918" y="1527807"/>
                </a:lnTo>
                <a:lnTo>
                  <a:pt x="673989" y="1535008"/>
                </a:lnTo>
                <a:lnTo>
                  <a:pt x="640842" y="1535731"/>
                </a:lnTo>
                <a:lnTo>
                  <a:pt x="640080" y="1536443"/>
                </a:lnTo>
                <a:lnTo>
                  <a:pt x="640080" y="1535731"/>
                </a:lnTo>
                <a:lnTo>
                  <a:pt x="606933" y="1535008"/>
                </a:lnTo>
                <a:lnTo>
                  <a:pt x="573151" y="1532125"/>
                </a:lnTo>
                <a:lnTo>
                  <a:pt x="506857" y="1522054"/>
                </a:lnTo>
                <a:lnTo>
                  <a:pt x="442087" y="1504769"/>
                </a:lnTo>
                <a:lnTo>
                  <a:pt x="380238" y="1480283"/>
                </a:lnTo>
                <a:lnTo>
                  <a:pt x="320421" y="1450045"/>
                </a:lnTo>
                <a:lnTo>
                  <a:pt x="264287" y="1413329"/>
                </a:lnTo>
                <a:lnTo>
                  <a:pt x="211709" y="1371572"/>
                </a:lnTo>
                <a:lnTo>
                  <a:pt x="164846" y="1324049"/>
                </a:lnTo>
                <a:lnTo>
                  <a:pt x="122428" y="1272208"/>
                </a:lnTo>
                <a:lnTo>
                  <a:pt x="85725" y="1216061"/>
                </a:lnTo>
                <a:lnTo>
                  <a:pt x="55499" y="1156295"/>
                </a:lnTo>
                <a:lnTo>
                  <a:pt x="31750" y="1093659"/>
                </a:lnTo>
                <a:lnTo>
                  <a:pt x="14478" y="1029575"/>
                </a:lnTo>
                <a:lnTo>
                  <a:pt x="3683" y="963332"/>
                </a:lnTo>
                <a:lnTo>
                  <a:pt x="0" y="896378"/>
                </a:lnTo>
                <a:lnTo>
                  <a:pt x="0" y="0"/>
                </a:lnTo>
              </a:path>
              <a:path w="2036444" h="1536700">
                <a:moveTo>
                  <a:pt x="2035943" y="0"/>
                </a:moveTo>
                <a:lnTo>
                  <a:pt x="2036191" y="895654"/>
                </a:lnTo>
                <a:lnTo>
                  <a:pt x="2035429" y="895654"/>
                </a:lnTo>
                <a:lnTo>
                  <a:pt x="2034794" y="928776"/>
                </a:lnTo>
                <a:lnTo>
                  <a:pt x="2027555" y="995730"/>
                </a:lnTo>
                <a:lnTo>
                  <a:pt x="2013839" y="1061249"/>
                </a:lnTo>
                <a:lnTo>
                  <a:pt x="1993011" y="1124609"/>
                </a:lnTo>
                <a:lnTo>
                  <a:pt x="1965579" y="1185810"/>
                </a:lnTo>
                <a:lnTo>
                  <a:pt x="1932432" y="1244128"/>
                </a:lnTo>
                <a:lnTo>
                  <a:pt x="1892935" y="1298128"/>
                </a:lnTo>
                <a:lnTo>
                  <a:pt x="1848231" y="1347810"/>
                </a:lnTo>
                <a:lnTo>
                  <a:pt x="1798574" y="1393175"/>
                </a:lnTo>
                <a:lnTo>
                  <a:pt x="1744599" y="1432049"/>
                </a:lnTo>
                <a:lnTo>
                  <a:pt x="1686306" y="1465882"/>
                </a:lnTo>
                <a:lnTo>
                  <a:pt x="1625092" y="1493250"/>
                </a:lnTo>
                <a:lnTo>
                  <a:pt x="1561719" y="1513405"/>
                </a:lnTo>
                <a:lnTo>
                  <a:pt x="1496187" y="1527807"/>
                </a:lnTo>
                <a:lnTo>
                  <a:pt x="1429258" y="1535008"/>
                </a:lnTo>
                <a:lnTo>
                  <a:pt x="1396111" y="1535731"/>
                </a:lnTo>
                <a:lnTo>
                  <a:pt x="1395349" y="1536443"/>
                </a:lnTo>
                <a:lnTo>
                  <a:pt x="1395349" y="1535731"/>
                </a:lnTo>
                <a:lnTo>
                  <a:pt x="1362202" y="1535008"/>
                </a:lnTo>
                <a:lnTo>
                  <a:pt x="1328420" y="1532125"/>
                </a:lnTo>
                <a:lnTo>
                  <a:pt x="1262126" y="1522054"/>
                </a:lnTo>
                <a:lnTo>
                  <a:pt x="1197356" y="1504769"/>
                </a:lnTo>
                <a:lnTo>
                  <a:pt x="1135507" y="1480283"/>
                </a:lnTo>
                <a:lnTo>
                  <a:pt x="1075690" y="1450045"/>
                </a:lnTo>
                <a:lnTo>
                  <a:pt x="1019556" y="1413329"/>
                </a:lnTo>
                <a:lnTo>
                  <a:pt x="966978" y="1371572"/>
                </a:lnTo>
                <a:lnTo>
                  <a:pt x="920242" y="1324049"/>
                </a:lnTo>
                <a:lnTo>
                  <a:pt x="877697" y="1272208"/>
                </a:lnTo>
                <a:lnTo>
                  <a:pt x="840994" y="1216061"/>
                </a:lnTo>
                <a:lnTo>
                  <a:pt x="810768" y="1156295"/>
                </a:lnTo>
                <a:lnTo>
                  <a:pt x="787019" y="1093659"/>
                </a:lnTo>
                <a:lnTo>
                  <a:pt x="769747" y="1029575"/>
                </a:lnTo>
                <a:lnTo>
                  <a:pt x="758952" y="963332"/>
                </a:lnTo>
                <a:lnTo>
                  <a:pt x="755269" y="896378"/>
                </a:lnTo>
                <a:lnTo>
                  <a:pt x="75526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50"/>
              <a:t>DO</a:t>
            </a:r>
            <a:r>
              <a:rPr dirty="0" spc="-520"/>
              <a:t> </a:t>
            </a:r>
            <a:r>
              <a:rPr dirty="0" spc="-575"/>
              <a:t>YOU</a:t>
            </a:r>
            <a:r>
              <a:rPr dirty="0" spc="-520"/>
              <a:t> </a:t>
            </a:r>
            <a:r>
              <a:rPr dirty="0" spc="-600"/>
              <a:t>HAVE</a:t>
            </a:r>
            <a:r>
              <a:rPr dirty="0" spc="-520"/>
              <a:t> </a:t>
            </a:r>
            <a:r>
              <a:rPr dirty="0" spc="-565"/>
              <a:t>ANY</a:t>
            </a:r>
            <a:r>
              <a:rPr dirty="0" spc="-685"/>
              <a:t> </a:t>
            </a:r>
            <a:r>
              <a:rPr dirty="0" spc="-430"/>
              <a:t>QUESTIONS?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97317" y="4058716"/>
            <a:ext cx="4950460" cy="8102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75"/>
              </a:lnSpc>
              <a:spcBef>
                <a:spcPts val="125"/>
              </a:spcBef>
            </a:pPr>
            <a:r>
              <a:rPr dirty="0" sz="2750" spc="-10">
                <a:solidFill>
                  <a:srgbClr val="1C365F"/>
                </a:solidFill>
                <a:latin typeface="Arial MT"/>
                <a:cs typeface="Arial MT"/>
                <a:hlinkClick r:id="rId2"/>
              </a:rPr>
              <a:t>manjiteshkumar12@gmail.com</a:t>
            </a:r>
            <a:endParaRPr sz="2750">
              <a:latin typeface="Arial MT"/>
              <a:cs typeface="Arial MT"/>
            </a:endParaRPr>
          </a:p>
          <a:p>
            <a:pPr marL="12700">
              <a:lnSpc>
                <a:spcPts val="3075"/>
              </a:lnSpc>
            </a:pPr>
            <a:r>
              <a:rPr dirty="0" sz="2750">
                <a:solidFill>
                  <a:srgbClr val="1C365F"/>
                </a:solidFill>
                <a:latin typeface="Arial MT"/>
                <a:cs typeface="Arial MT"/>
              </a:rPr>
              <a:t>+91-</a:t>
            </a:r>
            <a:r>
              <a:rPr dirty="0" sz="2750" spc="80">
                <a:solidFill>
                  <a:srgbClr val="1C365F"/>
                </a:solidFill>
                <a:latin typeface="Arial MT"/>
                <a:cs typeface="Arial MT"/>
              </a:rPr>
              <a:t>99344</a:t>
            </a:r>
            <a:r>
              <a:rPr dirty="0" sz="2750" spc="-40">
                <a:solidFill>
                  <a:srgbClr val="1C365F"/>
                </a:solidFill>
                <a:latin typeface="Arial MT"/>
                <a:cs typeface="Arial MT"/>
              </a:rPr>
              <a:t> </a:t>
            </a:r>
            <a:r>
              <a:rPr dirty="0" sz="2750" spc="-20">
                <a:solidFill>
                  <a:srgbClr val="1C365F"/>
                </a:solidFill>
                <a:latin typeface="Arial MT"/>
                <a:cs typeface="Arial MT"/>
              </a:rPr>
              <a:t>14103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673263" y="5717527"/>
            <a:ext cx="771525" cy="774065"/>
          </a:xfrm>
          <a:custGeom>
            <a:avLst/>
            <a:gdLst/>
            <a:ahLst/>
            <a:cxnLst/>
            <a:rect l="l" t="t" r="r" b="b"/>
            <a:pathLst>
              <a:path w="771525" h="774064">
                <a:moveTo>
                  <a:pt x="631418" y="141820"/>
                </a:moveTo>
                <a:lnTo>
                  <a:pt x="615340" y="138569"/>
                </a:lnTo>
                <a:lnTo>
                  <a:pt x="599465" y="136334"/>
                </a:lnTo>
                <a:lnTo>
                  <a:pt x="583730" y="135039"/>
                </a:lnTo>
                <a:lnTo>
                  <a:pt x="568058" y="134620"/>
                </a:lnTo>
                <a:lnTo>
                  <a:pt x="558444" y="134759"/>
                </a:lnTo>
                <a:lnTo>
                  <a:pt x="490537" y="146583"/>
                </a:lnTo>
                <a:lnTo>
                  <a:pt x="441515" y="189941"/>
                </a:lnTo>
                <a:lnTo>
                  <a:pt x="434149" y="226060"/>
                </a:lnTo>
                <a:lnTo>
                  <a:pt x="434149" y="339090"/>
                </a:lnTo>
                <a:lnTo>
                  <a:pt x="432384" y="347865"/>
                </a:lnTo>
                <a:lnTo>
                  <a:pt x="427583" y="355206"/>
                </a:lnTo>
                <a:lnTo>
                  <a:pt x="420484" y="360260"/>
                </a:lnTo>
                <a:lnTo>
                  <a:pt x="411835" y="362140"/>
                </a:lnTo>
                <a:lnTo>
                  <a:pt x="366471" y="362140"/>
                </a:lnTo>
                <a:lnTo>
                  <a:pt x="366471" y="407492"/>
                </a:lnTo>
                <a:lnTo>
                  <a:pt x="411835" y="407492"/>
                </a:lnTo>
                <a:lnTo>
                  <a:pt x="420484" y="409257"/>
                </a:lnTo>
                <a:lnTo>
                  <a:pt x="427583" y="414058"/>
                </a:lnTo>
                <a:lnTo>
                  <a:pt x="432384" y="421157"/>
                </a:lnTo>
                <a:lnTo>
                  <a:pt x="434149" y="429806"/>
                </a:lnTo>
                <a:lnTo>
                  <a:pt x="434149" y="773950"/>
                </a:lnTo>
                <a:lnTo>
                  <a:pt x="502551" y="773950"/>
                </a:lnTo>
                <a:lnTo>
                  <a:pt x="502551" y="429806"/>
                </a:lnTo>
                <a:lnTo>
                  <a:pt x="504317" y="421157"/>
                </a:lnTo>
                <a:lnTo>
                  <a:pt x="509206" y="414058"/>
                </a:lnTo>
                <a:lnTo>
                  <a:pt x="516509" y="409257"/>
                </a:lnTo>
                <a:lnTo>
                  <a:pt x="525589" y="407492"/>
                </a:lnTo>
                <a:lnTo>
                  <a:pt x="598297" y="407492"/>
                </a:lnTo>
                <a:lnTo>
                  <a:pt x="609815" y="362140"/>
                </a:lnTo>
                <a:lnTo>
                  <a:pt x="525589" y="362140"/>
                </a:lnTo>
                <a:lnTo>
                  <a:pt x="516509" y="360260"/>
                </a:lnTo>
                <a:lnTo>
                  <a:pt x="509206" y="355206"/>
                </a:lnTo>
                <a:lnTo>
                  <a:pt x="504317" y="347865"/>
                </a:lnTo>
                <a:lnTo>
                  <a:pt x="502551" y="339090"/>
                </a:lnTo>
                <a:lnTo>
                  <a:pt x="502551" y="266382"/>
                </a:lnTo>
                <a:lnTo>
                  <a:pt x="519645" y="219138"/>
                </a:lnTo>
                <a:lnTo>
                  <a:pt x="568058" y="195097"/>
                </a:lnTo>
                <a:lnTo>
                  <a:pt x="575983" y="194386"/>
                </a:lnTo>
                <a:lnTo>
                  <a:pt x="583184" y="193662"/>
                </a:lnTo>
                <a:lnTo>
                  <a:pt x="590384" y="193662"/>
                </a:lnTo>
                <a:lnTo>
                  <a:pt x="599300" y="193929"/>
                </a:lnTo>
                <a:lnTo>
                  <a:pt x="607745" y="194652"/>
                </a:lnTo>
                <a:lnTo>
                  <a:pt x="615797" y="195795"/>
                </a:lnTo>
                <a:lnTo>
                  <a:pt x="623506" y="197256"/>
                </a:lnTo>
                <a:lnTo>
                  <a:pt x="631418" y="141820"/>
                </a:lnTo>
                <a:close/>
              </a:path>
              <a:path w="771525" h="774064">
                <a:moveTo>
                  <a:pt x="771525" y="249110"/>
                </a:moveTo>
                <a:lnTo>
                  <a:pt x="771474" y="93687"/>
                </a:lnTo>
                <a:lnTo>
                  <a:pt x="770775" y="90258"/>
                </a:lnTo>
                <a:lnTo>
                  <a:pt x="770724" y="90004"/>
                </a:lnTo>
                <a:lnTo>
                  <a:pt x="766445" y="68948"/>
                </a:lnTo>
                <a:lnTo>
                  <a:pt x="742010" y="33032"/>
                </a:lnTo>
                <a:lnTo>
                  <a:pt x="705853" y="8851"/>
                </a:lnTo>
                <a:lnTo>
                  <a:pt x="661644" y="0"/>
                </a:lnTo>
                <a:lnTo>
                  <a:pt x="113042" y="0"/>
                </a:lnTo>
                <a:lnTo>
                  <a:pt x="68961" y="8851"/>
                </a:lnTo>
                <a:lnTo>
                  <a:pt x="33032" y="33032"/>
                </a:lnTo>
                <a:lnTo>
                  <a:pt x="8864" y="68948"/>
                </a:lnTo>
                <a:lnTo>
                  <a:pt x="0" y="113042"/>
                </a:lnTo>
                <a:lnTo>
                  <a:pt x="0" y="661644"/>
                </a:lnTo>
                <a:lnTo>
                  <a:pt x="8864" y="705840"/>
                </a:lnTo>
                <a:lnTo>
                  <a:pt x="33032" y="742010"/>
                </a:lnTo>
                <a:lnTo>
                  <a:pt x="68961" y="766432"/>
                </a:lnTo>
                <a:lnTo>
                  <a:pt x="94068" y="771537"/>
                </a:lnTo>
                <a:lnTo>
                  <a:pt x="388785" y="771537"/>
                </a:lnTo>
                <a:lnTo>
                  <a:pt x="388785" y="454304"/>
                </a:lnTo>
                <a:lnTo>
                  <a:pt x="343420" y="454304"/>
                </a:lnTo>
                <a:lnTo>
                  <a:pt x="334784" y="452424"/>
                </a:lnTo>
                <a:lnTo>
                  <a:pt x="327685" y="447370"/>
                </a:lnTo>
                <a:lnTo>
                  <a:pt x="322884" y="440016"/>
                </a:lnTo>
                <a:lnTo>
                  <a:pt x="321106" y="431266"/>
                </a:lnTo>
                <a:lnTo>
                  <a:pt x="321106" y="340550"/>
                </a:lnTo>
                <a:lnTo>
                  <a:pt x="343420" y="317512"/>
                </a:lnTo>
                <a:lnTo>
                  <a:pt x="388785" y="317512"/>
                </a:lnTo>
                <a:lnTo>
                  <a:pt x="388785" y="236867"/>
                </a:lnTo>
                <a:lnTo>
                  <a:pt x="394423" y="189966"/>
                </a:lnTo>
                <a:lnTo>
                  <a:pt x="411086" y="152641"/>
                </a:lnTo>
                <a:lnTo>
                  <a:pt x="438391" y="124434"/>
                </a:lnTo>
                <a:lnTo>
                  <a:pt x="475970" y="104902"/>
                </a:lnTo>
                <a:lnTo>
                  <a:pt x="523036" y="93687"/>
                </a:lnTo>
                <a:lnTo>
                  <a:pt x="522744" y="93687"/>
                </a:lnTo>
                <a:lnTo>
                  <a:pt x="534238" y="92125"/>
                </a:lnTo>
                <a:lnTo>
                  <a:pt x="545109" y="90982"/>
                </a:lnTo>
                <a:lnTo>
                  <a:pt x="556120" y="90258"/>
                </a:lnTo>
                <a:lnTo>
                  <a:pt x="567334" y="90004"/>
                </a:lnTo>
                <a:lnTo>
                  <a:pt x="592188" y="90982"/>
                </a:lnTo>
                <a:lnTo>
                  <a:pt x="591273" y="90982"/>
                </a:lnTo>
                <a:lnTo>
                  <a:pt x="614667" y="93687"/>
                </a:lnTo>
                <a:lnTo>
                  <a:pt x="663079" y="104406"/>
                </a:lnTo>
                <a:lnTo>
                  <a:pt x="679640" y="128879"/>
                </a:lnTo>
                <a:lnTo>
                  <a:pt x="664527" y="229666"/>
                </a:lnTo>
                <a:lnTo>
                  <a:pt x="663803" y="235432"/>
                </a:lnTo>
                <a:lnTo>
                  <a:pt x="660209" y="241185"/>
                </a:lnTo>
                <a:lnTo>
                  <a:pt x="655167" y="244792"/>
                </a:lnTo>
                <a:lnTo>
                  <a:pt x="650849" y="247675"/>
                </a:lnTo>
                <a:lnTo>
                  <a:pt x="646531" y="249110"/>
                </a:lnTo>
                <a:lnTo>
                  <a:pt x="638606" y="249110"/>
                </a:lnTo>
                <a:lnTo>
                  <a:pt x="635012" y="247675"/>
                </a:lnTo>
                <a:lnTo>
                  <a:pt x="629970" y="246227"/>
                </a:lnTo>
                <a:lnTo>
                  <a:pt x="620649" y="244106"/>
                </a:lnTo>
                <a:lnTo>
                  <a:pt x="610984" y="242265"/>
                </a:lnTo>
                <a:lnTo>
                  <a:pt x="600913" y="240969"/>
                </a:lnTo>
                <a:lnTo>
                  <a:pt x="590372" y="240474"/>
                </a:lnTo>
                <a:lnTo>
                  <a:pt x="581012" y="240474"/>
                </a:lnTo>
                <a:lnTo>
                  <a:pt x="547890" y="267830"/>
                </a:lnTo>
                <a:lnTo>
                  <a:pt x="547890" y="317512"/>
                </a:lnTo>
                <a:lnTo>
                  <a:pt x="645807" y="317512"/>
                </a:lnTo>
                <a:lnTo>
                  <a:pt x="652284" y="321106"/>
                </a:lnTo>
                <a:lnTo>
                  <a:pt x="656602" y="326148"/>
                </a:lnTo>
                <a:lnTo>
                  <a:pt x="660920" y="331901"/>
                </a:lnTo>
                <a:lnTo>
                  <a:pt x="662368" y="339102"/>
                </a:lnTo>
                <a:lnTo>
                  <a:pt x="660920" y="345592"/>
                </a:lnTo>
                <a:lnTo>
                  <a:pt x="637882" y="437019"/>
                </a:lnTo>
                <a:lnTo>
                  <a:pt x="616280" y="454304"/>
                </a:lnTo>
                <a:lnTo>
                  <a:pt x="547890" y="454304"/>
                </a:lnTo>
                <a:lnTo>
                  <a:pt x="547890" y="771537"/>
                </a:lnTo>
                <a:lnTo>
                  <a:pt x="680681" y="771537"/>
                </a:lnTo>
                <a:lnTo>
                  <a:pt x="705853" y="766432"/>
                </a:lnTo>
                <a:lnTo>
                  <a:pt x="742010" y="742010"/>
                </a:lnTo>
                <a:lnTo>
                  <a:pt x="766445" y="705840"/>
                </a:lnTo>
                <a:lnTo>
                  <a:pt x="771525" y="680732"/>
                </a:lnTo>
                <a:lnTo>
                  <a:pt x="771525" y="249110"/>
                </a:lnTo>
                <a:close/>
              </a:path>
            </a:pathLst>
          </a:custGeom>
          <a:solidFill>
            <a:srgbClr val="1C36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90784" y="571681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205206" y="318922"/>
                </a:moveTo>
                <a:lnTo>
                  <a:pt x="160566" y="318922"/>
                </a:lnTo>
                <a:lnTo>
                  <a:pt x="160566" y="636422"/>
                </a:lnTo>
                <a:lnTo>
                  <a:pt x="205206" y="636422"/>
                </a:lnTo>
                <a:lnTo>
                  <a:pt x="205206" y="318922"/>
                </a:lnTo>
                <a:close/>
              </a:path>
              <a:path w="771525" h="771525">
                <a:moveTo>
                  <a:pt x="205206" y="159816"/>
                </a:moveTo>
                <a:lnTo>
                  <a:pt x="203428" y="151168"/>
                </a:lnTo>
                <a:lnTo>
                  <a:pt x="198628" y="144068"/>
                </a:lnTo>
                <a:lnTo>
                  <a:pt x="191528" y="139268"/>
                </a:lnTo>
                <a:lnTo>
                  <a:pt x="182880" y="137490"/>
                </a:lnTo>
                <a:lnTo>
                  <a:pt x="174231" y="139268"/>
                </a:lnTo>
                <a:lnTo>
                  <a:pt x="167132" y="144068"/>
                </a:lnTo>
                <a:lnTo>
                  <a:pt x="162331" y="151168"/>
                </a:lnTo>
                <a:lnTo>
                  <a:pt x="160566" y="159816"/>
                </a:lnTo>
                <a:lnTo>
                  <a:pt x="162331" y="168579"/>
                </a:lnTo>
                <a:lnTo>
                  <a:pt x="167132" y="175933"/>
                </a:lnTo>
                <a:lnTo>
                  <a:pt x="174231" y="180975"/>
                </a:lnTo>
                <a:lnTo>
                  <a:pt x="182880" y="182854"/>
                </a:lnTo>
                <a:lnTo>
                  <a:pt x="191528" y="180975"/>
                </a:lnTo>
                <a:lnTo>
                  <a:pt x="198628" y="175933"/>
                </a:lnTo>
                <a:lnTo>
                  <a:pt x="203428" y="168579"/>
                </a:lnTo>
                <a:lnTo>
                  <a:pt x="205206" y="159816"/>
                </a:lnTo>
                <a:close/>
              </a:path>
              <a:path w="771525" h="771525">
                <a:moveTo>
                  <a:pt x="614146" y="415404"/>
                </a:moveTo>
                <a:lnTo>
                  <a:pt x="592086" y="353847"/>
                </a:lnTo>
                <a:lnTo>
                  <a:pt x="530618" y="320370"/>
                </a:lnTo>
                <a:lnTo>
                  <a:pt x="524865" y="318922"/>
                </a:lnTo>
                <a:lnTo>
                  <a:pt x="511911" y="318922"/>
                </a:lnTo>
                <a:lnTo>
                  <a:pt x="470319" y="326313"/>
                </a:lnTo>
                <a:lnTo>
                  <a:pt x="436308" y="347726"/>
                </a:lnTo>
                <a:lnTo>
                  <a:pt x="430022" y="354076"/>
                </a:lnTo>
                <a:lnTo>
                  <a:pt x="423887" y="359600"/>
                </a:lnTo>
                <a:lnTo>
                  <a:pt x="417474" y="363524"/>
                </a:lnTo>
                <a:lnTo>
                  <a:pt x="410387" y="364998"/>
                </a:lnTo>
                <a:lnTo>
                  <a:pt x="407517" y="364998"/>
                </a:lnTo>
                <a:lnTo>
                  <a:pt x="404634" y="364286"/>
                </a:lnTo>
                <a:lnTo>
                  <a:pt x="401027" y="362839"/>
                </a:lnTo>
                <a:lnTo>
                  <a:pt x="392391" y="359244"/>
                </a:lnTo>
                <a:lnTo>
                  <a:pt x="387350" y="351320"/>
                </a:lnTo>
                <a:lnTo>
                  <a:pt x="387350" y="318922"/>
                </a:lnTo>
                <a:lnTo>
                  <a:pt x="341998" y="318922"/>
                </a:lnTo>
                <a:lnTo>
                  <a:pt x="341998" y="637146"/>
                </a:lnTo>
                <a:lnTo>
                  <a:pt x="387350" y="637146"/>
                </a:lnTo>
                <a:lnTo>
                  <a:pt x="387350" y="455714"/>
                </a:lnTo>
                <a:lnTo>
                  <a:pt x="394436" y="420281"/>
                </a:lnTo>
                <a:lnTo>
                  <a:pt x="413804" y="391464"/>
                </a:lnTo>
                <a:lnTo>
                  <a:pt x="442620" y="372097"/>
                </a:lnTo>
                <a:lnTo>
                  <a:pt x="478066" y="364998"/>
                </a:lnTo>
                <a:lnTo>
                  <a:pt x="513499" y="372097"/>
                </a:lnTo>
                <a:lnTo>
                  <a:pt x="542315" y="391464"/>
                </a:lnTo>
                <a:lnTo>
                  <a:pt x="561682" y="420281"/>
                </a:lnTo>
                <a:lnTo>
                  <a:pt x="568782" y="455714"/>
                </a:lnTo>
                <a:lnTo>
                  <a:pt x="568782" y="637146"/>
                </a:lnTo>
                <a:lnTo>
                  <a:pt x="614146" y="637146"/>
                </a:lnTo>
                <a:lnTo>
                  <a:pt x="614146" y="415404"/>
                </a:lnTo>
                <a:close/>
              </a:path>
              <a:path w="771525" h="771525">
                <a:moveTo>
                  <a:pt x="771525" y="95783"/>
                </a:moveTo>
                <a:lnTo>
                  <a:pt x="741299" y="33743"/>
                </a:lnTo>
                <a:lnTo>
                  <a:pt x="704634" y="9067"/>
                </a:lnTo>
                <a:lnTo>
                  <a:pt x="660209" y="0"/>
                </a:lnTo>
                <a:lnTo>
                  <a:pt x="660209" y="415417"/>
                </a:lnTo>
                <a:lnTo>
                  <a:pt x="660209" y="660196"/>
                </a:lnTo>
                <a:lnTo>
                  <a:pt x="658431" y="668845"/>
                </a:lnTo>
                <a:lnTo>
                  <a:pt x="653554" y="675944"/>
                </a:lnTo>
                <a:lnTo>
                  <a:pt x="646239" y="680745"/>
                </a:lnTo>
                <a:lnTo>
                  <a:pt x="637171" y="682510"/>
                </a:lnTo>
                <a:lnTo>
                  <a:pt x="546455" y="682510"/>
                </a:lnTo>
                <a:lnTo>
                  <a:pt x="537387" y="680745"/>
                </a:lnTo>
                <a:lnTo>
                  <a:pt x="530085" y="675944"/>
                </a:lnTo>
                <a:lnTo>
                  <a:pt x="525195" y="668845"/>
                </a:lnTo>
                <a:lnTo>
                  <a:pt x="523417" y="660196"/>
                </a:lnTo>
                <a:lnTo>
                  <a:pt x="523417" y="455726"/>
                </a:lnTo>
                <a:lnTo>
                  <a:pt x="519874" y="438010"/>
                </a:lnTo>
                <a:lnTo>
                  <a:pt x="510184" y="423595"/>
                </a:lnTo>
                <a:lnTo>
                  <a:pt x="495782" y="413905"/>
                </a:lnTo>
                <a:lnTo>
                  <a:pt x="478053" y="410375"/>
                </a:lnTo>
                <a:lnTo>
                  <a:pt x="460349" y="413905"/>
                </a:lnTo>
                <a:lnTo>
                  <a:pt x="445935" y="423595"/>
                </a:lnTo>
                <a:lnTo>
                  <a:pt x="436245" y="438010"/>
                </a:lnTo>
                <a:lnTo>
                  <a:pt x="432701" y="455726"/>
                </a:lnTo>
                <a:lnTo>
                  <a:pt x="432701" y="660196"/>
                </a:lnTo>
                <a:lnTo>
                  <a:pt x="430936" y="668845"/>
                </a:lnTo>
                <a:lnTo>
                  <a:pt x="426135" y="675944"/>
                </a:lnTo>
                <a:lnTo>
                  <a:pt x="419036" y="680745"/>
                </a:lnTo>
                <a:lnTo>
                  <a:pt x="410375" y="682510"/>
                </a:lnTo>
                <a:lnTo>
                  <a:pt x="318947" y="682510"/>
                </a:lnTo>
                <a:lnTo>
                  <a:pt x="310299" y="680745"/>
                </a:lnTo>
                <a:lnTo>
                  <a:pt x="303199" y="675944"/>
                </a:lnTo>
                <a:lnTo>
                  <a:pt x="298399" y="668845"/>
                </a:lnTo>
                <a:lnTo>
                  <a:pt x="296621" y="660196"/>
                </a:lnTo>
                <a:lnTo>
                  <a:pt x="296621" y="296621"/>
                </a:lnTo>
                <a:lnTo>
                  <a:pt x="298399" y="287553"/>
                </a:lnTo>
                <a:lnTo>
                  <a:pt x="303199" y="280238"/>
                </a:lnTo>
                <a:lnTo>
                  <a:pt x="310299" y="275361"/>
                </a:lnTo>
                <a:lnTo>
                  <a:pt x="318947" y="273583"/>
                </a:lnTo>
                <a:lnTo>
                  <a:pt x="410375" y="273583"/>
                </a:lnTo>
                <a:lnTo>
                  <a:pt x="418528" y="275107"/>
                </a:lnTo>
                <a:lnTo>
                  <a:pt x="425323" y="279336"/>
                </a:lnTo>
                <a:lnTo>
                  <a:pt x="430225" y="285724"/>
                </a:lnTo>
                <a:lnTo>
                  <a:pt x="432701" y="293738"/>
                </a:lnTo>
                <a:lnTo>
                  <a:pt x="450850" y="284695"/>
                </a:lnTo>
                <a:lnTo>
                  <a:pt x="470420" y="278168"/>
                </a:lnTo>
                <a:lnTo>
                  <a:pt x="490918" y="274193"/>
                </a:lnTo>
                <a:lnTo>
                  <a:pt x="500557" y="273583"/>
                </a:lnTo>
                <a:lnTo>
                  <a:pt x="511898" y="272859"/>
                </a:lnTo>
                <a:lnTo>
                  <a:pt x="518375" y="272986"/>
                </a:lnTo>
                <a:lnTo>
                  <a:pt x="524852" y="273392"/>
                </a:lnTo>
                <a:lnTo>
                  <a:pt x="532511" y="274193"/>
                </a:lnTo>
                <a:lnTo>
                  <a:pt x="532180" y="274193"/>
                </a:lnTo>
                <a:lnTo>
                  <a:pt x="538454" y="275107"/>
                </a:lnTo>
                <a:lnTo>
                  <a:pt x="538086" y="275107"/>
                </a:lnTo>
                <a:lnTo>
                  <a:pt x="588225" y="292595"/>
                </a:lnTo>
                <a:lnTo>
                  <a:pt x="626821" y="324421"/>
                </a:lnTo>
                <a:lnTo>
                  <a:pt x="651522" y="366649"/>
                </a:lnTo>
                <a:lnTo>
                  <a:pt x="660209" y="415417"/>
                </a:lnTo>
                <a:lnTo>
                  <a:pt x="660209" y="0"/>
                </a:lnTo>
                <a:lnTo>
                  <a:pt x="251269" y="0"/>
                </a:lnTo>
                <a:lnTo>
                  <a:pt x="251269" y="159829"/>
                </a:lnTo>
                <a:lnTo>
                  <a:pt x="251269" y="296621"/>
                </a:lnTo>
                <a:lnTo>
                  <a:pt x="251269" y="660196"/>
                </a:lnTo>
                <a:lnTo>
                  <a:pt x="249491" y="668845"/>
                </a:lnTo>
                <a:lnTo>
                  <a:pt x="244614" y="675944"/>
                </a:lnTo>
                <a:lnTo>
                  <a:pt x="237299" y="680745"/>
                </a:lnTo>
                <a:lnTo>
                  <a:pt x="228231" y="682510"/>
                </a:lnTo>
                <a:lnTo>
                  <a:pt x="137515" y="682510"/>
                </a:lnTo>
                <a:lnTo>
                  <a:pt x="128447" y="680745"/>
                </a:lnTo>
                <a:lnTo>
                  <a:pt x="121145" y="675944"/>
                </a:lnTo>
                <a:lnTo>
                  <a:pt x="116255" y="668845"/>
                </a:lnTo>
                <a:lnTo>
                  <a:pt x="114477" y="660196"/>
                </a:lnTo>
                <a:lnTo>
                  <a:pt x="114477" y="296621"/>
                </a:lnTo>
                <a:lnTo>
                  <a:pt x="116255" y="287553"/>
                </a:lnTo>
                <a:lnTo>
                  <a:pt x="121145" y="280238"/>
                </a:lnTo>
                <a:lnTo>
                  <a:pt x="128447" y="275361"/>
                </a:lnTo>
                <a:lnTo>
                  <a:pt x="137515" y="273583"/>
                </a:lnTo>
                <a:lnTo>
                  <a:pt x="228231" y="273583"/>
                </a:lnTo>
                <a:lnTo>
                  <a:pt x="237299" y="275361"/>
                </a:lnTo>
                <a:lnTo>
                  <a:pt x="244614" y="280238"/>
                </a:lnTo>
                <a:lnTo>
                  <a:pt x="249491" y="287553"/>
                </a:lnTo>
                <a:lnTo>
                  <a:pt x="251269" y="296621"/>
                </a:lnTo>
                <a:lnTo>
                  <a:pt x="251269" y="159829"/>
                </a:lnTo>
                <a:lnTo>
                  <a:pt x="245846" y="186601"/>
                </a:lnTo>
                <a:lnTo>
                  <a:pt x="231114" y="208330"/>
                </a:lnTo>
                <a:lnTo>
                  <a:pt x="209359" y="222897"/>
                </a:lnTo>
                <a:lnTo>
                  <a:pt x="182880" y="228219"/>
                </a:lnTo>
                <a:lnTo>
                  <a:pt x="156400" y="222897"/>
                </a:lnTo>
                <a:lnTo>
                  <a:pt x="134645" y="208330"/>
                </a:lnTo>
                <a:lnTo>
                  <a:pt x="119900" y="186601"/>
                </a:lnTo>
                <a:lnTo>
                  <a:pt x="114477" y="159829"/>
                </a:lnTo>
                <a:lnTo>
                  <a:pt x="119900" y="133451"/>
                </a:lnTo>
                <a:lnTo>
                  <a:pt x="134645" y="111950"/>
                </a:lnTo>
                <a:lnTo>
                  <a:pt x="156400" y="97459"/>
                </a:lnTo>
                <a:lnTo>
                  <a:pt x="182880" y="92151"/>
                </a:lnTo>
                <a:lnTo>
                  <a:pt x="209359" y="97459"/>
                </a:lnTo>
                <a:lnTo>
                  <a:pt x="231114" y="111950"/>
                </a:lnTo>
                <a:lnTo>
                  <a:pt x="245846" y="133451"/>
                </a:lnTo>
                <a:lnTo>
                  <a:pt x="251269" y="159829"/>
                </a:lnTo>
                <a:lnTo>
                  <a:pt x="251269" y="0"/>
                </a:lnTo>
                <a:lnTo>
                  <a:pt x="114477" y="0"/>
                </a:lnTo>
                <a:lnTo>
                  <a:pt x="70167" y="9067"/>
                </a:lnTo>
                <a:lnTo>
                  <a:pt x="33756" y="33743"/>
                </a:lnTo>
                <a:lnTo>
                  <a:pt x="9080" y="70154"/>
                </a:lnTo>
                <a:lnTo>
                  <a:pt x="0" y="114465"/>
                </a:lnTo>
                <a:lnTo>
                  <a:pt x="0" y="660196"/>
                </a:lnTo>
                <a:lnTo>
                  <a:pt x="9080" y="704608"/>
                </a:lnTo>
                <a:lnTo>
                  <a:pt x="33756" y="741273"/>
                </a:lnTo>
                <a:lnTo>
                  <a:pt x="70167" y="766191"/>
                </a:lnTo>
                <a:lnTo>
                  <a:pt x="95872" y="771525"/>
                </a:lnTo>
                <a:lnTo>
                  <a:pt x="678878" y="771525"/>
                </a:lnTo>
                <a:lnTo>
                  <a:pt x="741299" y="741273"/>
                </a:lnTo>
                <a:lnTo>
                  <a:pt x="766216" y="704608"/>
                </a:lnTo>
                <a:lnTo>
                  <a:pt x="771525" y="678916"/>
                </a:lnTo>
                <a:lnTo>
                  <a:pt x="771525" y="272859"/>
                </a:lnTo>
                <a:lnTo>
                  <a:pt x="771525" y="228219"/>
                </a:lnTo>
                <a:lnTo>
                  <a:pt x="771525" y="95783"/>
                </a:lnTo>
                <a:close/>
              </a:path>
            </a:pathLst>
          </a:custGeom>
          <a:solidFill>
            <a:srgbClr val="1C365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731680" y="5716803"/>
            <a:ext cx="771525" cy="771525"/>
            <a:chOff x="2731680" y="5716803"/>
            <a:chExt cx="771525" cy="771525"/>
          </a:xfrm>
        </p:grpSpPr>
        <p:sp>
          <p:nvSpPr>
            <p:cNvPr id="7" name="object 7" descr=""/>
            <p:cNvSpPr/>
            <p:nvPr/>
          </p:nvSpPr>
          <p:spPr>
            <a:xfrm>
              <a:off x="2869184" y="5853595"/>
              <a:ext cx="499745" cy="499109"/>
            </a:xfrm>
            <a:custGeom>
              <a:avLst/>
              <a:gdLst/>
              <a:ahLst/>
              <a:cxnLst/>
              <a:rect l="l" t="t" r="r" b="b"/>
              <a:pathLst>
                <a:path w="499745" h="499110">
                  <a:moveTo>
                    <a:pt x="431241" y="0"/>
                  </a:moveTo>
                  <a:lnTo>
                    <a:pt x="67678" y="0"/>
                  </a:lnTo>
                  <a:lnTo>
                    <a:pt x="41308" y="5309"/>
                  </a:lnTo>
                  <a:lnTo>
                    <a:pt x="19799" y="19799"/>
                  </a:lnTo>
                  <a:lnTo>
                    <a:pt x="5309" y="41308"/>
                  </a:lnTo>
                  <a:lnTo>
                    <a:pt x="0" y="67678"/>
                  </a:lnTo>
                  <a:lnTo>
                    <a:pt x="0" y="431253"/>
                  </a:lnTo>
                  <a:lnTo>
                    <a:pt x="5309" y="457623"/>
                  </a:lnTo>
                  <a:lnTo>
                    <a:pt x="19799" y="479132"/>
                  </a:lnTo>
                  <a:lnTo>
                    <a:pt x="41308" y="493622"/>
                  </a:lnTo>
                  <a:lnTo>
                    <a:pt x="67678" y="498932"/>
                  </a:lnTo>
                  <a:lnTo>
                    <a:pt x="431241" y="498932"/>
                  </a:lnTo>
                  <a:lnTo>
                    <a:pt x="457723" y="493622"/>
                  </a:lnTo>
                  <a:lnTo>
                    <a:pt x="479482" y="479132"/>
                  </a:lnTo>
                  <a:lnTo>
                    <a:pt x="494220" y="457623"/>
                  </a:lnTo>
                  <a:lnTo>
                    <a:pt x="499643" y="431253"/>
                  </a:lnTo>
                  <a:lnTo>
                    <a:pt x="499643" y="408216"/>
                  </a:lnTo>
                  <a:lnTo>
                    <a:pt x="249821" y="408216"/>
                  </a:lnTo>
                  <a:lnTo>
                    <a:pt x="199546" y="400106"/>
                  </a:lnTo>
                  <a:lnTo>
                    <a:pt x="155872" y="377552"/>
                  </a:lnTo>
                  <a:lnTo>
                    <a:pt x="121425" y="343213"/>
                  </a:lnTo>
                  <a:lnTo>
                    <a:pt x="98831" y="299749"/>
                  </a:lnTo>
                  <a:lnTo>
                    <a:pt x="90716" y="249821"/>
                  </a:lnTo>
                  <a:lnTo>
                    <a:pt x="98831" y="199546"/>
                  </a:lnTo>
                  <a:lnTo>
                    <a:pt x="121425" y="155872"/>
                  </a:lnTo>
                  <a:lnTo>
                    <a:pt x="155872" y="121425"/>
                  </a:lnTo>
                  <a:lnTo>
                    <a:pt x="199546" y="98831"/>
                  </a:lnTo>
                  <a:lnTo>
                    <a:pt x="249821" y="90716"/>
                  </a:lnTo>
                  <a:lnTo>
                    <a:pt x="362851" y="90716"/>
                  </a:lnTo>
                  <a:lnTo>
                    <a:pt x="366496" y="72992"/>
                  </a:lnTo>
                  <a:lnTo>
                    <a:pt x="376350" y="58580"/>
                  </a:lnTo>
                  <a:lnTo>
                    <a:pt x="390792" y="48894"/>
                  </a:lnTo>
                  <a:lnTo>
                    <a:pt x="408203" y="45351"/>
                  </a:lnTo>
                  <a:lnTo>
                    <a:pt x="495051" y="45351"/>
                  </a:lnTo>
                  <a:lnTo>
                    <a:pt x="494220" y="41308"/>
                  </a:lnTo>
                  <a:lnTo>
                    <a:pt x="479482" y="19799"/>
                  </a:lnTo>
                  <a:lnTo>
                    <a:pt x="457723" y="5309"/>
                  </a:lnTo>
                  <a:lnTo>
                    <a:pt x="431241" y="0"/>
                  </a:lnTo>
                  <a:close/>
                </a:path>
                <a:path w="499745" h="499110">
                  <a:moveTo>
                    <a:pt x="362851" y="90716"/>
                  </a:moveTo>
                  <a:lnTo>
                    <a:pt x="249821" y="90716"/>
                  </a:lnTo>
                  <a:lnTo>
                    <a:pt x="299743" y="98831"/>
                  </a:lnTo>
                  <a:lnTo>
                    <a:pt x="343203" y="121425"/>
                  </a:lnTo>
                  <a:lnTo>
                    <a:pt x="377540" y="155872"/>
                  </a:lnTo>
                  <a:lnTo>
                    <a:pt x="400094" y="199546"/>
                  </a:lnTo>
                  <a:lnTo>
                    <a:pt x="408203" y="249821"/>
                  </a:lnTo>
                  <a:lnTo>
                    <a:pt x="400094" y="299749"/>
                  </a:lnTo>
                  <a:lnTo>
                    <a:pt x="377540" y="343213"/>
                  </a:lnTo>
                  <a:lnTo>
                    <a:pt x="343203" y="377552"/>
                  </a:lnTo>
                  <a:lnTo>
                    <a:pt x="299743" y="400106"/>
                  </a:lnTo>
                  <a:lnTo>
                    <a:pt x="249821" y="408216"/>
                  </a:lnTo>
                  <a:lnTo>
                    <a:pt x="499643" y="408216"/>
                  </a:lnTo>
                  <a:lnTo>
                    <a:pt x="499643" y="136067"/>
                  </a:lnTo>
                  <a:lnTo>
                    <a:pt x="408203" y="136067"/>
                  </a:lnTo>
                  <a:lnTo>
                    <a:pt x="390792" y="132423"/>
                  </a:lnTo>
                  <a:lnTo>
                    <a:pt x="376350" y="122569"/>
                  </a:lnTo>
                  <a:lnTo>
                    <a:pt x="366496" y="108126"/>
                  </a:lnTo>
                  <a:lnTo>
                    <a:pt x="362851" y="90716"/>
                  </a:lnTo>
                  <a:close/>
                </a:path>
                <a:path w="499745" h="499110">
                  <a:moveTo>
                    <a:pt x="495051" y="45351"/>
                  </a:moveTo>
                  <a:lnTo>
                    <a:pt x="408203" y="45351"/>
                  </a:lnTo>
                  <a:lnTo>
                    <a:pt x="425921" y="48894"/>
                  </a:lnTo>
                  <a:lnTo>
                    <a:pt x="440334" y="58580"/>
                  </a:lnTo>
                  <a:lnTo>
                    <a:pt x="450022" y="72992"/>
                  </a:lnTo>
                  <a:lnTo>
                    <a:pt x="453567" y="90716"/>
                  </a:lnTo>
                  <a:lnTo>
                    <a:pt x="450022" y="108126"/>
                  </a:lnTo>
                  <a:lnTo>
                    <a:pt x="440334" y="122569"/>
                  </a:lnTo>
                  <a:lnTo>
                    <a:pt x="425921" y="132423"/>
                  </a:lnTo>
                  <a:lnTo>
                    <a:pt x="408203" y="136067"/>
                  </a:lnTo>
                  <a:lnTo>
                    <a:pt x="499643" y="136067"/>
                  </a:lnTo>
                  <a:lnTo>
                    <a:pt x="499643" y="67678"/>
                  </a:lnTo>
                  <a:lnTo>
                    <a:pt x="495051" y="45351"/>
                  </a:lnTo>
                  <a:close/>
                </a:path>
              </a:pathLst>
            </a:custGeom>
            <a:solidFill>
              <a:srgbClr val="1C36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251" y="5991098"/>
              <a:ext cx="226783" cy="22678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731680" y="5716803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660184" y="0"/>
                  </a:moveTo>
                  <a:lnTo>
                    <a:pt x="114465" y="0"/>
                  </a:lnTo>
                  <a:lnTo>
                    <a:pt x="70160" y="9076"/>
                  </a:lnTo>
                  <a:lnTo>
                    <a:pt x="33748" y="33743"/>
                  </a:lnTo>
                  <a:lnTo>
                    <a:pt x="9078" y="70155"/>
                  </a:lnTo>
                  <a:lnTo>
                    <a:pt x="0" y="114465"/>
                  </a:lnTo>
                  <a:lnTo>
                    <a:pt x="0" y="660196"/>
                  </a:lnTo>
                  <a:lnTo>
                    <a:pt x="9078" y="704619"/>
                  </a:lnTo>
                  <a:lnTo>
                    <a:pt x="33748" y="741279"/>
                  </a:lnTo>
                  <a:lnTo>
                    <a:pt x="70160" y="766195"/>
                  </a:lnTo>
                  <a:lnTo>
                    <a:pt x="95852" y="771524"/>
                  </a:lnTo>
                  <a:lnTo>
                    <a:pt x="678796" y="771524"/>
                  </a:lnTo>
                  <a:lnTo>
                    <a:pt x="704488" y="766195"/>
                  </a:lnTo>
                  <a:lnTo>
                    <a:pt x="740900" y="741279"/>
                  </a:lnTo>
                  <a:lnTo>
                    <a:pt x="765570" y="704619"/>
                  </a:lnTo>
                  <a:lnTo>
                    <a:pt x="770088" y="682510"/>
                  </a:lnTo>
                  <a:lnTo>
                    <a:pt x="205892" y="682510"/>
                  </a:lnTo>
                  <a:lnTo>
                    <a:pt x="161700" y="673544"/>
                  </a:lnTo>
                  <a:lnTo>
                    <a:pt x="125537" y="649122"/>
                  </a:lnTo>
                  <a:lnTo>
                    <a:pt x="101116" y="612955"/>
                  </a:lnTo>
                  <a:lnTo>
                    <a:pt x="92151" y="568756"/>
                  </a:lnTo>
                  <a:lnTo>
                    <a:pt x="92151" y="205905"/>
                  </a:lnTo>
                  <a:lnTo>
                    <a:pt x="101116" y="161706"/>
                  </a:lnTo>
                  <a:lnTo>
                    <a:pt x="125537" y="125539"/>
                  </a:lnTo>
                  <a:lnTo>
                    <a:pt x="161700" y="101116"/>
                  </a:lnTo>
                  <a:lnTo>
                    <a:pt x="205892" y="92151"/>
                  </a:lnTo>
                  <a:lnTo>
                    <a:pt x="770077" y="92151"/>
                  </a:lnTo>
                  <a:lnTo>
                    <a:pt x="765570" y="70155"/>
                  </a:lnTo>
                  <a:lnTo>
                    <a:pt x="740900" y="33743"/>
                  </a:lnTo>
                  <a:lnTo>
                    <a:pt x="704488" y="9076"/>
                  </a:lnTo>
                  <a:lnTo>
                    <a:pt x="660184" y="0"/>
                  </a:lnTo>
                  <a:close/>
                </a:path>
                <a:path w="771525" h="771525">
                  <a:moveTo>
                    <a:pt x="770077" y="92151"/>
                  </a:moveTo>
                  <a:lnTo>
                    <a:pt x="568744" y="92151"/>
                  </a:lnTo>
                  <a:lnTo>
                    <a:pt x="612942" y="101116"/>
                  </a:lnTo>
                  <a:lnTo>
                    <a:pt x="649109" y="125539"/>
                  </a:lnTo>
                  <a:lnTo>
                    <a:pt x="673532" y="161706"/>
                  </a:lnTo>
                  <a:lnTo>
                    <a:pt x="682497" y="205905"/>
                  </a:lnTo>
                  <a:lnTo>
                    <a:pt x="682497" y="568756"/>
                  </a:lnTo>
                  <a:lnTo>
                    <a:pt x="673532" y="612955"/>
                  </a:lnTo>
                  <a:lnTo>
                    <a:pt x="649109" y="649122"/>
                  </a:lnTo>
                  <a:lnTo>
                    <a:pt x="612942" y="673544"/>
                  </a:lnTo>
                  <a:lnTo>
                    <a:pt x="568744" y="682510"/>
                  </a:lnTo>
                  <a:lnTo>
                    <a:pt x="770088" y="682510"/>
                  </a:lnTo>
                  <a:lnTo>
                    <a:pt x="771524" y="675483"/>
                  </a:lnTo>
                  <a:lnTo>
                    <a:pt x="771524" y="99217"/>
                  </a:lnTo>
                  <a:lnTo>
                    <a:pt x="770077" y="92151"/>
                  </a:lnTo>
                  <a:close/>
                </a:path>
              </a:pathLst>
            </a:custGeom>
            <a:solidFill>
              <a:srgbClr val="1C36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4069441" y="8298721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1988276"/>
                </a:moveTo>
                <a:lnTo>
                  <a:pt x="0" y="640077"/>
                </a:lnTo>
                <a:lnTo>
                  <a:pt x="762" y="606232"/>
                </a:lnTo>
                <a:lnTo>
                  <a:pt x="8001" y="539989"/>
                </a:lnTo>
                <a:lnTo>
                  <a:pt x="21590" y="474470"/>
                </a:lnTo>
                <a:lnTo>
                  <a:pt x="42545" y="410386"/>
                </a:lnTo>
                <a:lnTo>
                  <a:pt x="69850" y="349197"/>
                </a:lnTo>
                <a:lnTo>
                  <a:pt x="102997" y="291590"/>
                </a:lnTo>
                <a:lnTo>
                  <a:pt x="142621" y="237603"/>
                </a:lnTo>
                <a:lnTo>
                  <a:pt x="187198" y="187197"/>
                </a:lnTo>
                <a:lnTo>
                  <a:pt x="237617" y="142556"/>
                </a:lnTo>
                <a:lnTo>
                  <a:pt x="291592" y="102958"/>
                </a:lnTo>
                <a:lnTo>
                  <a:pt x="349250" y="69837"/>
                </a:lnTo>
                <a:lnTo>
                  <a:pt x="410464" y="42481"/>
                </a:lnTo>
                <a:lnTo>
                  <a:pt x="474472" y="21602"/>
                </a:lnTo>
                <a:lnTo>
                  <a:pt x="540004" y="7924"/>
                </a:lnTo>
                <a:lnTo>
                  <a:pt x="606298" y="723"/>
                </a:lnTo>
                <a:lnTo>
                  <a:pt x="640080" y="0"/>
                </a:lnTo>
                <a:lnTo>
                  <a:pt x="673989" y="723"/>
                </a:lnTo>
                <a:lnTo>
                  <a:pt x="740156" y="7924"/>
                </a:lnTo>
                <a:lnTo>
                  <a:pt x="805688" y="21602"/>
                </a:lnTo>
                <a:lnTo>
                  <a:pt x="869823" y="42481"/>
                </a:lnTo>
                <a:lnTo>
                  <a:pt x="931037" y="69837"/>
                </a:lnTo>
                <a:lnTo>
                  <a:pt x="988568" y="102958"/>
                </a:lnTo>
                <a:lnTo>
                  <a:pt x="1042543" y="142556"/>
                </a:lnTo>
                <a:lnTo>
                  <a:pt x="1092962" y="187197"/>
                </a:lnTo>
                <a:lnTo>
                  <a:pt x="1137666" y="237603"/>
                </a:lnTo>
                <a:lnTo>
                  <a:pt x="1177163" y="291590"/>
                </a:lnTo>
                <a:lnTo>
                  <a:pt x="1210310" y="349197"/>
                </a:lnTo>
                <a:lnTo>
                  <a:pt x="1237742" y="410386"/>
                </a:lnTo>
                <a:lnTo>
                  <a:pt x="1258570" y="474470"/>
                </a:lnTo>
                <a:lnTo>
                  <a:pt x="1272286" y="539989"/>
                </a:lnTo>
                <a:lnTo>
                  <a:pt x="1279398" y="606232"/>
                </a:lnTo>
                <a:lnTo>
                  <a:pt x="1280160" y="640077"/>
                </a:lnTo>
                <a:lnTo>
                  <a:pt x="1280532" y="1988276"/>
                </a:lnTo>
              </a:path>
              <a:path w="2035809" h="1988820">
                <a:moveTo>
                  <a:pt x="755269" y="1988276"/>
                </a:moveTo>
                <a:lnTo>
                  <a:pt x="755269" y="640077"/>
                </a:lnTo>
                <a:lnTo>
                  <a:pt x="756031" y="606232"/>
                </a:lnTo>
                <a:lnTo>
                  <a:pt x="763270" y="539989"/>
                </a:lnTo>
                <a:lnTo>
                  <a:pt x="776859" y="474470"/>
                </a:lnTo>
                <a:lnTo>
                  <a:pt x="797814" y="410386"/>
                </a:lnTo>
                <a:lnTo>
                  <a:pt x="825119" y="349197"/>
                </a:lnTo>
                <a:lnTo>
                  <a:pt x="858266" y="291590"/>
                </a:lnTo>
                <a:lnTo>
                  <a:pt x="897890" y="237603"/>
                </a:lnTo>
                <a:lnTo>
                  <a:pt x="942467" y="187197"/>
                </a:lnTo>
                <a:lnTo>
                  <a:pt x="992886" y="142556"/>
                </a:lnTo>
                <a:lnTo>
                  <a:pt x="1046861" y="102958"/>
                </a:lnTo>
                <a:lnTo>
                  <a:pt x="1104519" y="69837"/>
                </a:lnTo>
                <a:lnTo>
                  <a:pt x="1165733" y="42481"/>
                </a:lnTo>
                <a:lnTo>
                  <a:pt x="1229741" y="21602"/>
                </a:lnTo>
                <a:lnTo>
                  <a:pt x="1295273" y="7924"/>
                </a:lnTo>
                <a:lnTo>
                  <a:pt x="1361567" y="723"/>
                </a:lnTo>
                <a:lnTo>
                  <a:pt x="1395349" y="0"/>
                </a:lnTo>
                <a:lnTo>
                  <a:pt x="1429258" y="723"/>
                </a:lnTo>
                <a:lnTo>
                  <a:pt x="1495425" y="7924"/>
                </a:lnTo>
                <a:lnTo>
                  <a:pt x="1560957" y="21602"/>
                </a:lnTo>
                <a:lnTo>
                  <a:pt x="1625092" y="42481"/>
                </a:lnTo>
                <a:lnTo>
                  <a:pt x="1686306" y="69837"/>
                </a:lnTo>
                <a:lnTo>
                  <a:pt x="1743837" y="102958"/>
                </a:lnTo>
                <a:lnTo>
                  <a:pt x="1797812" y="142556"/>
                </a:lnTo>
                <a:lnTo>
                  <a:pt x="1848231" y="187197"/>
                </a:lnTo>
                <a:lnTo>
                  <a:pt x="1892935" y="237603"/>
                </a:lnTo>
                <a:lnTo>
                  <a:pt x="1932432" y="291590"/>
                </a:lnTo>
                <a:lnTo>
                  <a:pt x="1965579" y="349197"/>
                </a:lnTo>
                <a:lnTo>
                  <a:pt x="1993011" y="410386"/>
                </a:lnTo>
                <a:lnTo>
                  <a:pt x="2013839" y="474470"/>
                </a:lnTo>
                <a:lnTo>
                  <a:pt x="2027555" y="539989"/>
                </a:lnTo>
                <a:lnTo>
                  <a:pt x="2034794" y="606232"/>
                </a:lnTo>
                <a:lnTo>
                  <a:pt x="2035429" y="640077"/>
                </a:lnTo>
                <a:lnTo>
                  <a:pt x="2035801" y="1988276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824857" y="107856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84" y="1435"/>
                </a:lnTo>
              </a:path>
              <a:path w="1281430" h="772160">
                <a:moveTo>
                  <a:pt x="634282" y="0"/>
                </a:moveTo>
                <a:lnTo>
                  <a:pt x="1279360" y="771713"/>
                </a:lnTo>
              </a:path>
              <a:path w="1281430" h="772160">
                <a:moveTo>
                  <a:pt x="647999" y="0"/>
                </a:moveTo>
                <a:lnTo>
                  <a:pt x="0" y="770266"/>
                </a:lnTo>
              </a:path>
              <a:path w="1281430" h="772160">
                <a:moveTo>
                  <a:pt x="642156" y="7911"/>
                </a:moveTo>
                <a:lnTo>
                  <a:pt x="643681" y="771713"/>
                </a:lnTo>
              </a:path>
            </a:pathLst>
          </a:custGeom>
          <a:ln w="76312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12294716" y="3650399"/>
            <a:ext cx="1266825" cy="2690495"/>
            <a:chOff x="12294716" y="3650399"/>
            <a:chExt cx="1266825" cy="2690495"/>
          </a:xfrm>
        </p:grpSpPr>
        <p:sp>
          <p:nvSpPr>
            <p:cNvPr id="13" name="object 13" descr=""/>
            <p:cNvSpPr/>
            <p:nvPr/>
          </p:nvSpPr>
          <p:spPr>
            <a:xfrm>
              <a:off x="12294716" y="3650399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99"/>
                  </a:lnTo>
                  <a:lnTo>
                    <a:pt x="48753" y="2539881"/>
                  </a:lnTo>
                  <a:lnTo>
                    <a:pt x="97043" y="2537147"/>
                  </a:lnTo>
                  <a:lnTo>
                    <a:pt x="144837" y="2532632"/>
                  </a:lnTo>
                  <a:lnTo>
                    <a:pt x="192103" y="2526367"/>
                  </a:lnTo>
                  <a:lnTo>
                    <a:pt x="238806" y="2518387"/>
                  </a:lnTo>
                  <a:lnTo>
                    <a:pt x="284915" y="2508724"/>
                  </a:lnTo>
                  <a:lnTo>
                    <a:pt x="330396" y="2497411"/>
                  </a:lnTo>
                  <a:lnTo>
                    <a:pt x="375217" y="2484481"/>
                  </a:lnTo>
                  <a:lnTo>
                    <a:pt x="419343" y="2469967"/>
                  </a:lnTo>
                  <a:lnTo>
                    <a:pt x="462743" y="2453903"/>
                  </a:lnTo>
                  <a:lnTo>
                    <a:pt x="505383" y="2436321"/>
                  </a:lnTo>
                  <a:lnTo>
                    <a:pt x="547231" y="2417254"/>
                  </a:lnTo>
                  <a:lnTo>
                    <a:pt x="588253" y="2396736"/>
                  </a:lnTo>
                  <a:lnTo>
                    <a:pt x="628416" y="2374799"/>
                  </a:lnTo>
                  <a:lnTo>
                    <a:pt x="667688" y="2351477"/>
                  </a:lnTo>
                  <a:lnTo>
                    <a:pt x="706035" y="2326802"/>
                  </a:lnTo>
                  <a:lnTo>
                    <a:pt x="743424" y="2300807"/>
                  </a:lnTo>
                  <a:lnTo>
                    <a:pt x="779823" y="2273526"/>
                  </a:lnTo>
                  <a:lnTo>
                    <a:pt x="815199" y="2244992"/>
                  </a:lnTo>
                  <a:lnTo>
                    <a:pt x="849518" y="2215237"/>
                  </a:lnTo>
                  <a:lnTo>
                    <a:pt x="882748" y="2184295"/>
                  </a:lnTo>
                  <a:lnTo>
                    <a:pt x="914855" y="2152199"/>
                  </a:lnTo>
                  <a:lnTo>
                    <a:pt x="945807" y="2118981"/>
                  </a:lnTo>
                  <a:lnTo>
                    <a:pt x="975570" y="2084676"/>
                  </a:lnTo>
                  <a:lnTo>
                    <a:pt x="1004112" y="2049315"/>
                  </a:lnTo>
                  <a:lnTo>
                    <a:pt x="1031400" y="2012931"/>
                  </a:lnTo>
                  <a:lnTo>
                    <a:pt x="1057400" y="1975559"/>
                  </a:lnTo>
                  <a:lnTo>
                    <a:pt x="1082080" y="1937231"/>
                  </a:lnTo>
                  <a:lnTo>
                    <a:pt x="1105407" y="1897979"/>
                  </a:lnTo>
                  <a:lnTo>
                    <a:pt x="1127347" y="1857838"/>
                  </a:lnTo>
                  <a:lnTo>
                    <a:pt x="1147869" y="1816839"/>
                  </a:lnTo>
                  <a:lnTo>
                    <a:pt x="1166938" y="1775017"/>
                  </a:lnTo>
                  <a:lnTo>
                    <a:pt x="1184522" y="1732404"/>
                  </a:lnTo>
                  <a:lnTo>
                    <a:pt x="1200588" y="1689032"/>
                  </a:lnTo>
                  <a:lnTo>
                    <a:pt x="1215102" y="1644936"/>
                  </a:lnTo>
                  <a:lnTo>
                    <a:pt x="1228033" y="1600148"/>
                  </a:lnTo>
                  <a:lnTo>
                    <a:pt x="1239346" y="1554702"/>
                  </a:lnTo>
                  <a:lnTo>
                    <a:pt x="1249010" y="1508629"/>
                  </a:lnTo>
                  <a:lnTo>
                    <a:pt x="1256990" y="1461964"/>
                  </a:lnTo>
                  <a:lnTo>
                    <a:pt x="1263255" y="1414739"/>
                  </a:lnTo>
                  <a:lnTo>
                    <a:pt x="1266819" y="1377041"/>
                  </a:lnTo>
                  <a:lnTo>
                    <a:pt x="1266819" y="1163040"/>
                  </a:lnTo>
                  <a:lnTo>
                    <a:pt x="1256990" y="1078128"/>
                  </a:lnTo>
                  <a:lnTo>
                    <a:pt x="1249010" y="1031473"/>
                  </a:lnTo>
                  <a:lnTo>
                    <a:pt x="1239346" y="985412"/>
                  </a:lnTo>
                  <a:lnTo>
                    <a:pt x="1228033" y="939978"/>
                  </a:lnTo>
                  <a:lnTo>
                    <a:pt x="1215102" y="895205"/>
                  </a:lnTo>
                  <a:lnTo>
                    <a:pt x="1200588" y="851125"/>
                  </a:lnTo>
                  <a:lnTo>
                    <a:pt x="1184522" y="807771"/>
                  </a:lnTo>
                  <a:lnTo>
                    <a:pt x="1166938" y="765176"/>
                  </a:lnTo>
                  <a:lnTo>
                    <a:pt x="1147869" y="723373"/>
                  </a:lnTo>
                  <a:lnTo>
                    <a:pt x="1127347" y="682396"/>
                  </a:lnTo>
                  <a:lnTo>
                    <a:pt x="1105407" y="642276"/>
                  </a:lnTo>
                  <a:lnTo>
                    <a:pt x="1082080" y="603047"/>
                  </a:lnTo>
                  <a:lnTo>
                    <a:pt x="1057400" y="564742"/>
                  </a:lnTo>
                  <a:lnTo>
                    <a:pt x="1031400" y="527394"/>
                  </a:lnTo>
                  <a:lnTo>
                    <a:pt x="1004112" y="491035"/>
                  </a:lnTo>
                  <a:lnTo>
                    <a:pt x="975570" y="455699"/>
                  </a:lnTo>
                  <a:lnTo>
                    <a:pt x="945807" y="421418"/>
                  </a:lnTo>
                  <a:lnTo>
                    <a:pt x="914855" y="388225"/>
                  </a:lnTo>
                  <a:lnTo>
                    <a:pt x="882748" y="356154"/>
                  </a:lnTo>
                  <a:lnTo>
                    <a:pt x="849518" y="325237"/>
                  </a:lnTo>
                  <a:lnTo>
                    <a:pt x="815199" y="295508"/>
                  </a:lnTo>
                  <a:lnTo>
                    <a:pt x="779823" y="266998"/>
                  </a:lnTo>
                  <a:lnTo>
                    <a:pt x="743424" y="239742"/>
                  </a:lnTo>
                  <a:lnTo>
                    <a:pt x="706035" y="213771"/>
                  </a:lnTo>
                  <a:lnTo>
                    <a:pt x="667688" y="189119"/>
                  </a:lnTo>
                  <a:lnTo>
                    <a:pt x="628416" y="165820"/>
                  </a:lnTo>
                  <a:lnTo>
                    <a:pt x="588253" y="143904"/>
                  </a:lnTo>
                  <a:lnTo>
                    <a:pt x="547231" y="123407"/>
                  </a:lnTo>
                  <a:lnTo>
                    <a:pt x="505383" y="104360"/>
                  </a:lnTo>
                  <a:lnTo>
                    <a:pt x="462743" y="86797"/>
                  </a:lnTo>
                  <a:lnTo>
                    <a:pt x="419343" y="70750"/>
                  </a:lnTo>
                  <a:lnTo>
                    <a:pt x="375217" y="56252"/>
                  </a:lnTo>
                  <a:lnTo>
                    <a:pt x="330396" y="43337"/>
                  </a:lnTo>
                  <a:lnTo>
                    <a:pt x="284915" y="32037"/>
                  </a:lnTo>
                  <a:lnTo>
                    <a:pt x="238806" y="22385"/>
                  </a:lnTo>
                  <a:lnTo>
                    <a:pt x="192103" y="14414"/>
                  </a:lnTo>
                  <a:lnTo>
                    <a:pt x="144837" y="8157"/>
                  </a:lnTo>
                  <a:lnTo>
                    <a:pt x="97043" y="3647"/>
                  </a:lnTo>
                  <a:lnTo>
                    <a:pt x="48753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792202" y="5068798"/>
              <a:ext cx="276860" cy="1271905"/>
            </a:xfrm>
            <a:custGeom>
              <a:avLst/>
              <a:gdLst/>
              <a:ahLst/>
              <a:cxnLst/>
              <a:rect l="l" t="t" r="r" b="b"/>
              <a:pathLst>
                <a:path w="276859" h="1271904">
                  <a:moveTo>
                    <a:pt x="276352" y="1133957"/>
                  </a:moveTo>
                  <a:lnTo>
                    <a:pt x="139700" y="994283"/>
                  </a:lnTo>
                  <a:lnTo>
                    <a:pt x="0" y="1131074"/>
                  </a:lnTo>
                  <a:lnTo>
                    <a:pt x="68453" y="1200912"/>
                  </a:lnTo>
                  <a:lnTo>
                    <a:pt x="136766" y="1271473"/>
                  </a:lnTo>
                  <a:lnTo>
                    <a:pt x="276352" y="1133957"/>
                  </a:lnTo>
                  <a:close/>
                </a:path>
                <a:path w="276859" h="1271904">
                  <a:moveTo>
                    <a:pt x="276352" y="637171"/>
                  </a:moveTo>
                  <a:lnTo>
                    <a:pt x="139700" y="497497"/>
                  </a:lnTo>
                  <a:lnTo>
                    <a:pt x="0" y="634288"/>
                  </a:lnTo>
                  <a:lnTo>
                    <a:pt x="68453" y="704138"/>
                  </a:lnTo>
                  <a:lnTo>
                    <a:pt x="136766" y="774687"/>
                  </a:lnTo>
                  <a:lnTo>
                    <a:pt x="276352" y="637171"/>
                  </a:lnTo>
                  <a:close/>
                </a:path>
                <a:path w="276859" h="1271904">
                  <a:moveTo>
                    <a:pt x="276352" y="139674"/>
                  </a:moveTo>
                  <a:lnTo>
                    <a:pt x="139700" y="0"/>
                  </a:lnTo>
                  <a:lnTo>
                    <a:pt x="0" y="136791"/>
                  </a:lnTo>
                  <a:lnTo>
                    <a:pt x="68453" y="206629"/>
                  </a:lnTo>
                  <a:lnTo>
                    <a:pt x="136766" y="277190"/>
                  </a:lnTo>
                  <a:lnTo>
                    <a:pt x="276352" y="139674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12792202" y="6560578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700" y="0"/>
                </a:moveTo>
                <a:lnTo>
                  <a:pt x="0" y="136791"/>
                </a:lnTo>
                <a:lnTo>
                  <a:pt x="68453" y="206629"/>
                </a:lnTo>
                <a:lnTo>
                  <a:pt x="136779" y="277190"/>
                </a:lnTo>
                <a:lnTo>
                  <a:pt x="276352" y="139674"/>
                </a:lnTo>
                <a:lnTo>
                  <a:pt x="13970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85801" y="-11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1" y="60451"/>
                </a:lnTo>
                <a:lnTo>
                  <a:pt x="7074" y="126682"/>
                </a:lnTo>
                <a:lnTo>
                  <a:pt x="15723" y="192925"/>
                </a:lnTo>
                <a:lnTo>
                  <a:pt x="27953" y="258444"/>
                </a:lnTo>
                <a:lnTo>
                  <a:pt x="43079" y="322529"/>
                </a:lnTo>
                <a:lnTo>
                  <a:pt x="61798" y="386600"/>
                </a:lnTo>
                <a:lnTo>
                  <a:pt x="84112" y="449237"/>
                </a:lnTo>
                <a:lnTo>
                  <a:pt x="109322" y="510438"/>
                </a:lnTo>
                <a:lnTo>
                  <a:pt x="138113" y="570915"/>
                </a:lnTo>
                <a:lnTo>
                  <a:pt x="169786" y="629234"/>
                </a:lnTo>
                <a:lnTo>
                  <a:pt x="204356" y="685393"/>
                </a:lnTo>
                <a:lnTo>
                  <a:pt x="242507" y="740829"/>
                </a:lnTo>
                <a:lnTo>
                  <a:pt x="282829" y="793394"/>
                </a:lnTo>
                <a:lnTo>
                  <a:pt x="326035" y="843787"/>
                </a:lnTo>
                <a:lnTo>
                  <a:pt x="371386" y="892022"/>
                </a:lnTo>
                <a:lnTo>
                  <a:pt x="419621" y="938098"/>
                </a:lnTo>
                <a:lnTo>
                  <a:pt x="470027" y="981303"/>
                </a:lnTo>
                <a:lnTo>
                  <a:pt x="523304" y="1021626"/>
                </a:lnTo>
                <a:lnTo>
                  <a:pt x="578015" y="1059065"/>
                </a:lnTo>
                <a:lnTo>
                  <a:pt x="634175" y="1093622"/>
                </a:lnTo>
                <a:lnTo>
                  <a:pt x="693217" y="1125296"/>
                </a:lnTo>
                <a:lnTo>
                  <a:pt x="752970" y="1154099"/>
                </a:lnTo>
                <a:lnTo>
                  <a:pt x="814172" y="1180020"/>
                </a:lnTo>
                <a:lnTo>
                  <a:pt x="876808" y="1201623"/>
                </a:lnTo>
                <a:lnTo>
                  <a:pt x="940892" y="1221054"/>
                </a:lnTo>
                <a:lnTo>
                  <a:pt x="1004964" y="1236179"/>
                </a:lnTo>
                <a:lnTo>
                  <a:pt x="1070483" y="1248409"/>
                </a:lnTo>
                <a:lnTo>
                  <a:pt x="1136726" y="1257058"/>
                </a:lnTo>
                <a:lnTo>
                  <a:pt x="1202957" y="1262811"/>
                </a:lnTo>
                <a:lnTo>
                  <a:pt x="1269200" y="1264259"/>
                </a:lnTo>
                <a:lnTo>
                  <a:pt x="1269200" y="1263535"/>
                </a:lnTo>
                <a:lnTo>
                  <a:pt x="1335430" y="1262087"/>
                </a:lnTo>
                <a:lnTo>
                  <a:pt x="1401674" y="1256334"/>
                </a:lnTo>
                <a:lnTo>
                  <a:pt x="1467917" y="1247698"/>
                </a:lnTo>
                <a:lnTo>
                  <a:pt x="1533436" y="1235455"/>
                </a:lnTo>
                <a:lnTo>
                  <a:pt x="1597508" y="1220342"/>
                </a:lnTo>
                <a:lnTo>
                  <a:pt x="1661592" y="1201623"/>
                </a:lnTo>
                <a:lnTo>
                  <a:pt x="1724228" y="1179296"/>
                </a:lnTo>
                <a:lnTo>
                  <a:pt x="1785430" y="1154099"/>
                </a:lnTo>
                <a:lnTo>
                  <a:pt x="1845907" y="1125296"/>
                </a:lnTo>
                <a:lnTo>
                  <a:pt x="1904213" y="1093622"/>
                </a:lnTo>
                <a:lnTo>
                  <a:pt x="1960372" y="1059065"/>
                </a:lnTo>
                <a:lnTo>
                  <a:pt x="2015820" y="1020902"/>
                </a:lnTo>
                <a:lnTo>
                  <a:pt x="2068373" y="980579"/>
                </a:lnTo>
                <a:lnTo>
                  <a:pt x="2118779" y="937386"/>
                </a:lnTo>
                <a:lnTo>
                  <a:pt x="2167014" y="892022"/>
                </a:lnTo>
                <a:lnTo>
                  <a:pt x="2213089" y="843787"/>
                </a:lnTo>
                <a:lnTo>
                  <a:pt x="2256295" y="793394"/>
                </a:lnTo>
                <a:lnTo>
                  <a:pt x="2296605" y="740117"/>
                </a:lnTo>
                <a:lnTo>
                  <a:pt x="2334044" y="685393"/>
                </a:lnTo>
                <a:lnTo>
                  <a:pt x="2368601" y="629234"/>
                </a:lnTo>
                <a:lnTo>
                  <a:pt x="2400287" y="570191"/>
                </a:lnTo>
                <a:lnTo>
                  <a:pt x="2429091" y="510438"/>
                </a:lnTo>
                <a:lnTo>
                  <a:pt x="2454999" y="449237"/>
                </a:lnTo>
                <a:lnTo>
                  <a:pt x="2476602" y="386600"/>
                </a:lnTo>
                <a:lnTo>
                  <a:pt x="2496045" y="322529"/>
                </a:lnTo>
                <a:lnTo>
                  <a:pt x="2511158" y="258444"/>
                </a:lnTo>
                <a:lnTo>
                  <a:pt x="2523401" y="192925"/>
                </a:lnTo>
                <a:lnTo>
                  <a:pt x="2532037" y="126682"/>
                </a:lnTo>
                <a:lnTo>
                  <a:pt x="2537803" y="60451"/>
                </a:lnTo>
                <a:lnTo>
                  <a:pt x="2539113" y="0"/>
                </a:lnTo>
              </a:path>
              <a:path w="2539365" h="1264285">
                <a:moveTo>
                  <a:pt x="629983" y="0"/>
                </a:moveTo>
                <a:lnTo>
                  <a:pt x="633463" y="61175"/>
                </a:lnTo>
                <a:lnTo>
                  <a:pt x="643535" y="127406"/>
                </a:lnTo>
                <a:lnTo>
                  <a:pt x="660819" y="192201"/>
                </a:lnTo>
                <a:lnTo>
                  <a:pt x="685292" y="254126"/>
                </a:lnTo>
                <a:lnTo>
                  <a:pt x="715544" y="313880"/>
                </a:lnTo>
                <a:lnTo>
                  <a:pt x="752259" y="370039"/>
                </a:lnTo>
                <a:lnTo>
                  <a:pt x="794017" y="422605"/>
                </a:lnTo>
                <a:lnTo>
                  <a:pt x="841528" y="469404"/>
                </a:lnTo>
                <a:lnTo>
                  <a:pt x="893369" y="511886"/>
                </a:lnTo>
                <a:lnTo>
                  <a:pt x="949528" y="548601"/>
                </a:lnTo>
                <a:lnTo>
                  <a:pt x="1009282" y="578840"/>
                </a:lnTo>
                <a:lnTo>
                  <a:pt x="1071931" y="602589"/>
                </a:lnTo>
                <a:lnTo>
                  <a:pt x="1136002" y="619874"/>
                </a:lnTo>
                <a:lnTo>
                  <a:pt x="1202246" y="630669"/>
                </a:lnTo>
                <a:lnTo>
                  <a:pt x="1269200" y="634276"/>
                </a:lnTo>
                <a:lnTo>
                  <a:pt x="1269200" y="633552"/>
                </a:lnTo>
                <a:lnTo>
                  <a:pt x="1302322" y="632828"/>
                </a:lnTo>
                <a:lnTo>
                  <a:pt x="1369276" y="625640"/>
                </a:lnTo>
                <a:lnTo>
                  <a:pt x="1434795" y="611962"/>
                </a:lnTo>
                <a:lnTo>
                  <a:pt x="1498156" y="591070"/>
                </a:lnTo>
                <a:lnTo>
                  <a:pt x="1559344" y="563714"/>
                </a:lnTo>
                <a:lnTo>
                  <a:pt x="1617675" y="530593"/>
                </a:lnTo>
                <a:lnTo>
                  <a:pt x="1671663" y="490994"/>
                </a:lnTo>
                <a:lnTo>
                  <a:pt x="1721345" y="446366"/>
                </a:lnTo>
                <a:lnTo>
                  <a:pt x="1766710" y="396684"/>
                </a:lnTo>
                <a:lnTo>
                  <a:pt x="1805584" y="342684"/>
                </a:lnTo>
                <a:lnTo>
                  <a:pt x="1839417" y="284365"/>
                </a:lnTo>
                <a:lnTo>
                  <a:pt x="1866786" y="223164"/>
                </a:lnTo>
                <a:lnTo>
                  <a:pt x="1886941" y="159804"/>
                </a:lnTo>
                <a:lnTo>
                  <a:pt x="1901342" y="94297"/>
                </a:lnTo>
                <a:lnTo>
                  <a:pt x="1908543" y="27330"/>
                </a:lnTo>
                <a:lnTo>
                  <a:pt x="190913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611282" y="9039597"/>
            <a:ext cx="2054860" cy="1257300"/>
            <a:chOff x="11611282" y="9039597"/>
            <a:chExt cx="2054860" cy="1257300"/>
          </a:xfrm>
        </p:grpSpPr>
        <p:sp>
          <p:nvSpPr>
            <p:cNvPr id="4" name="object 4" descr="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  <a:lnTo>
                    <a:pt x="1279545" y="606232"/>
                  </a:lnTo>
                  <a:lnTo>
                    <a:pt x="1272306" y="539995"/>
                  </a:lnTo>
                  <a:lnTo>
                    <a:pt x="1258717" y="474475"/>
                  </a:lnTo>
                  <a:lnTo>
                    <a:pt x="1237763" y="410394"/>
                  </a:lnTo>
                  <a:lnTo>
                    <a:pt x="1210458" y="349196"/>
                  </a:lnTo>
                  <a:lnTo>
                    <a:pt x="1177311" y="291594"/>
                  </a:lnTo>
                  <a:lnTo>
                    <a:pt x="1137687" y="237595"/>
                  </a:lnTo>
                  <a:lnTo>
                    <a:pt x="1093111" y="187196"/>
                  </a:lnTo>
                  <a:lnTo>
                    <a:pt x="1042679" y="142557"/>
                  </a:lnTo>
                  <a:lnTo>
                    <a:pt x="988692" y="102954"/>
                  </a:lnTo>
                  <a:lnTo>
                    <a:pt x="931085" y="69835"/>
                  </a:lnTo>
                  <a:lnTo>
                    <a:pt x="869897" y="42475"/>
                  </a:lnTo>
                  <a:lnTo>
                    <a:pt x="805813" y="21600"/>
                  </a:lnTo>
                  <a:lnTo>
                    <a:pt x="740294" y="7917"/>
                  </a:lnTo>
                  <a:lnTo>
                    <a:pt x="674064" y="718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  <a:lnTo>
                    <a:pt x="1279533" y="606232"/>
                  </a:lnTo>
                  <a:lnTo>
                    <a:pt x="1272421" y="539995"/>
                  </a:lnTo>
                  <a:lnTo>
                    <a:pt x="1258705" y="474475"/>
                  </a:lnTo>
                  <a:lnTo>
                    <a:pt x="1237750" y="410394"/>
                  </a:lnTo>
                  <a:lnTo>
                    <a:pt x="1210445" y="349196"/>
                  </a:lnTo>
                  <a:lnTo>
                    <a:pt x="1177298" y="291594"/>
                  </a:lnTo>
                  <a:lnTo>
                    <a:pt x="1137675" y="237595"/>
                  </a:lnTo>
                  <a:lnTo>
                    <a:pt x="1093098" y="187196"/>
                  </a:lnTo>
                  <a:lnTo>
                    <a:pt x="1042679" y="142557"/>
                  </a:lnTo>
                  <a:lnTo>
                    <a:pt x="988705" y="102954"/>
                  </a:lnTo>
                  <a:lnTo>
                    <a:pt x="931047" y="69835"/>
                  </a:lnTo>
                  <a:lnTo>
                    <a:pt x="869834" y="42475"/>
                  </a:lnTo>
                  <a:lnTo>
                    <a:pt x="805826" y="21600"/>
                  </a:lnTo>
                  <a:lnTo>
                    <a:pt x="740294" y="7917"/>
                  </a:lnTo>
                  <a:lnTo>
                    <a:pt x="674001" y="718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34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3" y="1102295"/>
                </a:lnTo>
              </a:path>
              <a:path w="646430" h="3332479">
                <a:moveTo>
                  <a:pt x="645843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3" y="2213246"/>
                </a:lnTo>
              </a:path>
              <a:path w="646430" h="3332479">
                <a:moveTo>
                  <a:pt x="645843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6"/>
                </a:lnTo>
                <a:lnTo>
                  <a:pt x="555094" y="2221915"/>
                </a:lnTo>
                <a:lnTo>
                  <a:pt x="526266" y="2222626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3"/>
                </a:lnTo>
                <a:lnTo>
                  <a:pt x="37463" y="2975748"/>
                </a:lnTo>
                <a:lnTo>
                  <a:pt x="61211" y="3029027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5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3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31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52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076346" y="-1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20"/>
                </a:lnTo>
                <a:lnTo>
                  <a:pt x="7056" y="124563"/>
                </a:lnTo>
                <a:lnTo>
                  <a:pt x="15692" y="190794"/>
                </a:lnTo>
                <a:lnTo>
                  <a:pt x="27884" y="256313"/>
                </a:lnTo>
                <a:lnTo>
                  <a:pt x="42997" y="320397"/>
                </a:lnTo>
                <a:lnTo>
                  <a:pt x="62428" y="384481"/>
                </a:lnTo>
                <a:lnTo>
                  <a:pt x="84145" y="447118"/>
                </a:lnTo>
                <a:lnTo>
                  <a:pt x="110053" y="508319"/>
                </a:lnTo>
                <a:lnTo>
                  <a:pt x="138755" y="568072"/>
                </a:lnTo>
                <a:lnTo>
                  <a:pt x="170505" y="627115"/>
                </a:lnTo>
                <a:lnTo>
                  <a:pt x="205049" y="683274"/>
                </a:lnTo>
                <a:lnTo>
                  <a:pt x="242514" y="737998"/>
                </a:lnTo>
                <a:lnTo>
                  <a:pt x="282773" y="791275"/>
                </a:lnTo>
                <a:lnTo>
                  <a:pt x="325953" y="841681"/>
                </a:lnTo>
                <a:lnTo>
                  <a:pt x="372054" y="889916"/>
                </a:lnTo>
                <a:lnTo>
                  <a:pt x="420314" y="935280"/>
                </a:lnTo>
                <a:lnTo>
                  <a:pt x="470733" y="978473"/>
                </a:lnTo>
                <a:lnTo>
                  <a:pt x="523311" y="1018795"/>
                </a:lnTo>
                <a:lnTo>
                  <a:pt x="578683" y="1056959"/>
                </a:lnTo>
                <a:lnTo>
                  <a:pt x="634944" y="1091516"/>
                </a:lnTo>
                <a:lnTo>
                  <a:pt x="693237" y="1123189"/>
                </a:lnTo>
                <a:lnTo>
                  <a:pt x="753689" y="1151993"/>
                </a:lnTo>
                <a:lnTo>
                  <a:pt x="814903" y="1177190"/>
                </a:lnTo>
                <a:lnTo>
                  <a:pt x="877514" y="1199516"/>
                </a:lnTo>
                <a:lnTo>
                  <a:pt x="941649" y="1218236"/>
                </a:lnTo>
                <a:lnTo>
                  <a:pt x="1005657" y="1233362"/>
                </a:lnTo>
                <a:lnTo>
                  <a:pt x="1071189" y="1245592"/>
                </a:lnTo>
                <a:lnTo>
                  <a:pt x="1137483" y="1254228"/>
                </a:lnTo>
                <a:lnTo>
                  <a:pt x="1203650" y="1259994"/>
                </a:lnTo>
                <a:lnTo>
                  <a:pt x="1211651" y="1260169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4452599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2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2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99888"/>
            <a:ext cx="5346192" cy="120396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18176"/>
            <a:ext cx="7964424" cy="1603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3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8"/>
                </a:lnTo>
                <a:lnTo>
                  <a:pt x="458" y="1254248"/>
                </a:lnTo>
                <a:lnTo>
                  <a:pt x="67617" y="1245492"/>
                </a:lnTo>
                <a:lnTo>
                  <a:pt x="133131" y="1233249"/>
                </a:lnTo>
                <a:lnTo>
                  <a:pt x="197211" y="1218136"/>
                </a:lnTo>
                <a:lnTo>
                  <a:pt x="261287" y="1199417"/>
                </a:lnTo>
                <a:lnTo>
                  <a:pt x="323924" y="1177103"/>
                </a:lnTo>
                <a:lnTo>
                  <a:pt x="385122" y="1151893"/>
                </a:lnTo>
                <a:lnTo>
                  <a:pt x="445601" y="1123102"/>
                </a:lnTo>
                <a:lnTo>
                  <a:pt x="503916" y="1091429"/>
                </a:lnTo>
                <a:lnTo>
                  <a:pt x="560075" y="1056859"/>
                </a:lnTo>
                <a:lnTo>
                  <a:pt x="615513" y="1018708"/>
                </a:lnTo>
                <a:lnTo>
                  <a:pt x="668069" y="978386"/>
                </a:lnTo>
                <a:lnTo>
                  <a:pt x="718468" y="935193"/>
                </a:lnTo>
                <a:lnTo>
                  <a:pt x="766707" y="889829"/>
                </a:lnTo>
                <a:lnTo>
                  <a:pt x="812784" y="841594"/>
                </a:lnTo>
                <a:lnTo>
                  <a:pt x="855979" y="791188"/>
                </a:lnTo>
                <a:lnTo>
                  <a:pt x="896302" y="737911"/>
                </a:lnTo>
                <a:lnTo>
                  <a:pt x="933738" y="683200"/>
                </a:lnTo>
                <a:lnTo>
                  <a:pt x="968296" y="627040"/>
                </a:lnTo>
                <a:lnTo>
                  <a:pt x="999976" y="567998"/>
                </a:lnTo>
                <a:lnTo>
                  <a:pt x="1028774" y="508245"/>
                </a:lnTo>
                <a:lnTo>
                  <a:pt x="1054695" y="447043"/>
                </a:lnTo>
                <a:lnTo>
                  <a:pt x="1076290" y="384407"/>
                </a:lnTo>
                <a:lnTo>
                  <a:pt x="1095731" y="320335"/>
                </a:lnTo>
                <a:lnTo>
                  <a:pt x="1110853" y="256264"/>
                </a:lnTo>
                <a:lnTo>
                  <a:pt x="1123091" y="190745"/>
                </a:lnTo>
                <a:lnTo>
                  <a:pt x="1131728" y="124501"/>
                </a:lnTo>
                <a:lnTo>
                  <a:pt x="1137488" y="58271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8250461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0" y="2035445"/>
                </a:moveTo>
                <a:lnTo>
                  <a:pt x="117321" y="2035445"/>
                </a:lnTo>
                <a:lnTo>
                  <a:pt x="151160" y="2034726"/>
                </a:lnTo>
                <a:lnTo>
                  <a:pt x="217397" y="2027528"/>
                </a:lnTo>
                <a:lnTo>
                  <a:pt x="282917" y="2013845"/>
                </a:lnTo>
                <a:lnTo>
                  <a:pt x="346998" y="1992965"/>
                </a:lnTo>
                <a:lnTo>
                  <a:pt x="408195" y="1965605"/>
                </a:lnTo>
                <a:lnTo>
                  <a:pt x="465792" y="1932486"/>
                </a:lnTo>
                <a:lnTo>
                  <a:pt x="519792" y="1892888"/>
                </a:lnTo>
                <a:lnTo>
                  <a:pt x="570195" y="1848250"/>
                </a:lnTo>
                <a:lnTo>
                  <a:pt x="614834" y="1797847"/>
                </a:lnTo>
                <a:lnTo>
                  <a:pt x="654432" y="1743847"/>
                </a:lnTo>
                <a:lnTo>
                  <a:pt x="687551" y="1686251"/>
                </a:lnTo>
                <a:lnTo>
                  <a:pt x="714911" y="1625048"/>
                </a:lnTo>
                <a:lnTo>
                  <a:pt x="735791" y="1560973"/>
                </a:lnTo>
                <a:lnTo>
                  <a:pt x="749474" y="1495449"/>
                </a:lnTo>
                <a:lnTo>
                  <a:pt x="756672" y="1429211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0"/>
                </a:lnTo>
                <a:lnTo>
                  <a:pt x="735791" y="1229772"/>
                </a:lnTo>
                <a:lnTo>
                  <a:pt x="714911" y="1165692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8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6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8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  <a:lnTo>
                  <a:pt x="151160" y="1279456"/>
                </a:lnTo>
                <a:lnTo>
                  <a:pt x="217397" y="1272253"/>
                </a:lnTo>
                <a:lnTo>
                  <a:pt x="282917" y="1258575"/>
                </a:lnTo>
                <a:lnTo>
                  <a:pt x="346998" y="1237695"/>
                </a:lnTo>
                <a:lnTo>
                  <a:pt x="408195" y="1210335"/>
                </a:lnTo>
                <a:lnTo>
                  <a:pt x="465792" y="1177216"/>
                </a:lnTo>
                <a:lnTo>
                  <a:pt x="519792" y="1137614"/>
                </a:lnTo>
                <a:lnTo>
                  <a:pt x="570195" y="1092974"/>
                </a:lnTo>
                <a:lnTo>
                  <a:pt x="614834" y="1042577"/>
                </a:lnTo>
                <a:lnTo>
                  <a:pt x="654432" y="988577"/>
                </a:lnTo>
                <a:lnTo>
                  <a:pt x="687551" y="930976"/>
                </a:lnTo>
                <a:lnTo>
                  <a:pt x="714911" y="869778"/>
                </a:lnTo>
                <a:lnTo>
                  <a:pt x="735791" y="805698"/>
                </a:lnTo>
                <a:lnTo>
                  <a:pt x="749474" y="740174"/>
                </a:lnTo>
                <a:lnTo>
                  <a:pt x="756672" y="673943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58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30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  <a:lnTo>
                  <a:pt x="378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76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  <a:lnTo>
                  <a:pt x="63032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426176" y="-721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005059" y="9776874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221198" y="510123"/>
                </a:moveTo>
                <a:lnTo>
                  <a:pt x="2225732" y="467960"/>
                </a:lnTo>
                <a:lnTo>
                  <a:pt x="2238051" y="411807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700"/>
                </a:lnTo>
                <a:lnTo>
                  <a:pt x="2343085" y="205903"/>
                </a:lnTo>
                <a:lnTo>
                  <a:pt x="2381313" y="162708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8" y="7199"/>
                </a:lnTo>
                <a:lnTo>
                  <a:pt x="2744929" y="720"/>
                </a:lnTo>
                <a:lnTo>
                  <a:pt x="2773632" y="0"/>
                </a:lnTo>
                <a:lnTo>
                  <a:pt x="2802462" y="720"/>
                </a:lnTo>
                <a:lnTo>
                  <a:pt x="2860757" y="6479"/>
                </a:lnTo>
                <a:lnTo>
                  <a:pt x="2917656" y="18717"/>
                </a:lnTo>
                <a:lnTo>
                  <a:pt x="2972395" y="36716"/>
                </a:lnTo>
                <a:lnTo>
                  <a:pt x="3025610" y="60473"/>
                </a:lnTo>
                <a:lnTo>
                  <a:pt x="3076031" y="89272"/>
                </a:lnTo>
                <a:lnTo>
                  <a:pt x="3122896" y="123830"/>
                </a:lnTo>
                <a:lnTo>
                  <a:pt x="3166078" y="162708"/>
                </a:lnTo>
                <a:lnTo>
                  <a:pt x="3204941" y="205903"/>
                </a:lnTo>
                <a:lnTo>
                  <a:pt x="3239487" y="252700"/>
                </a:lnTo>
                <a:lnTo>
                  <a:pt x="3268317" y="303093"/>
                </a:lnTo>
                <a:lnTo>
                  <a:pt x="3292067" y="356369"/>
                </a:lnTo>
                <a:lnTo>
                  <a:pt x="3310101" y="411083"/>
                </a:lnTo>
                <a:lnTo>
                  <a:pt x="3322294" y="467960"/>
                </a:lnTo>
                <a:lnTo>
                  <a:pt x="3325850" y="496758"/>
                </a:lnTo>
                <a:lnTo>
                  <a:pt x="3326828" y="510123"/>
                </a:lnTo>
              </a:path>
              <a:path w="3327400" h="510540">
                <a:moveTo>
                  <a:pt x="1110285" y="510123"/>
                </a:moveTo>
                <a:lnTo>
                  <a:pt x="1114819" y="467960"/>
                </a:lnTo>
                <a:lnTo>
                  <a:pt x="1127011" y="411807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700"/>
                </a:lnTo>
                <a:lnTo>
                  <a:pt x="1232171" y="205903"/>
                </a:lnTo>
                <a:lnTo>
                  <a:pt x="1270273" y="162708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199"/>
                </a:lnTo>
                <a:lnTo>
                  <a:pt x="1633888" y="720"/>
                </a:lnTo>
                <a:lnTo>
                  <a:pt x="1662718" y="0"/>
                </a:lnTo>
                <a:lnTo>
                  <a:pt x="1691549" y="720"/>
                </a:lnTo>
                <a:lnTo>
                  <a:pt x="1749844" y="6479"/>
                </a:lnTo>
                <a:lnTo>
                  <a:pt x="1806742" y="18717"/>
                </a:lnTo>
                <a:lnTo>
                  <a:pt x="1861481" y="36716"/>
                </a:lnTo>
                <a:lnTo>
                  <a:pt x="1914697" y="60473"/>
                </a:lnTo>
                <a:lnTo>
                  <a:pt x="1965118" y="89272"/>
                </a:lnTo>
                <a:lnTo>
                  <a:pt x="2011982" y="123830"/>
                </a:lnTo>
                <a:lnTo>
                  <a:pt x="2055164" y="162708"/>
                </a:lnTo>
                <a:lnTo>
                  <a:pt x="2094028" y="205903"/>
                </a:lnTo>
                <a:lnTo>
                  <a:pt x="2128573" y="252700"/>
                </a:lnTo>
                <a:lnTo>
                  <a:pt x="2157403" y="303093"/>
                </a:lnTo>
                <a:lnTo>
                  <a:pt x="2181153" y="356369"/>
                </a:lnTo>
                <a:lnTo>
                  <a:pt x="2199061" y="411083"/>
                </a:lnTo>
                <a:lnTo>
                  <a:pt x="2211380" y="467960"/>
                </a:lnTo>
                <a:lnTo>
                  <a:pt x="2214937" y="496758"/>
                </a:lnTo>
                <a:lnTo>
                  <a:pt x="2215914" y="510123"/>
                </a:lnTo>
              </a:path>
              <a:path w="3327400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  <a:lnTo>
                  <a:pt x="581296" y="720"/>
                </a:lnTo>
                <a:lnTo>
                  <a:pt x="639616" y="6479"/>
                </a:lnTo>
                <a:lnTo>
                  <a:pt x="696464" y="18717"/>
                </a:lnTo>
                <a:lnTo>
                  <a:pt x="751203" y="36716"/>
                </a:lnTo>
                <a:lnTo>
                  <a:pt x="804545" y="60473"/>
                </a:lnTo>
                <a:lnTo>
                  <a:pt x="854839" y="89272"/>
                </a:lnTo>
                <a:lnTo>
                  <a:pt x="901704" y="123830"/>
                </a:lnTo>
                <a:lnTo>
                  <a:pt x="944886" y="162708"/>
                </a:lnTo>
                <a:lnTo>
                  <a:pt x="983749" y="205903"/>
                </a:lnTo>
                <a:lnTo>
                  <a:pt x="1018295" y="252700"/>
                </a:lnTo>
                <a:lnTo>
                  <a:pt x="1047125" y="303093"/>
                </a:lnTo>
                <a:lnTo>
                  <a:pt x="1070875" y="356369"/>
                </a:lnTo>
                <a:lnTo>
                  <a:pt x="1088910" y="411083"/>
                </a:lnTo>
                <a:lnTo>
                  <a:pt x="1101102" y="467960"/>
                </a:lnTo>
                <a:lnTo>
                  <a:pt x="1104785" y="496758"/>
                </a:lnTo>
                <a:lnTo>
                  <a:pt x="1105763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1036320"/>
            <a:ext cx="8013192" cy="69799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2743200"/>
            <a:ext cx="7525512" cy="2127504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0473842" y="1167117"/>
            <a:ext cx="6880859" cy="7952740"/>
            <a:chOff x="10473842" y="1167117"/>
            <a:chExt cx="6880859" cy="795274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6087724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6" y="0"/>
                  </a:moveTo>
                  <a:lnTo>
                    <a:pt x="1222645" y="831"/>
                  </a:lnTo>
                  <a:lnTo>
                    <a:pt x="1174356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7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3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1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4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4"/>
                  </a:lnTo>
                  <a:lnTo>
                    <a:pt x="456218" y="2244899"/>
                  </a:lnTo>
                  <a:lnTo>
                    <a:pt x="491593" y="2273432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4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3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7" y="2518289"/>
                  </a:lnTo>
                  <a:lnTo>
                    <a:pt x="1079300" y="2526269"/>
                  </a:lnTo>
                  <a:lnTo>
                    <a:pt x="1126564" y="2532533"/>
                  </a:lnTo>
                  <a:lnTo>
                    <a:pt x="1174356" y="2537049"/>
                  </a:lnTo>
                  <a:lnTo>
                    <a:pt x="1222645" y="2539782"/>
                  </a:lnTo>
                  <a:lnTo>
                    <a:pt x="1266824" y="2540615"/>
                  </a:lnTo>
                  <a:lnTo>
                    <a:pt x="1266826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0" y="60439"/>
                </a:lnTo>
                <a:lnTo>
                  <a:pt x="7074" y="126669"/>
                </a:lnTo>
                <a:lnTo>
                  <a:pt x="15722" y="192912"/>
                </a:lnTo>
                <a:lnTo>
                  <a:pt x="27952" y="258432"/>
                </a:lnTo>
                <a:lnTo>
                  <a:pt x="43078" y="322503"/>
                </a:lnTo>
                <a:lnTo>
                  <a:pt x="61798" y="386587"/>
                </a:lnTo>
                <a:lnTo>
                  <a:pt x="84112" y="449224"/>
                </a:lnTo>
                <a:lnTo>
                  <a:pt x="109321" y="510425"/>
                </a:lnTo>
                <a:lnTo>
                  <a:pt x="138112" y="570903"/>
                </a:lnTo>
                <a:lnTo>
                  <a:pt x="169786" y="629221"/>
                </a:lnTo>
                <a:lnTo>
                  <a:pt x="204355" y="685380"/>
                </a:lnTo>
                <a:lnTo>
                  <a:pt x="242506" y="740816"/>
                </a:lnTo>
                <a:lnTo>
                  <a:pt x="282829" y="793381"/>
                </a:lnTo>
                <a:lnTo>
                  <a:pt x="326034" y="843775"/>
                </a:lnTo>
                <a:lnTo>
                  <a:pt x="371386" y="892009"/>
                </a:lnTo>
                <a:lnTo>
                  <a:pt x="419620" y="938085"/>
                </a:lnTo>
                <a:lnTo>
                  <a:pt x="470027" y="981290"/>
                </a:lnTo>
                <a:lnTo>
                  <a:pt x="523303" y="1021613"/>
                </a:lnTo>
                <a:lnTo>
                  <a:pt x="578015" y="1059052"/>
                </a:lnTo>
                <a:lnTo>
                  <a:pt x="634174" y="1093609"/>
                </a:lnTo>
                <a:lnTo>
                  <a:pt x="693216" y="1125283"/>
                </a:lnTo>
                <a:lnTo>
                  <a:pt x="752970" y="1154087"/>
                </a:lnTo>
                <a:lnTo>
                  <a:pt x="814171" y="1180007"/>
                </a:lnTo>
                <a:lnTo>
                  <a:pt x="876808" y="1201597"/>
                </a:lnTo>
                <a:lnTo>
                  <a:pt x="940892" y="1221041"/>
                </a:lnTo>
                <a:lnTo>
                  <a:pt x="1004963" y="1236167"/>
                </a:lnTo>
                <a:lnTo>
                  <a:pt x="1070483" y="1248397"/>
                </a:lnTo>
                <a:lnTo>
                  <a:pt x="1136726" y="1257045"/>
                </a:lnTo>
                <a:lnTo>
                  <a:pt x="1202956" y="1262799"/>
                </a:lnTo>
                <a:lnTo>
                  <a:pt x="1269199" y="1264246"/>
                </a:lnTo>
                <a:lnTo>
                  <a:pt x="1269199" y="1263522"/>
                </a:lnTo>
                <a:lnTo>
                  <a:pt x="1335430" y="1262075"/>
                </a:lnTo>
                <a:lnTo>
                  <a:pt x="1401673" y="1256322"/>
                </a:lnTo>
                <a:lnTo>
                  <a:pt x="1467916" y="1247686"/>
                </a:lnTo>
                <a:lnTo>
                  <a:pt x="1533436" y="1235443"/>
                </a:lnTo>
                <a:lnTo>
                  <a:pt x="1597507" y="1220330"/>
                </a:lnTo>
                <a:lnTo>
                  <a:pt x="1661591" y="1201597"/>
                </a:lnTo>
                <a:lnTo>
                  <a:pt x="1724228" y="1179283"/>
                </a:lnTo>
                <a:lnTo>
                  <a:pt x="1785429" y="1154087"/>
                </a:lnTo>
                <a:lnTo>
                  <a:pt x="1845906" y="1125283"/>
                </a:lnTo>
                <a:lnTo>
                  <a:pt x="1904212" y="1093609"/>
                </a:lnTo>
                <a:lnTo>
                  <a:pt x="1960372" y="1059052"/>
                </a:lnTo>
                <a:lnTo>
                  <a:pt x="2015820" y="1020889"/>
                </a:lnTo>
                <a:lnTo>
                  <a:pt x="2068372" y="980566"/>
                </a:lnTo>
                <a:lnTo>
                  <a:pt x="2118779" y="937374"/>
                </a:lnTo>
                <a:lnTo>
                  <a:pt x="2167013" y="892009"/>
                </a:lnTo>
                <a:lnTo>
                  <a:pt x="2213089" y="843775"/>
                </a:lnTo>
                <a:lnTo>
                  <a:pt x="2256294" y="793381"/>
                </a:lnTo>
                <a:lnTo>
                  <a:pt x="2296604" y="740092"/>
                </a:lnTo>
                <a:lnTo>
                  <a:pt x="2334044" y="685380"/>
                </a:lnTo>
                <a:lnTo>
                  <a:pt x="2368600" y="629221"/>
                </a:lnTo>
                <a:lnTo>
                  <a:pt x="2400287" y="570179"/>
                </a:lnTo>
                <a:lnTo>
                  <a:pt x="2429090" y="510425"/>
                </a:lnTo>
                <a:lnTo>
                  <a:pt x="2454998" y="449224"/>
                </a:lnTo>
                <a:lnTo>
                  <a:pt x="2476601" y="386587"/>
                </a:lnTo>
                <a:lnTo>
                  <a:pt x="2496045" y="322503"/>
                </a:lnTo>
                <a:lnTo>
                  <a:pt x="2511158" y="258432"/>
                </a:lnTo>
                <a:lnTo>
                  <a:pt x="2523401" y="192912"/>
                </a:lnTo>
                <a:lnTo>
                  <a:pt x="2532037" y="126669"/>
                </a:lnTo>
                <a:lnTo>
                  <a:pt x="2537802" y="60439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50"/>
                </a:lnTo>
                <a:lnTo>
                  <a:pt x="643534" y="127393"/>
                </a:lnTo>
                <a:lnTo>
                  <a:pt x="660819" y="192189"/>
                </a:lnTo>
                <a:lnTo>
                  <a:pt x="685292" y="254114"/>
                </a:lnTo>
                <a:lnTo>
                  <a:pt x="715543" y="313867"/>
                </a:lnTo>
                <a:lnTo>
                  <a:pt x="752259" y="370027"/>
                </a:lnTo>
                <a:lnTo>
                  <a:pt x="794016" y="422579"/>
                </a:lnTo>
                <a:lnTo>
                  <a:pt x="841527" y="469391"/>
                </a:lnTo>
                <a:lnTo>
                  <a:pt x="893368" y="511860"/>
                </a:lnTo>
                <a:lnTo>
                  <a:pt x="949528" y="548589"/>
                </a:lnTo>
                <a:lnTo>
                  <a:pt x="1009281" y="578815"/>
                </a:lnTo>
                <a:lnTo>
                  <a:pt x="1071930" y="602576"/>
                </a:lnTo>
                <a:lnTo>
                  <a:pt x="1136002" y="619861"/>
                </a:lnTo>
                <a:lnTo>
                  <a:pt x="1202245" y="630656"/>
                </a:lnTo>
                <a:lnTo>
                  <a:pt x="1269199" y="634263"/>
                </a:lnTo>
                <a:lnTo>
                  <a:pt x="1269199" y="633539"/>
                </a:lnTo>
                <a:lnTo>
                  <a:pt x="1302321" y="632815"/>
                </a:lnTo>
                <a:lnTo>
                  <a:pt x="1369275" y="625627"/>
                </a:lnTo>
                <a:lnTo>
                  <a:pt x="1434795" y="611936"/>
                </a:lnTo>
                <a:lnTo>
                  <a:pt x="1498155" y="591057"/>
                </a:lnTo>
                <a:lnTo>
                  <a:pt x="1559344" y="563702"/>
                </a:lnTo>
                <a:lnTo>
                  <a:pt x="1617675" y="530580"/>
                </a:lnTo>
                <a:lnTo>
                  <a:pt x="1671662" y="490981"/>
                </a:lnTo>
                <a:lnTo>
                  <a:pt x="1721345" y="446354"/>
                </a:lnTo>
                <a:lnTo>
                  <a:pt x="1766709" y="396671"/>
                </a:lnTo>
                <a:lnTo>
                  <a:pt x="1805584" y="342671"/>
                </a:lnTo>
                <a:lnTo>
                  <a:pt x="1839417" y="284352"/>
                </a:lnTo>
                <a:lnTo>
                  <a:pt x="1866785" y="223151"/>
                </a:lnTo>
                <a:lnTo>
                  <a:pt x="1886940" y="159791"/>
                </a:lnTo>
                <a:lnTo>
                  <a:pt x="1901342" y="94272"/>
                </a:lnTo>
                <a:lnTo>
                  <a:pt x="1908543" y="27317"/>
                </a:lnTo>
                <a:lnTo>
                  <a:pt x="190912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611282" y="9039597"/>
            <a:ext cx="2054860" cy="1257300"/>
            <a:chOff x="11611282" y="9039597"/>
            <a:chExt cx="2054860" cy="1257300"/>
          </a:xfrm>
        </p:grpSpPr>
        <p:sp>
          <p:nvSpPr>
            <p:cNvPr id="4" name="object 4" descr="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  <a:lnTo>
                    <a:pt x="1279545" y="606232"/>
                  </a:lnTo>
                  <a:lnTo>
                    <a:pt x="1272306" y="539995"/>
                  </a:lnTo>
                  <a:lnTo>
                    <a:pt x="1258717" y="474475"/>
                  </a:lnTo>
                  <a:lnTo>
                    <a:pt x="1237763" y="410394"/>
                  </a:lnTo>
                  <a:lnTo>
                    <a:pt x="1210458" y="349196"/>
                  </a:lnTo>
                  <a:lnTo>
                    <a:pt x="1177311" y="291599"/>
                  </a:lnTo>
                  <a:lnTo>
                    <a:pt x="1137687" y="237600"/>
                  </a:lnTo>
                  <a:lnTo>
                    <a:pt x="1093111" y="187196"/>
                  </a:lnTo>
                  <a:lnTo>
                    <a:pt x="1042679" y="142557"/>
                  </a:lnTo>
                  <a:lnTo>
                    <a:pt x="988692" y="102959"/>
                  </a:lnTo>
                  <a:lnTo>
                    <a:pt x="931085" y="69840"/>
                  </a:lnTo>
                  <a:lnTo>
                    <a:pt x="869897" y="42480"/>
                  </a:lnTo>
                  <a:lnTo>
                    <a:pt x="805813" y="21600"/>
                  </a:lnTo>
                  <a:lnTo>
                    <a:pt x="740294" y="7922"/>
                  </a:lnTo>
                  <a:lnTo>
                    <a:pt x="674064" y="718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22"/>
                  </a:lnTo>
                  <a:lnTo>
                    <a:pt x="474625" y="21600"/>
                  </a:lnTo>
                  <a:lnTo>
                    <a:pt x="410541" y="42480"/>
                  </a:lnTo>
                  <a:lnTo>
                    <a:pt x="349340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  <a:lnTo>
                    <a:pt x="1279533" y="606232"/>
                  </a:lnTo>
                  <a:lnTo>
                    <a:pt x="1272421" y="539995"/>
                  </a:lnTo>
                  <a:lnTo>
                    <a:pt x="1258705" y="474475"/>
                  </a:lnTo>
                  <a:lnTo>
                    <a:pt x="1237750" y="410394"/>
                  </a:lnTo>
                  <a:lnTo>
                    <a:pt x="1210445" y="349196"/>
                  </a:lnTo>
                  <a:lnTo>
                    <a:pt x="1177298" y="291599"/>
                  </a:lnTo>
                  <a:lnTo>
                    <a:pt x="1137675" y="237600"/>
                  </a:lnTo>
                  <a:lnTo>
                    <a:pt x="1093098" y="187196"/>
                  </a:lnTo>
                  <a:lnTo>
                    <a:pt x="1042679" y="142557"/>
                  </a:lnTo>
                  <a:lnTo>
                    <a:pt x="988705" y="102959"/>
                  </a:lnTo>
                  <a:lnTo>
                    <a:pt x="931047" y="69840"/>
                  </a:lnTo>
                  <a:lnTo>
                    <a:pt x="869834" y="42480"/>
                  </a:lnTo>
                  <a:lnTo>
                    <a:pt x="805826" y="21600"/>
                  </a:lnTo>
                  <a:lnTo>
                    <a:pt x="740294" y="7922"/>
                  </a:lnTo>
                  <a:lnTo>
                    <a:pt x="674001" y="718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22"/>
                  </a:lnTo>
                  <a:lnTo>
                    <a:pt x="474612" y="21600"/>
                  </a:lnTo>
                  <a:lnTo>
                    <a:pt x="410605" y="42480"/>
                  </a:lnTo>
                  <a:lnTo>
                    <a:pt x="349391" y="69840"/>
                  </a:lnTo>
                  <a:lnTo>
                    <a:pt x="291746" y="102959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600"/>
                  </a:lnTo>
                  <a:lnTo>
                    <a:pt x="103114" y="291599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34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3" y="1102295"/>
                </a:lnTo>
              </a:path>
              <a:path w="646430" h="3332479">
                <a:moveTo>
                  <a:pt x="645843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3" y="2213246"/>
                </a:lnTo>
              </a:path>
              <a:path w="646430" h="3332479">
                <a:moveTo>
                  <a:pt x="645843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6"/>
                </a:lnTo>
                <a:lnTo>
                  <a:pt x="555094" y="2221915"/>
                </a:lnTo>
                <a:lnTo>
                  <a:pt x="526266" y="2222626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3"/>
                </a:lnTo>
                <a:lnTo>
                  <a:pt x="37463" y="2975748"/>
                </a:lnTo>
                <a:lnTo>
                  <a:pt x="61211" y="3029027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5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3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26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48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076346" y="-1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20"/>
                </a:lnTo>
                <a:lnTo>
                  <a:pt x="7056" y="124563"/>
                </a:lnTo>
                <a:lnTo>
                  <a:pt x="15692" y="190794"/>
                </a:lnTo>
                <a:lnTo>
                  <a:pt x="27884" y="256313"/>
                </a:lnTo>
                <a:lnTo>
                  <a:pt x="42997" y="320397"/>
                </a:lnTo>
                <a:lnTo>
                  <a:pt x="62428" y="384481"/>
                </a:lnTo>
                <a:lnTo>
                  <a:pt x="84145" y="447118"/>
                </a:lnTo>
                <a:lnTo>
                  <a:pt x="110053" y="508319"/>
                </a:lnTo>
                <a:lnTo>
                  <a:pt x="138755" y="568072"/>
                </a:lnTo>
                <a:lnTo>
                  <a:pt x="170505" y="627115"/>
                </a:lnTo>
                <a:lnTo>
                  <a:pt x="205049" y="683274"/>
                </a:lnTo>
                <a:lnTo>
                  <a:pt x="242514" y="737998"/>
                </a:lnTo>
                <a:lnTo>
                  <a:pt x="282773" y="791275"/>
                </a:lnTo>
                <a:lnTo>
                  <a:pt x="325953" y="841681"/>
                </a:lnTo>
                <a:lnTo>
                  <a:pt x="372054" y="889916"/>
                </a:lnTo>
                <a:lnTo>
                  <a:pt x="420314" y="935280"/>
                </a:lnTo>
                <a:lnTo>
                  <a:pt x="470733" y="978473"/>
                </a:lnTo>
                <a:lnTo>
                  <a:pt x="523311" y="1018795"/>
                </a:lnTo>
                <a:lnTo>
                  <a:pt x="578683" y="1056959"/>
                </a:lnTo>
                <a:lnTo>
                  <a:pt x="634944" y="1091516"/>
                </a:lnTo>
                <a:lnTo>
                  <a:pt x="693237" y="1123189"/>
                </a:lnTo>
                <a:lnTo>
                  <a:pt x="753689" y="1151993"/>
                </a:lnTo>
                <a:lnTo>
                  <a:pt x="814903" y="1177190"/>
                </a:lnTo>
                <a:lnTo>
                  <a:pt x="877514" y="1199516"/>
                </a:lnTo>
                <a:lnTo>
                  <a:pt x="941649" y="1218236"/>
                </a:lnTo>
                <a:lnTo>
                  <a:pt x="1005657" y="1233349"/>
                </a:lnTo>
                <a:lnTo>
                  <a:pt x="1071189" y="1245592"/>
                </a:lnTo>
                <a:lnTo>
                  <a:pt x="1137483" y="1254228"/>
                </a:lnTo>
                <a:lnTo>
                  <a:pt x="1203650" y="1259994"/>
                </a:lnTo>
                <a:lnTo>
                  <a:pt x="1211651" y="1260169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4452599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2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2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90744"/>
            <a:ext cx="6565392" cy="79247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18176"/>
            <a:ext cx="7994904" cy="1728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004918" y="8907094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70126" y="0"/>
                </a:moveTo>
                <a:lnTo>
                  <a:pt x="1203832" y="1447"/>
                </a:lnTo>
                <a:lnTo>
                  <a:pt x="1137665" y="7200"/>
                </a:lnTo>
                <a:lnTo>
                  <a:pt x="1071371" y="15849"/>
                </a:lnTo>
                <a:lnTo>
                  <a:pt x="1005839" y="28079"/>
                </a:lnTo>
                <a:lnTo>
                  <a:pt x="941069" y="43205"/>
                </a:lnTo>
                <a:lnTo>
                  <a:pt x="877696" y="61925"/>
                </a:lnTo>
                <a:lnTo>
                  <a:pt x="815085" y="84239"/>
                </a:lnTo>
                <a:lnTo>
                  <a:pt x="753871" y="110159"/>
                </a:lnTo>
                <a:lnTo>
                  <a:pt x="693419" y="138240"/>
                </a:lnTo>
                <a:lnTo>
                  <a:pt x="635126" y="169920"/>
                </a:lnTo>
                <a:lnTo>
                  <a:pt x="578230" y="205202"/>
                </a:lnTo>
                <a:lnTo>
                  <a:pt x="523493" y="242643"/>
                </a:lnTo>
                <a:lnTo>
                  <a:pt x="470915" y="282961"/>
                </a:lnTo>
                <a:lnTo>
                  <a:pt x="420496" y="326161"/>
                </a:lnTo>
                <a:lnTo>
                  <a:pt x="372236" y="372243"/>
                </a:lnTo>
                <a:lnTo>
                  <a:pt x="326135" y="420483"/>
                </a:lnTo>
                <a:lnTo>
                  <a:pt x="282955" y="470881"/>
                </a:lnTo>
                <a:lnTo>
                  <a:pt x="242696" y="523443"/>
                </a:lnTo>
                <a:lnTo>
                  <a:pt x="205231" y="578161"/>
                </a:lnTo>
                <a:lnTo>
                  <a:pt x="169925" y="635039"/>
                </a:lnTo>
                <a:lnTo>
                  <a:pt x="138302" y="693359"/>
                </a:lnTo>
                <a:lnTo>
                  <a:pt x="110235" y="753838"/>
                </a:lnTo>
                <a:lnTo>
                  <a:pt x="84327" y="815041"/>
                </a:lnTo>
                <a:lnTo>
                  <a:pt x="61975" y="877677"/>
                </a:lnTo>
                <a:lnTo>
                  <a:pt x="43179" y="941039"/>
                </a:lnTo>
                <a:lnTo>
                  <a:pt x="28066" y="1005838"/>
                </a:lnTo>
                <a:lnTo>
                  <a:pt x="15874" y="1071357"/>
                </a:lnTo>
                <a:lnTo>
                  <a:pt x="7238" y="1137601"/>
                </a:lnTo>
                <a:lnTo>
                  <a:pt x="1523" y="1203840"/>
                </a:lnTo>
                <a:lnTo>
                  <a:pt x="0" y="1270078"/>
                </a:lnTo>
                <a:lnTo>
                  <a:pt x="1523" y="1336316"/>
                </a:lnTo>
                <a:lnTo>
                  <a:pt x="5284" y="1379903"/>
                </a:lnTo>
                <a:lnTo>
                  <a:pt x="1283080" y="1379903"/>
                </a:lnTo>
                <a:lnTo>
                  <a:pt x="1283080" y="283"/>
                </a:lnTo>
                <a:lnTo>
                  <a:pt x="1270126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-1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64" y="0"/>
                </a:moveTo>
                <a:lnTo>
                  <a:pt x="0" y="0"/>
                </a:lnTo>
                <a:lnTo>
                  <a:pt x="0" y="1254353"/>
                </a:lnTo>
                <a:lnTo>
                  <a:pt x="478" y="1254353"/>
                </a:lnTo>
                <a:lnTo>
                  <a:pt x="67677" y="1245592"/>
                </a:lnTo>
                <a:lnTo>
                  <a:pt x="133196" y="1233349"/>
                </a:lnTo>
                <a:lnTo>
                  <a:pt x="197276" y="1218236"/>
                </a:lnTo>
                <a:lnTo>
                  <a:pt x="261357" y="1199516"/>
                </a:lnTo>
                <a:lnTo>
                  <a:pt x="323998" y="1177190"/>
                </a:lnTo>
                <a:lnTo>
                  <a:pt x="385197" y="1151993"/>
                </a:lnTo>
                <a:lnTo>
                  <a:pt x="445675" y="1123189"/>
                </a:lnTo>
                <a:lnTo>
                  <a:pt x="503996" y="1091516"/>
                </a:lnTo>
                <a:lnTo>
                  <a:pt x="560158" y="1056959"/>
                </a:lnTo>
                <a:lnTo>
                  <a:pt x="615598" y="1018795"/>
                </a:lnTo>
                <a:lnTo>
                  <a:pt x="668158" y="978473"/>
                </a:lnTo>
                <a:lnTo>
                  <a:pt x="718557" y="935280"/>
                </a:lnTo>
                <a:lnTo>
                  <a:pt x="766796" y="889916"/>
                </a:lnTo>
                <a:lnTo>
                  <a:pt x="812879" y="841681"/>
                </a:lnTo>
                <a:lnTo>
                  <a:pt x="856079" y="791275"/>
                </a:lnTo>
                <a:lnTo>
                  <a:pt x="896396" y="737998"/>
                </a:lnTo>
                <a:lnTo>
                  <a:pt x="933837" y="683274"/>
                </a:lnTo>
                <a:lnTo>
                  <a:pt x="968400" y="627115"/>
                </a:lnTo>
                <a:lnTo>
                  <a:pt x="1000075" y="568072"/>
                </a:lnTo>
                <a:lnTo>
                  <a:pt x="1028879" y="508319"/>
                </a:lnTo>
                <a:lnTo>
                  <a:pt x="1054799" y="447118"/>
                </a:lnTo>
                <a:lnTo>
                  <a:pt x="1076399" y="384481"/>
                </a:lnTo>
                <a:lnTo>
                  <a:pt x="1095835" y="320397"/>
                </a:lnTo>
                <a:lnTo>
                  <a:pt x="1110957" y="256313"/>
                </a:lnTo>
                <a:lnTo>
                  <a:pt x="1123195" y="190794"/>
                </a:lnTo>
                <a:lnTo>
                  <a:pt x="1131837" y="124563"/>
                </a:lnTo>
                <a:lnTo>
                  <a:pt x="1137597" y="58320"/>
                </a:lnTo>
                <a:lnTo>
                  <a:pt x="113886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480047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7" y="9767"/>
                </a:lnTo>
                <a:lnTo>
                  <a:pt x="118735" y="24893"/>
                </a:lnTo>
                <a:lnTo>
                  <a:pt x="173448" y="45773"/>
                </a:lnTo>
                <a:lnTo>
                  <a:pt x="225285" y="71695"/>
                </a:lnTo>
                <a:lnTo>
                  <a:pt x="273521" y="103370"/>
                </a:lnTo>
                <a:lnTo>
                  <a:pt x="318878" y="140087"/>
                </a:lnTo>
                <a:lnTo>
                  <a:pt x="359911" y="181135"/>
                </a:lnTo>
                <a:lnTo>
                  <a:pt x="396631" y="226488"/>
                </a:lnTo>
                <a:lnTo>
                  <a:pt x="428306" y="275449"/>
                </a:lnTo>
                <a:lnTo>
                  <a:pt x="454222" y="326568"/>
                </a:lnTo>
                <a:lnTo>
                  <a:pt x="475103" y="381282"/>
                </a:lnTo>
                <a:lnTo>
                  <a:pt x="490219" y="437444"/>
                </a:lnTo>
                <a:lnTo>
                  <a:pt x="499581" y="494329"/>
                </a:lnTo>
                <a:lnTo>
                  <a:pt x="502458" y="552650"/>
                </a:lnTo>
                <a:lnTo>
                  <a:pt x="501739" y="552650"/>
                </a:lnTo>
                <a:lnTo>
                  <a:pt x="501019" y="581442"/>
                </a:lnTo>
                <a:lnTo>
                  <a:pt x="495260" y="639763"/>
                </a:lnTo>
                <a:lnTo>
                  <a:pt x="483021" y="695924"/>
                </a:lnTo>
                <a:lnTo>
                  <a:pt x="465023" y="751362"/>
                </a:lnTo>
                <a:lnTo>
                  <a:pt x="441265" y="804641"/>
                </a:lnTo>
                <a:lnTo>
                  <a:pt x="412466" y="855036"/>
                </a:lnTo>
                <a:lnTo>
                  <a:pt x="377908" y="901838"/>
                </a:lnTo>
                <a:lnTo>
                  <a:pt x="339754" y="945045"/>
                </a:lnTo>
                <a:lnTo>
                  <a:pt x="296559" y="983921"/>
                </a:lnTo>
                <a:lnTo>
                  <a:pt x="249044" y="1017755"/>
                </a:lnTo>
                <a:lnTo>
                  <a:pt x="199364" y="1047284"/>
                </a:lnTo>
                <a:lnTo>
                  <a:pt x="146089" y="1071047"/>
                </a:lnTo>
                <a:lnTo>
                  <a:pt x="90656" y="1089043"/>
                </a:lnTo>
                <a:lnTo>
                  <a:pt x="33778" y="1100563"/>
                </a:lnTo>
                <a:lnTo>
                  <a:pt x="5705" y="1104881"/>
                </a:lnTo>
                <a:lnTo>
                  <a:pt x="0" y="1105298"/>
                </a:lnTo>
              </a:path>
              <a:path w="502920" h="3326765">
                <a:moveTo>
                  <a:pt x="0" y="1110219"/>
                </a:moveTo>
                <a:lnTo>
                  <a:pt x="62577" y="1120007"/>
                </a:lnTo>
                <a:lnTo>
                  <a:pt x="118735" y="1135121"/>
                </a:lnTo>
                <a:lnTo>
                  <a:pt x="173448" y="1156000"/>
                </a:lnTo>
                <a:lnTo>
                  <a:pt x="225285" y="1181922"/>
                </a:lnTo>
                <a:lnTo>
                  <a:pt x="273521" y="1213597"/>
                </a:lnTo>
                <a:lnTo>
                  <a:pt x="318878" y="1250314"/>
                </a:lnTo>
                <a:lnTo>
                  <a:pt x="359911" y="1291362"/>
                </a:lnTo>
                <a:lnTo>
                  <a:pt x="396631" y="1336716"/>
                </a:lnTo>
                <a:lnTo>
                  <a:pt x="428306" y="1385676"/>
                </a:lnTo>
                <a:lnTo>
                  <a:pt x="454222" y="1436796"/>
                </a:lnTo>
                <a:lnTo>
                  <a:pt x="475103" y="1491522"/>
                </a:lnTo>
                <a:lnTo>
                  <a:pt x="490219" y="1547671"/>
                </a:lnTo>
                <a:lnTo>
                  <a:pt x="499581" y="1604557"/>
                </a:lnTo>
                <a:lnTo>
                  <a:pt x="502458" y="1662878"/>
                </a:lnTo>
                <a:lnTo>
                  <a:pt x="501739" y="1662878"/>
                </a:lnTo>
                <a:lnTo>
                  <a:pt x="501019" y="1691682"/>
                </a:lnTo>
                <a:lnTo>
                  <a:pt x="495260" y="1750003"/>
                </a:lnTo>
                <a:lnTo>
                  <a:pt x="483021" y="1806152"/>
                </a:lnTo>
                <a:lnTo>
                  <a:pt x="465023" y="1861590"/>
                </a:lnTo>
                <a:lnTo>
                  <a:pt x="441265" y="1914881"/>
                </a:lnTo>
                <a:lnTo>
                  <a:pt x="412466" y="1965277"/>
                </a:lnTo>
                <a:lnTo>
                  <a:pt x="377908" y="2012078"/>
                </a:lnTo>
                <a:lnTo>
                  <a:pt x="339754" y="2055273"/>
                </a:lnTo>
                <a:lnTo>
                  <a:pt x="296559" y="2094149"/>
                </a:lnTo>
                <a:lnTo>
                  <a:pt x="249044" y="2127996"/>
                </a:lnTo>
                <a:lnTo>
                  <a:pt x="199364" y="2157512"/>
                </a:lnTo>
                <a:lnTo>
                  <a:pt x="146089" y="2181274"/>
                </a:lnTo>
                <a:lnTo>
                  <a:pt x="90656" y="2199271"/>
                </a:lnTo>
                <a:lnTo>
                  <a:pt x="33778" y="2210790"/>
                </a:lnTo>
                <a:lnTo>
                  <a:pt x="5705" y="2215108"/>
                </a:lnTo>
                <a:lnTo>
                  <a:pt x="0" y="2215526"/>
                </a:lnTo>
              </a:path>
              <a:path w="502920" h="3326765">
                <a:moveTo>
                  <a:pt x="0" y="2221168"/>
                </a:moveTo>
                <a:lnTo>
                  <a:pt x="62577" y="2230946"/>
                </a:lnTo>
                <a:lnTo>
                  <a:pt x="118735" y="2246072"/>
                </a:lnTo>
                <a:lnTo>
                  <a:pt x="173448" y="2266952"/>
                </a:lnTo>
                <a:lnTo>
                  <a:pt x="225285" y="2292874"/>
                </a:lnTo>
                <a:lnTo>
                  <a:pt x="273521" y="2324549"/>
                </a:lnTo>
                <a:lnTo>
                  <a:pt x="318878" y="2361266"/>
                </a:lnTo>
                <a:lnTo>
                  <a:pt x="359911" y="2402314"/>
                </a:lnTo>
                <a:lnTo>
                  <a:pt x="396631" y="2447667"/>
                </a:lnTo>
                <a:lnTo>
                  <a:pt x="428306" y="2496628"/>
                </a:lnTo>
                <a:lnTo>
                  <a:pt x="454222" y="2547747"/>
                </a:lnTo>
                <a:lnTo>
                  <a:pt x="475103" y="2602474"/>
                </a:lnTo>
                <a:lnTo>
                  <a:pt x="490219" y="2658623"/>
                </a:lnTo>
                <a:lnTo>
                  <a:pt x="499581" y="2715508"/>
                </a:lnTo>
                <a:lnTo>
                  <a:pt x="502458" y="2773829"/>
                </a:lnTo>
                <a:lnTo>
                  <a:pt x="501739" y="2773829"/>
                </a:lnTo>
                <a:lnTo>
                  <a:pt x="501019" y="2802621"/>
                </a:lnTo>
                <a:lnTo>
                  <a:pt x="495260" y="2860942"/>
                </a:lnTo>
                <a:lnTo>
                  <a:pt x="483021" y="2917104"/>
                </a:lnTo>
                <a:lnTo>
                  <a:pt x="465023" y="2972541"/>
                </a:lnTo>
                <a:lnTo>
                  <a:pt x="441265" y="3025820"/>
                </a:lnTo>
                <a:lnTo>
                  <a:pt x="412466" y="3076228"/>
                </a:lnTo>
                <a:lnTo>
                  <a:pt x="377908" y="3123017"/>
                </a:lnTo>
                <a:lnTo>
                  <a:pt x="339754" y="3166224"/>
                </a:lnTo>
                <a:lnTo>
                  <a:pt x="296559" y="3205100"/>
                </a:lnTo>
                <a:lnTo>
                  <a:pt x="249044" y="3238947"/>
                </a:lnTo>
                <a:lnTo>
                  <a:pt x="199364" y="3268463"/>
                </a:lnTo>
                <a:lnTo>
                  <a:pt x="146089" y="3292213"/>
                </a:lnTo>
                <a:lnTo>
                  <a:pt x="90656" y="3310222"/>
                </a:lnTo>
                <a:lnTo>
                  <a:pt x="33778" y="3321742"/>
                </a:lnTo>
                <a:lnTo>
                  <a:pt x="5705" y="3326060"/>
                </a:lnTo>
                <a:lnTo>
                  <a:pt x="0" y="3326477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335412" y="9514793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97" y="0"/>
                </a:moveTo>
                <a:lnTo>
                  <a:pt x="0" y="1438"/>
                </a:lnTo>
              </a:path>
              <a:path w="1282065" h="772159">
                <a:moveTo>
                  <a:pt x="645084" y="0"/>
                </a:moveTo>
                <a:lnTo>
                  <a:pt x="0" y="771713"/>
                </a:lnTo>
              </a:path>
              <a:path w="1282065" h="772159">
                <a:moveTo>
                  <a:pt x="633653" y="0"/>
                </a:moveTo>
                <a:lnTo>
                  <a:pt x="1281659" y="770274"/>
                </a:lnTo>
              </a:path>
              <a:path w="1282065" h="772159">
                <a:moveTo>
                  <a:pt x="638607" y="7917"/>
                </a:moveTo>
                <a:lnTo>
                  <a:pt x="637209" y="771713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7069770" y="-9358"/>
            <a:ext cx="1228090" cy="2005330"/>
            <a:chOff x="17069770" y="-9358"/>
            <a:chExt cx="1228090" cy="2005330"/>
          </a:xfrm>
        </p:grpSpPr>
        <p:sp>
          <p:nvSpPr>
            <p:cNvPr id="7" name="object 7" descr=""/>
            <p:cNvSpPr/>
            <p:nvPr/>
          </p:nvSpPr>
          <p:spPr>
            <a:xfrm>
              <a:off x="17079130" y="1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1"/>
                  </a:moveTo>
                  <a:lnTo>
                    <a:pt x="640848" y="1230450"/>
                  </a:lnTo>
                  <a:lnTo>
                    <a:pt x="640848" y="1229727"/>
                  </a:lnTo>
                  <a:lnTo>
                    <a:pt x="607701" y="1229015"/>
                  </a:lnTo>
                  <a:lnTo>
                    <a:pt x="540771" y="1221814"/>
                  </a:lnTo>
                  <a:lnTo>
                    <a:pt x="475238" y="1208137"/>
                  </a:lnTo>
                  <a:lnTo>
                    <a:pt x="411865" y="1187245"/>
                  </a:lnTo>
                  <a:lnTo>
                    <a:pt x="350650" y="1159890"/>
                  </a:lnTo>
                  <a:lnTo>
                    <a:pt x="292356" y="1126768"/>
                  </a:lnTo>
                  <a:lnTo>
                    <a:pt x="238381" y="1087170"/>
                  </a:lnTo>
                  <a:lnTo>
                    <a:pt x="188723" y="1042530"/>
                  </a:lnTo>
                  <a:lnTo>
                    <a:pt x="143384" y="992860"/>
                  </a:lnTo>
                  <a:lnTo>
                    <a:pt x="104395" y="938860"/>
                  </a:lnTo>
                  <a:lnTo>
                    <a:pt x="70612" y="880542"/>
                  </a:lnTo>
                  <a:lnTo>
                    <a:pt x="43307" y="819342"/>
                  </a:lnTo>
                  <a:lnTo>
                    <a:pt x="23114" y="755982"/>
                  </a:lnTo>
                  <a:lnTo>
                    <a:pt x="8636" y="690463"/>
                  </a:lnTo>
                  <a:lnTo>
                    <a:pt x="1524" y="623509"/>
                  </a:lnTo>
                  <a:lnTo>
                    <a:pt x="762" y="590388"/>
                  </a:lnTo>
                  <a:lnTo>
                    <a:pt x="0" y="589664"/>
                  </a:lnTo>
                  <a:lnTo>
                    <a:pt x="762" y="589664"/>
                  </a:lnTo>
                  <a:lnTo>
                    <a:pt x="1524" y="556542"/>
                  </a:lnTo>
                  <a:lnTo>
                    <a:pt x="4318" y="522710"/>
                  </a:lnTo>
                  <a:lnTo>
                    <a:pt x="14478" y="456467"/>
                  </a:lnTo>
                  <a:lnTo>
                    <a:pt x="31750" y="391672"/>
                  </a:lnTo>
                  <a:lnTo>
                    <a:pt x="56261" y="329747"/>
                  </a:lnTo>
                  <a:lnTo>
                    <a:pt x="86487" y="269994"/>
                  </a:lnTo>
                  <a:lnTo>
                    <a:pt x="123191" y="213835"/>
                  </a:lnTo>
                  <a:lnTo>
                    <a:pt x="164974" y="161270"/>
                  </a:lnTo>
                  <a:lnTo>
                    <a:pt x="212473" y="114484"/>
                  </a:lnTo>
                  <a:lnTo>
                    <a:pt x="264289" y="72003"/>
                  </a:lnTo>
                  <a:lnTo>
                    <a:pt x="320424" y="35287"/>
                  </a:lnTo>
                  <a:lnTo>
                    <a:pt x="380241" y="5036"/>
                  </a:lnTo>
                  <a:lnTo>
                    <a:pt x="392240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13"/>
                  </a:lnTo>
                  <a:lnTo>
                    <a:pt x="475238" y="1258523"/>
                  </a:lnTo>
                  <a:lnTo>
                    <a:pt x="411865" y="1237657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59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908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54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59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82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183000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7" y="635019"/>
                </a:lnTo>
                <a:lnTo>
                  <a:pt x="76824" y="578142"/>
                </a:lnTo>
                <a:lnTo>
                  <a:pt x="114277" y="523422"/>
                </a:lnTo>
                <a:lnTo>
                  <a:pt x="154586" y="470866"/>
                </a:lnTo>
                <a:lnTo>
                  <a:pt x="197792" y="420463"/>
                </a:lnTo>
                <a:lnTo>
                  <a:pt x="243867" y="372228"/>
                </a:lnTo>
                <a:lnTo>
                  <a:pt x="292102" y="326151"/>
                </a:lnTo>
                <a:lnTo>
                  <a:pt x="342508" y="282952"/>
                </a:lnTo>
                <a:lnTo>
                  <a:pt x="395061" y="242633"/>
                </a:lnTo>
                <a:lnTo>
                  <a:pt x="449773" y="205193"/>
                </a:lnTo>
                <a:lnTo>
                  <a:pt x="506656" y="169912"/>
                </a:lnTo>
                <a:lnTo>
                  <a:pt x="564974" y="138235"/>
                </a:lnTo>
                <a:lnTo>
                  <a:pt x="625452" y="110157"/>
                </a:lnTo>
                <a:lnTo>
                  <a:pt x="686653" y="84236"/>
                </a:lnTo>
                <a:lnTo>
                  <a:pt x="749289" y="61917"/>
                </a:lnTo>
                <a:lnTo>
                  <a:pt x="812650" y="43199"/>
                </a:lnTo>
                <a:lnTo>
                  <a:pt x="877445" y="28078"/>
                </a:lnTo>
                <a:lnTo>
                  <a:pt x="942964" y="15839"/>
                </a:lnTo>
                <a:lnTo>
                  <a:pt x="1009208" y="7198"/>
                </a:lnTo>
                <a:lnTo>
                  <a:pt x="1075438" y="1437"/>
                </a:lnTo>
                <a:lnTo>
                  <a:pt x="1141681" y="0"/>
                </a:lnTo>
                <a:lnTo>
                  <a:pt x="1207924" y="1437"/>
                </a:lnTo>
                <a:lnTo>
                  <a:pt x="1274155" y="7198"/>
                </a:lnTo>
                <a:lnTo>
                  <a:pt x="1340385" y="15839"/>
                </a:lnTo>
                <a:lnTo>
                  <a:pt x="1405905" y="28078"/>
                </a:lnTo>
                <a:lnTo>
                  <a:pt x="1470713" y="43199"/>
                </a:lnTo>
                <a:lnTo>
                  <a:pt x="1534060" y="61917"/>
                </a:lnTo>
                <a:lnTo>
                  <a:pt x="1596709" y="84236"/>
                </a:lnTo>
                <a:lnTo>
                  <a:pt x="1657911" y="110157"/>
                </a:lnTo>
                <a:lnTo>
                  <a:pt x="1718375" y="138235"/>
                </a:lnTo>
                <a:lnTo>
                  <a:pt x="1776707" y="169912"/>
                </a:lnTo>
                <a:lnTo>
                  <a:pt x="1833577" y="205193"/>
                </a:lnTo>
                <a:lnTo>
                  <a:pt x="1888301" y="242633"/>
                </a:lnTo>
                <a:lnTo>
                  <a:pt x="1940854" y="282952"/>
                </a:lnTo>
                <a:lnTo>
                  <a:pt x="1991248" y="326151"/>
                </a:lnTo>
                <a:lnTo>
                  <a:pt x="2039495" y="372228"/>
                </a:lnTo>
                <a:lnTo>
                  <a:pt x="2085571" y="420463"/>
                </a:lnTo>
                <a:lnTo>
                  <a:pt x="2128763" y="470866"/>
                </a:lnTo>
                <a:lnTo>
                  <a:pt x="2169086" y="523422"/>
                </a:lnTo>
                <a:lnTo>
                  <a:pt x="2206525" y="578142"/>
                </a:lnTo>
                <a:lnTo>
                  <a:pt x="2241806" y="635019"/>
                </a:lnTo>
                <a:lnTo>
                  <a:pt x="2273480" y="693340"/>
                </a:lnTo>
                <a:lnTo>
                  <a:pt x="2283350" y="714597"/>
                </a:lnTo>
              </a:path>
              <a:path w="2283459" h="715009">
                <a:moveTo>
                  <a:pt x="823939" y="714597"/>
                </a:moveTo>
                <a:lnTo>
                  <a:pt x="881052" y="685417"/>
                </a:lnTo>
                <a:lnTo>
                  <a:pt x="943688" y="661659"/>
                </a:lnTo>
                <a:lnTo>
                  <a:pt x="1008484" y="643661"/>
                </a:lnTo>
                <a:lnTo>
                  <a:pt x="1074727" y="633580"/>
                </a:lnTo>
                <a:lnTo>
                  <a:pt x="1141681" y="629979"/>
                </a:lnTo>
                <a:lnTo>
                  <a:pt x="1175514" y="630698"/>
                </a:lnTo>
                <a:lnTo>
                  <a:pt x="1241757" y="637901"/>
                </a:lnTo>
                <a:lnTo>
                  <a:pt x="1307277" y="651578"/>
                </a:lnTo>
                <a:lnTo>
                  <a:pt x="1371348" y="672459"/>
                </a:lnTo>
                <a:lnTo>
                  <a:pt x="1432549" y="699819"/>
                </a:lnTo>
                <a:lnTo>
                  <a:pt x="1460086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600200" y="5073688"/>
            <a:ext cx="15963900" cy="3886835"/>
            <a:chOff x="1600200" y="5073688"/>
            <a:chExt cx="15963900" cy="388683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7"/>
              <a:ext cx="15087599" cy="368617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297146" y="5073688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4"/>
                  </a:lnTo>
                  <a:lnTo>
                    <a:pt x="284906" y="2508711"/>
                  </a:lnTo>
                  <a:lnTo>
                    <a:pt x="330386" y="2497398"/>
                  </a:lnTo>
                  <a:lnTo>
                    <a:pt x="375205" y="2484468"/>
                  </a:lnTo>
                  <a:lnTo>
                    <a:pt x="419330" y="2469955"/>
                  </a:lnTo>
                  <a:lnTo>
                    <a:pt x="462729" y="2453890"/>
                  </a:lnTo>
                  <a:lnTo>
                    <a:pt x="505368" y="2436309"/>
                  </a:lnTo>
                  <a:lnTo>
                    <a:pt x="547215" y="2417242"/>
                  </a:lnTo>
                  <a:lnTo>
                    <a:pt x="588236" y="2396724"/>
                  </a:lnTo>
                  <a:lnTo>
                    <a:pt x="628398" y="2374787"/>
                  </a:lnTo>
                  <a:lnTo>
                    <a:pt x="667669" y="2351464"/>
                  </a:lnTo>
                  <a:lnTo>
                    <a:pt x="706016" y="2326790"/>
                  </a:lnTo>
                  <a:lnTo>
                    <a:pt x="743405" y="2300795"/>
                  </a:lnTo>
                  <a:lnTo>
                    <a:pt x="779803" y="2273515"/>
                  </a:lnTo>
                  <a:lnTo>
                    <a:pt x="815178" y="2244980"/>
                  </a:lnTo>
                  <a:lnTo>
                    <a:pt x="849496" y="2215226"/>
                  </a:lnTo>
                  <a:lnTo>
                    <a:pt x="882726" y="2184284"/>
                  </a:lnTo>
                  <a:lnTo>
                    <a:pt x="914832" y="2152188"/>
                  </a:lnTo>
                  <a:lnTo>
                    <a:pt x="945784" y="2118971"/>
                  </a:lnTo>
                  <a:lnTo>
                    <a:pt x="975547" y="2084665"/>
                  </a:lnTo>
                  <a:lnTo>
                    <a:pt x="1004088" y="2049304"/>
                  </a:lnTo>
                  <a:lnTo>
                    <a:pt x="1031376" y="2012922"/>
                  </a:lnTo>
                  <a:lnTo>
                    <a:pt x="1057376" y="1975550"/>
                  </a:lnTo>
                  <a:lnTo>
                    <a:pt x="1082056" y="1937222"/>
                  </a:lnTo>
                  <a:lnTo>
                    <a:pt x="1105382" y="1897970"/>
                  </a:lnTo>
                  <a:lnTo>
                    <a:pt x="1127323" y="1857829"/>
                  </a:lnTo>
                  <a:lnTo>
                    <a:pt x="1147844" y="1816831"/>
                  </a:lnTo>
                  <a:lnTo>
                    <a:pt x="1166913" y="1775009"/>
                  </a:lnTo>
                  <a:lnTo>
                    <a:pt x="1184497" y="1732397"/>
                  </a:lnTo>
                  <a:lnTo>
                    <a:pt x="1200562" y="1689026"/>
                  </a:lnTo>
                  <a:lnTo>
                    <a:pt x="1215077" y="1644930"/>
                  </a:lnTo>
                  <a:lnTo>
                    <a:pt x="1228008" y="1600143"/>
                  </a:lnTo>
                  <a:lnTo>
                    <a:pt x="1239321" y="1554697"/>
                  </a:lnTo>
                  <a:lnTo>
                    <a:pt x="1248984" y="1508625"/>
                  </a:lnTo>
                  <a:lnTo>
                    <a:pt x="1256965" y="1461961"/>
                  </a:lnTo>
                  <a:lnTo>
                    <a:pt x="1263229" y="1414737"/>
                  </a:lnTo>
                  <a:lnTo>
                    <a:pt x="1266824" y="1376717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2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6794734" y="457761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794734" y="507438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794734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794734" y="6069368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41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18032"/>
            <a:ext cx="6601968" cy="213664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1075944"/>
            <a:ext cx="8040624" cy="1831848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579824" y="776892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3" y="0"/>
                </a:moveTo>
                <a:lnTo>
                  <a:pt x="0" y="1435"/>
                </a:lnTo>
              </a:path>
              <a:path w="1282700" h="772159">
                <a:moveTo>
                  <a:pt x="645054" y="0"/>
                </a:moveTo>
                <a:lnTo>
                  <a:pt x="0" y="771704"/>
                </a:lnTo>
              </a:path>
              <a:path w="1282700" h="772159">
                <a:moveTo>
                  <a:pt x="634254" y="711"/>
                </a:moveTo>
                <a:lnTo>
                  <a:pt x="1282191" y="770993"/>
                </a:lnTo>
              </a:path>
              <a:path w="1282700" h="772159">
                <a:moveTo>
                  <a:pt x="638576" y="7911"/>
                </a:moveTo>
                <a:lnTo>
                  <a:pt x="637137" y="77170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57527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79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61" y="277117"/>
                </a:lnTo>
                <a:lnTo>
                  <a:pt x="276453" y="136762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003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91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74" y="277117"/>
                </a:lnTo>
                <a:lnTo>
                  <a:pt x="276466" y="136762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3253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4" y="277117"/>
                </a:lnTo>
                <a:lnTo>
                  <a:pt x="276467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576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0" y="277117"/>
                </a:lnTo>
                <a:lnTo>
                  <a:pt x="276463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-1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8" y="0"/>
                </a:moveTo>
                <a:lnTo>
                  <a:pt x="0" y="0"/>
                </a:lnTo>
                <a:lnTo>
                  <a:pt x="0" y="1254353"/>
                </a:lnTo>
                <a:lnTo>
                  <a:pt x="480" y="1254353"/>
                </a:lnTo>
                <a:lnTo>
                  <a:pt x="67672" y="1245579"/>
                </a:lnTo>
                <a:lnTo>
                  <a:pt x="133196" y="1233349"/>
                </a:lnTo>
                <a:lnTo>
                  <a:pt x="197271" y="1218224"/>
                </a:lnTo>
                <a:lnTo>
                  <a:pt x="261352" y="1199504"/>
                </a:lnTo>
                <a:lnTo>
                  <a:pt x="323993" y="1177177"/>
                </a:lnTo>
                <a:lnTo>
                  <a:pt x="385192" y="1151980"/>
                </a:lnTo>
                <a:lnTo>
                  <a:pt x="445670" y="1123177"/>
                </a:lnTo>
                <a:lnTo>
                  <a:pt x="503991" y="1091503"/>
                </a:lnTo>
                <a:lnTo>
                  <a:pt x="560153" y="1056946"/>
                </a:lnTo>
                <a:lnTo>
                  <a:pt x="615593" y="1018783"/>
                </a:lnTo>
                <a:lnTo>
                  <a:pt x="668153" y="978460"/>
                </a:lnTo>
                <a:lnTo>
                  <a:pt x="718551" y="935268"/>
                </a:lnTo>
                <a:lnTo>
                  <a:pt x="766791" y="889903"/>
                </a:lnTo>
                <a:lnTo>
                  <a:pt x="812869" y="841669"/>
                </a:lnTo>
                <a:lnTo>
                  <a:pt x="856068" y="791262"/>
                </a:lnTo>
                <a:lnTo>
                  <a:pt x="896391" y="737986"/>
                </a:lnTo>
                <a:lnTo>
                  <a:pt x="933832" y="683261"/>
                </a:lnTo>
                <a:lnTo>
                  <a:pt x="968390" y="627102"/>
                </a:lnTo>
                <a:lnTo>
                  <a:pt x="1000070" y="568072"/>
                </a:lnTo>
                <a:lnTo>
                  <a:pt x="1028868" y="508306"/>
                </a:lnTo>
                <a:lnTo>
                  <a:pt x="1054789" y="447105"/>
                </a:lnTo>
                <a:lnTo>
                  <a:pt x="1076389" y="384469"/>
                </a:lnTo>
                <a:lnTo>
                  <a:pt x="1095830" y="320397"/>
                </a:lnTo>
                <a:lnTo>
                  <a:pt x="1110952" y="256313"/>
                </a:lnTo>
                <a:lnTo>
                  <a:pt x="1123190" y="190794"/>
                </a:lnTo>
                <a:lnTo>
                  <a:pt x="1131827" y="124550"/>
                </a:lnTo>
                <a:lnTo>
                  <a:pt x="1137587" y="58307"/>
                </a:lnTo>
                <a:lnTo>
                  <a:pt x="11388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7046700" y="7756562"/>
            <a:ext cx="1279525" cy="2530475"/>
            <a:chOff x="17046700" y="7756562"/>
            <a:chExt cx="1279525" cy="2530475"/>
          </a:xfrm>
        </p:grpSpPr>
        <p:sp>
          <p:nvSpPr>
            <p:cNvPr id="8" name="object 8" descr=""/>
            <p:cNvSpPr/>
            <p:nvPr/>
          </p:nvSpPr>
          <p:spPr>
            <a:xfrm>
              <a:off x="17046700" y="8603053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297" y="0"/>
                  </a:moveTo>
                  <a:lnTo>
                    <a:pt x="1174467" y="3078"/>
                  </a:lnTo>
                  <a:lnTo>
                    <a:pt x="1126666" y="7588"/>
                  </a:lnTo>
                  <a:lnTo>
                    <a:pt x="1079394" y="13845"/>
                  </a:lnTo>
                  <a:lnTo>
                    <a:pt x="1032685" y="21817"/>
                  </a:lnTo>
                  <a:lnTo>
                    <a:pt x="986571" y="31469"/>
                  </a:lnTo>
                  <a:lnTo>
                    <a:pt x="941085" y="42769"/>
                  </a:lnTo>
                  <a:lnTo>
                    <a:pt x="896260" y="55685"/>
                  </a:lnTo>
                  <a:lnTo>
                    <a:pt x="852128" y="70183"/>
                  </a:lnTo>
                  <a:lnTo>
                    <a:pt x="808724" y="86230"/>
                  </a:lnTo>
                  <a:lnTo>
                    <a:pt x="766080" y="103794"/>
                  </a:lnTo>
                  <a:lnTo>
                    <a:pt x="724229" y="122841"/>
                  </a:lnTo>
                  <a:lnTo>
                    <a:pt x="683203" y="143339"/>
                  </a:lnTo>
                  <a:lnTo>
                    <a:pt x="643037" y="165255"/>
                  </a:lnTo>
                  <a:lnTo>
                    <a:pt x="603762" y="188555"/>
                  </a:lnTo>
                  <a:lnTo>
                    <a:pt x="565412" y="213207"/>
                  </a:lnTo>
                  <a:lnTo>
                    <a:pt x="528019" y="239178"/>
                  </a:lnTo>
                  <a:lnTo>
                    <a:pt x="491618" y="266435"/>
                  </a:lnTo>
                  <a:lnTo>
                    <a:pt x="456240" y="294946"/>
                  </a:lnTo>
                  <a:lnTo>
                    <a:pt x="421919" y="324676"/>
                  </a:lnTo>
                  <a:lnTo>
                    <a:pt x="388687" y="355594"/>
                  </a:lnTo>
                  <a:lnTo>
                    <a:pt x="356578" y="387665"/>
                  </a:lnTo>
                  <a:lnTo>
                    <a:pt x="325625" y="420859"/>
                  </a:lnTo>
                  <a:lnTo>
                    <a:pt x="295860" y="455140"/>
                  </a:lnTo>
                  <a:lnTo>
                    <a:pt x="267317" y="490477"/>
                  </a:lnTo>
                  <a:lnTo>
                    <a:pt x="240028" y="526837"/>
                  </a:lnTo>
                  <a:lnTo>
                    <a:pt x="214027" y="564187"/>
                  </a:lnTo>
                  <a:lnTo>
                    <a:pt x="189346" y="602493"/>
                  </a:lnTo>
                  <a:lnTo>
                    <a:pt x="166018" y="641723"/>
                  </a:lnTo>
                  <a:lnTo>
                    <a:pt x="144077" y="681843"/>
                  </a:lnTo>
                  <a:lnTo>
                    <a:pt x="123555" y="722822"/>
                  </a:lnTo>
                  <a:lnTo>
                    <a:pt x="104485" y="764626"/>
                  </a:lnTo>
                  <a:lnTo>
                    <a:pt x="86901" y="807222"/>
                  </a:lnTo>
                  <a:lnTo>
                    <a:pt x="70835" y="850577"/>
                  </a:lnTo>
                  <a:lnTo>
                    <a:pt x="56320" y="894658"/>
                  </a:lnTo>
                  <a:lnTo>
                    <a:pt x="43389" y="939433"/>
                  </a:lnTo>
                  <a:lnTo>
                    <a:pt x="32075" y="984868"/>
                  </a:lnTo>
                  <a:lnTo>
                    <a:pt x="22412" y="1030930"/>
                  </a:lnTo>
                  <a:lnTo>
                    <a:pt x="14431" y="1077587"/>
                  </a:lnTo>
                  <a:lnTo>
                    <a:pt x="8167" y="1124806"/>
                  </a:lnTo>
                  <a:lnTo>
                    <a:pt x="3651" y="1172553"/>
                  </a:lnTo>
                  <a:lnTo>
                    <a:pt x="918" y="1220796"/>
                  </a:lnTo>
                  <a:lnTo>
                    <a:pt x="0" y="1269502"/>
                  </a:lnTo>
                  <a:lnTo>
                    <a:pt x="918" y="1318209"/>
                  </a:lnTo>
                  <a:lnTo>
                    <a:pt x="3651" y="1366455"/>
                  </a:lnTo>
                  <a:lnTo>
                    <a:pt x="8167" y="1414207"/>
                  </a:lnTo>
                  <a:lnTo>
                    <a:pt x="14431" y="1461433"/>
                  </a:lnTo>
                  <a:lnTo>
                    <a:pt x="22412" y="1508100"/>
                  </a:lnTo>
                  <a:lnTo>
                    <a:pt x="32075" y="1554173"/>
                  </a:lnTo>
                  <a:lnTo>
                    <a:pt x="43389" y="1599621"/>
                  </a:lnTo>
                  <a:lnTo>
                    <a:pt x="56320" y="1644410"/>
                  </a:lnTo>
                  <a:lnTo>
                    <a:pt x="69333" y="1683944"/>
                  </a:lnTo>
                  <a:lnTo>
                    <a:pt x="1241297" y="1683944"/>
                  </a:lnTo>
                  <a:lnTo>
                    <a:pt x="1241297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16172" y="7794716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2"/>
                  </a:moveTo>
                  <a:lnTo>
                    <a:pt x="1396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11"/>
                  </a:lnTo>
                </a:path>
                <a:path w="772159" h="1281429">
                  <a:moveTo>
                    <a:pt x="0" y="632859"/>
                  </a:moveTo>
                  <a:lnTo>
                    <a:pt x="770202" y="1280842"/>
                  </a:lnTo>
                </a:path>
                <a:path w="772159" h="1281429">
                  <a:moveTo>
                    <a:pt x="7873" y="637902"/>
                  </a:moveTo>
                  <a:lnTo>
                    <a:pt x="771726" y="636454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7079217" y="-12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58"/>
                </a:moveTo>
                <a:lnTo>
                  <a:pt x="640734" y="1230405"/>
                </a:lnTo>
                <a:lnTo>
                  <a:pt x="640734" y="1229694"/>
                </a:lnTo>
                <a:lnTo>
                  <a:pt x="607586" y="1228970"/>
                </a:lnTo>
                <a:lnTo>
                  <a:pt x="540655" y="1221769"/>
                </a:lnTo>
                <a:lnTo>
                  <a:pt x="475121" y="1208092"/>
                </a:lnTo>
                <a:lnTo>
                  <a:pt x="411746" y="1187213"/>
                </a:lnTo>
                <a:lnTo>
                  <a:pt x="350657" y="1159858"/>
                </a:lnTo>
                <a:lnTo>
                  <a:pt x="292235" y="1126738"/>
                </a:lnTo>
                <a:lnTo>
                  <a:pt x="238259" y="1087140"/>
                </a:lnTo>
                <a:lnTo>
                  <a:pt x="188600" y="1042501"/>
                </a:lnTo>
                <a:lnTo>
                  <a:pt x="143260" y="992820"/>
                </a:lnTo>
                <a:lnTo>
                  <a:pt x="104397" y="938833"/>
                </a:lnTo>
                <a:lnTo>
                  <a:pt x="70487" y="880517"/>
                </a:lnTo>
                <a:lnTo>
                  <a:pt x="43181" y="819317"/>
                </a:lnTo>
                <a:lnTo>
                  <a:pt x="22987" y="755958"/>
                </a:lnTo>
                <a:lnTo>
                  <a:pt x="8636" y="690441"/>
                </a:lnTo>
                <a:lnTo>
                  <a:pt x="1397" y="623488"/>
                </a:lnTo>
                <a:lnTo>
                  <a:pt x="635" y="590368"/>
                </a:lnTo>
                <a:lnTo>
                  <a:pt x="0" y="589656"/>
                </a:lnTo>
                <a:lnTo>
                  <a:pt x="635" y="589656"/>
                </a:lnTo>
                <a:lnTo>
                  <a:pt x="1397" y="556536"/>
                </a:lnTo>
                <a:lnTo>
                  <a:pt x="4318" y="522691"/>
                </a:lnTo>
                <a:lnTo>
                  <a:pt x="14351" y="456462"/>
                </a:lnTo>
                <a:lnTo>
                  <a:pt x="31623" y="391669"/>
                </a:lnTo>
                <a:lnTo>
                  <a:pt x="56135" y="329745"/>
                </a:lnTo>
                <a:lnTo>
                  <a:pt x="86362" y="269993"/>
                </a:lnTo>
                <a:lnTo>
                  <a:pt x="123066" y="213835"/>
                </a:lnTo>
                <a:lnTo>
                  <a:pt x="164850" y="161284"/>
                </a:lnTo>
                <a:lnTo>
                  <a:pt x="212350" y="114486"/>
                </a:lnTo>
                <a:lnTo>
                  <a:pt x="264167" y="72006"/>
                </a:lnTo>
                <a:lnTo>
                  <a:pt x="320303" y="35291"/>
                </a:lnTo>
                <a:lnTo>
                  <a:pt x="380122" y="5053"/>
                </a:lnTo>
                <a:lnTo>
                  <a:pt x="392200" y="0"/>
                </a:lnTo>
              </a:path>
              <a:path w="1209040" h="1986914">
                <a:moveTo>
                  <a:pt x="1208840" y="1986216"/>
                </a:moveTo>
                <a:lnTo>
                  <a:pt x="640734" y="1986365"/>
                </a:lnTo>
                <a:lnTo>
                  <a:pt x="640734" y="1985641"/>
                </a:lnTo>
                <a:lnTo>
                  <a:pt x="607586" y="1984917"/>
                </a:lnTo>
                <a:lnTo>
                  <a:pt x="540655" y="1977716"/>
                </a:lnTo>
                <a:lnTo>
                  <a:pt x="475121" y="1964039"/>
                </a:lnTo>
                <a:lnTo>
                  <a:pt x="411746" y="1943160"/>
                </a:lnTo>
                <a:lnTo>
                  <a:pt x="350657" y="1915805"/>
                </a:lnTo>
                <a:lnTo>
                  <a:pt x="292235" y="1882685"/>
                </a:lnTo>
                <a:lnTo>
                  <a:pt x="238259" y="1843087"/>
                </a:lnTo>
                <a:lnTo>
                  <a:pt x="188600" y="1798448"/>
                </a:lnTo>
                <a:lnTo>
                  <a:pt x="143260" y="1748779"/>
                </a:lnTo>
                <a:lnTo>
                  <a:pt x="104397" y="1694780"/>
                </a:lnTo>
                <a:lnTo>
                  <a:pt x="70487" y="1636464"/>
                </a:lnTo>
                <a:lnTo>
                  <a:pt x="43181" y="1575264"/>
                </a:lnTo>
                <a:lnTo>
                  <a:pt x="22987" y="1511918"/>
                </a:lnTo>
                <a:lnTo>
                  <a:pt x="8636" y="1446388"/>
                </a:lnTo>
                <a:lnTo>
                  <a:pt x="1397" y="1379435"/>
                </a:lnTo>
                <a:lnTo>
                  <a:pt x="635" y="1346327"/>
                </a:lnTo>
                <a:lnTo>
                  <a:pt x="0" y="1345603"/>
                </a:lnTo>
                <a:lnTo>
                  <a:pt x="635" y="1345603"/>
                </a:lnTo>
                <a:lnTo>
                  <a:pt x="1397" y="1312483"/>
                </a:lnTo>
                <a:lnTo>
                  <a:pt x="4318" y="1278638"/>
                </a:lnTo>
                <a:lnTo>
                  <a:pt x="14351" y="1212409"/>
                </a:lnTo>
                <a:lnTo>
                  <a:pt x="31623" y="1147616"/>
                </a:lnTo>
                <a:lnTo>
                  <a:pt x="56135" y="1085692"/>
                </a:lnTo>
                <a:lnTo>
                  <a:pt x="86362" y="1025940"/>
                </a:lnTo>
                <a:lnTo>
                  <a:pt x="123066" y="969782"/>
                </a:lnTo>
                <a:lnTo>
                  <a:pt x="164850" y="917231"/>
                </a:lnTo>
                <a:lnTo>
                  <a:pt x="212350" y="870433"/>
                </a:lnTo>
                <a:lnTo>
                  <a:pt x="264167" y="827953"/>
                </a:lnTo>
                <a:lnTo>
                  <a:pt x="320303" y="791238"/>
                </a:lnTo>
                <a:lnTo>
                  <a:pt x="380122" y="761000"/>
                </a:lnTo>
                <a:lnTo>
                  <a:pt x="442735" y="737239"/>
                </a:lnTo>
                <a:lnTo>
                  <a:pt x="506872" y="719968"/>
                </a:lnTo>
                <a:lnTo>
                  <a:pt x="573041" y="709160"/>
                </a:lnTo>
                <a:lnTo>
                  <a:pt x="639972" y="705566"/>
                </a:lnTo>
                <a:lnTo>
                  <a:pt x="1208840" y="705566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002792"/>
            <a:ext cx="13146024" cy="124967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536" y="2697480"/>
            <a:ext cx="14691360" cy="1344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3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8"/>
                </a:lnTo>
                <a:lnTo>
                  <a:pt x="458" y="1254248"/>
                </a:lnTo>
                <a:lnTo>
                  <a:pt x="67617" y="1245492"/>
                </a:lnTo>
                <a:lnTo>
                  <a:pt x="133131" y="1233249"/>
                </a:lnTo>
                <a:lnTo>
                  <a:pt x="197211" y="1218136"/>
                </a:lnTo>
                <a:lnTo>
                  <a:pt x="261287" y="1199417"/>
                </a:lnTo>
                <a:lnTo>
                  <a:pt x="323924" y="1177103"/>
                </a:lnTo>
                <a:lnTo>
                  <a:pt x="385122" y="1151893"/>
                </a:lnTo>
                <a:lnTo>
                  <a:pt x="445601" y="1123102"/>
                </a:lnTo>
                <a:lnTo>
                  <a:pt x="503916" y="1091429"/>
                </a:lnTo>
                <a:lnTo>
                  <a:pt x="560075" y="1056859"/>
                </a:lnTo>
                <a:lnTo>
                  <a:pt x="615513" y="1018708"/>
                </a:lnTo>
                <a:lnTo>
                  <a:pt x="668069" y="978386"/>
                </a:lnTo>
                <a:lnTo>
                  <a:pt x="718468" y="935193"/>
                </a:lnTo>
                <a:lnTo>
                  <a:pt x="766707" y="889829"/>
                </a:lnTo>
                <a:lnTo>
                  <a:pt x="812784" y="841594"/>
                </a:lnTo>
                <a:lnTo>
                  <a:pt x="855979" y="791188"/>
                </a:lnTo>
                <a:lnTo>
                  <a:pt x="896302" y="737911"/>
                </a:lnTo>
                <a:lnTo>
                  <a:pt x="933738" y="683200"/>
                </a:lnTo>
                <a:lnTo>
                  <a:pt x="968296" y="627040"/>
                </a:lnTo>
                <a:lnTo>
                  <a:pt x="999976" y="567998"/>
                </a:lnTo>
                <a:lnTo>
                  <a:pt x="1028774" y="508245"/>
                </a:lnTo>
                <a:lnTo>
                  <a:pt x="1054695" y="447043"/>
                </a:lnTo>
                <a:lnTo>
                  <a:pt x="1076290" y="384407"/>
                </a:lnTo>
                <a:lnTo>
                  <a:pt x="1095731" y="320335"/>
                </a:lnTo>
                <a:lnTo>
                  <a:pt x="1110853" y="256264"/>
                </a:lnTo>
                <a:lnTo>
                  <a:pt x="1123091" y="190745"/>
                </a:lnTo>
                <a:lnTo>
                  <a:pt x="1131728" y="124501"/>
                </a:lnTo>
                <a:lnTo>
                  <a:pt x="1137488" y="58271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995958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1615318"/>
                </a:moveTo>
                <a:lnTo>
                  <a:pt x="2035684" y="640073"/>
                </a:lnTo>
                <a:lnTo>
                  <a:pt x="2034960" y="606233"/>
                </a:lnTo>
                <a:lnTo>
                  <a:pt x="2027759" y="539996"/>
                </a:lnTo>
                <a:lnTo>
                  <a:pt x="2014081" y="474476"/>
                </a:lnTo>
                <a:lnTo>
                  <a:pt x="1993203" y="410395"/>
                </a:lnTo>
                <a:lnTo>
                  <a:pt x="1965834" y="349198"/>
                </a:lnTo>
                <a:lnTo>
                  <a:pt x="1932725" y="291591"/>
                </a:lnTo>
                <a:lnTo>
                  <a:pt x="1893114" y="237590"/>
                </a:lnTo>
                <a:lnTo>
                  <a:pt x="1848473" y="187197"/>
                </a:lnTo>
                <a:lnTo>
                  <a:pt x="1798080" y="142557"/>
                </a:lnTo>
                <a:lnTo>
                  <a:pt x="1744079" y="102958"/>
                </a:lnTo>
                <a:lnTo>
                  <a:pt x="1686485" y="69837"/>
                </a:lnTo>
                <a:lnTo>
                  <a:pt x="1625284" y="42481"/>
                </a:lnTo>
                <a:lnTo>
                  <a:pt x="1561199" y="21602"/>
                </a:lnTo>
                <a:lnTo>
                  <a:pt x="1495680" y="7924"/>
                </a:lnTo>
                <a:lnTo>
                  <a:pt x="1429450" y="723"/>
                </a:lnTo>
                <a:lnTo>
                  <a:pt x="1395604" y="0"/>
                </a:lnTo>
                <a:lnTo>
                  <a:pt x="1361759" y="723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8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5"/>
                </a:lnTo>
                <a:lnTo>
                  <a:pt x="777127" y="474476"/>
                </a:lnTo>
                <a:lnTo>
                  <a:pt x="763449" y="539996"/>
                </a:lnTo>
                <a:lnTo>
                  <a:pt x="756248" y="606233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1280402" y="1615318"/>
                </a:moveTo>
                <a:lnTo>
                  <a:pt x="1280402" y="640073"/>
                </a:lnTo>
                <a:lnTo>
                  <a:pt x="1279679" y="606233"/>
                </a:lnTo>
                <a:lnTo>
                  <a:pt x="1272490" y="539996"/>
                </a:lnTo>
                <a:lnTo>
                  <a:pt x="1258800" y="474476"/>
                </a:lnTo>
                <a:lnTo>
                  <a:pt x="1237921" y="410395"/>
                </a:lnTo>
                <a:lnTo>
                  <a:pt x="1210565" y="349198"/>
                </a:lnTo>
                <a:lnTo>
                  <a:pt x="1177444" y="291591"/>
                </a:lnTo>
                <a:lnTo>
                  <a:pt x="1137845" y="237590"/>
                </a:lnTo>
                <a:lnTo>
                  <a:pt x="1093204" y="187197"/>
                </a:lnTo>
                <a:lnTo>
                  <a:pt x="1042811" y="142557"/>
                </a:lnTo>
                <a:lnTo>
                  <a:pt x="988810" y="102958"/>
                </a:lnTo>
                <a:lnTo>
                  <a:pt x="931216" y="69837"/>
                </a:lnTo>
                <a:lnTo>
                  <a:pt x="870002" y="42481"/>
                </a:lnTo>
                <a:lnTo>
                  <a:pt x="805930" y="21602"/>
                </a:lnTo>
                <a:lnTo>
                  <a:pt x="740411" y="7924"/>
                </a:lnTo>
                <a:lnTo>
                  <a:pt x="674168" y="723"/>
                </a:lnTo>
                <a:lnTo>
                  <a:pt x="640335" y="0"/>
                </a:lnTo>
                <a:lnTo>
                  <a:pt x="606490" y="723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5"/>
                </a:lnTo>
                <a:lnTo>
                  <a:pt x="21858" y="474476"/>
                </a:lnTo>
                <a:lnTo>
                  <a:pt x="8180" y="539996"/>
                </a:lnTo>
                <a:lnTo>
                  <a:pt x="979" y="606233"/>
                </a:lnTo>
                <a:lnTo>
                  <a:pt x="255" y="640073"/>
                </a:lnTo>
                <a:lnTo>
                  <a:pt x="0" y="1615318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71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43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  <a:lnTo>
                  <a:pt x="378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76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  <a:lnTo>
                  <a:pt x="63032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9776874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1592358" y="510123"/>
                </a:moveTo>
                <a:lnTo>
                  <a:pt x="1596936" y="467960"/>
                </a:lnTo>
                <a:lnTo>
                  <a:pt x="1609179" y="411807"/>
                </a:lnTo>
                <a:lnTo>
                  <a:pt x="1627176" y="356369"/>
                </a:lnTo>
                <a:lnTo>
                  <a:pt x="1650939" y="303093"/>
                </a:lnTo>
                <a:lnTo>
                  <a:pt x="1679731" y="252700"/>
                </a:lnTo>
                <a:lnTo>
                  <a:pt x="1714301" y="205903"/>
                </a:lnTo>
                <a:lnTo>
                  <a:pt x="1752454" y="162708"/>
                </a:lnTo>
                <a:lnTo>
                  <a:pt x="1795661" y="123830"/>
                </a:lnTo>
                <a:lnTo>
                  <a:pt x="1843173" y="89991"/>
                </a:lnTo>
                <a:lnTo>
                  <a:pt x="1892858" y="60473"/>
                </a:lnTo>
                <a:lnTo>
                  <a:pt x="1946136" y="36716"/>
                </a:lnTo>
                <a:lnTo>
                  <a:pt x="2001574" y="18717"/>
                </a:lnTo>
                <a:lnTo>
                  <a:pt x="2058447" y="7199"/>
                </a:lnTo>
                <a:lnTo>
                  <a:pt x="2116044" y="720"/>
                </a:lnTo>
                <a:lnTo>
                  <a:pt x="2144849" y="0"/>
                </a:lnTo>
                <a:lnTo>
                  <a:pt x="2173653" y="720"/>
                </a:lnTo>
                <a:lnTo>
                  <a:pt x="2231974" y="6479"/>
                </a:lnTo>
                <a:lnTo>
                  <a:pt x="2288847" y="18717"/>
                </a:lnTo>
                <a:lnTo>
                  <a:pt x="2343573" y="36716"/>
                </a:lnTo>
                <a:lnTo>
                  <a:pt x="2396852" y="60473"/>
                </a:lnTo>
                <a:lnTo>
                  <a:pt x="2447248" y="89272"/>
                </a:lnTo>
                <a:lnTo>
                  <a:pt x="2494049" y="123830"/>
                </a:lnTo>
                <a:lnTo>
                  <a:pt x="2537243" y="162708"/>
                </a:lnTo>
                <a:lnTo>
                  <a:pt x="2576132" y="205903"/>
                </a:lnTo>
                <a:lnTo>
                  <a:pt x="2610691" y="252700"/>
                </a:lnTo>
                <a:lnTo>
                  <a:pt x="2639483" y="303093"/>
                </a:lnTo>
                <a:lnTo>
                  <a:pt x="2663245" y="356369"/>
                </a:lnTo>
                <a:lnTo>
                  <a:pt x="2681242" y="411083"/>
                </a:lnTo>
                <a:lnTo>
                  <a:pt x="2693485" y="467960"/>
                </a:lnTo>
                <a:lnTo>
                  <a:pt x="2697092" y="496758"/>
                </a:lnTo>
                <a:lnTo>
                  <a:pt x="2698064" y="510123"/>
                </a:lnTo>
              </a:path>
              <a:path w="2698115" h="510540">
                <a:moveTo>
                  <a:pt x="482130" y="510123"/>
                </a:moveTo>
                <a:lnTo>
                  <a:pt x="486708" y="467960"/>
                </a:lnTo>
                <a:lnTo>
                  <a:pt x="498948" y="411807"/>
                </a:lnTo>
                <a:lnTo>
                  <a:pt x="516946" y="356369"/>
                </a:lnTo>
                <a:lnTo>
                  <a:pt x="540708" y="303093"/>
                </a:lnTo>
                <a:lnTo>
                  <a:pt x="569507" y="252700"/>
                </a:lnTo>
                <a:lnTo>
                  <a:pt x="604065" y="205903"/>
                </a:lnTo>
                <a:lnTo>
                  <a:pt x="642225" y="162708"/>
                </a:lnTo>
                <a:lnTo>
                  <a:pt x="685424" y="123830"/>
                </a:lnTo>
                <a:lnTo>
                  <a:pt x="732946" y="89991"/>
                </a:lnTo>
                <a:lnTo>
                  <a:pt x="782625" y="60473"/>
                </a:lnTo>
                <a:lnTo>
                  <a:pt x="835905" y="36716"/>
                </a:lnTo>
                <a:lnTo>
                  <a:pt x="891344" y="18717"/>
                </a:lnTo>
                <a:lnTo>
                  <a:pt x="948221" y="7199"/>
                </a:lnTo>
                <a:lnTo>
                  <a:pt x="1005823" y="720"/>
                </a:lnTo>
                <a:lnTo>
                  <a:pt x="1034621" y="0"/>
                </a:lnTo>
                <a:lnTo>
                  <a:pt x="1063419" y="720"/>
                </a:lnTo>
                <a:lnTo>
                  <a:pt x="1121740" y="6479"/>
                </a:lnTo>
                <a:lnTo>
                  <a:pt x="1178623" y="18717"/>
                </a:lnTo>
                <a:lnTo>
                  <a:pt x="1233342" y="36716"/>
                </a:lnTo>
                <a:lnTo>
                  <a:pt x="1286612" y="60473"/>
                </a:lnTo>
                <a:lnTo>
                  <a:pt x="1337020" y="89272"/>
                </a:lnTo>
                <a:lnTo>
                  <a:pt x="1383821" y="123830"/>
                </a:lnTo>
                <a:lnTo>
                  <a:pt x="1427016" y="162708"/>
                </a:lnTo>
                <a:lnTo>
                  <a:pt x="1465892" y="205903"/>
                </a:lnTo>
                <a:lnTo>
                  <a:pt x="1500463" y="252700"/>
                </a:lnTo>
                <a:lnTo>
                  <a:pt x="1529255" y="303093"/>
                </a:lnTo>
                <a:lnTo>
                  <a:pt x="1553018" y="356369"/>
                </a:lnTo>
                <a:lnTo>
                  <a:pt x="1571014" y="411083"/>
                </a:lnTo>
                <a:lnTo>
                  <a:pt x="1583258" y="467960"/>
                </a:lnTo>
                <a:lnTo>
                  <a:pt x="1586852" y="496758"/>
                </a:lnTo>
                <a:lnTo>
                  <a:pt x="1587835" y="510123"/>
                </a:lnTo>
              </a:path>
              <a:path w="2698115" h="510540">
                <a:moveTo>
                  <a:pt x="0" y="5131"/>
                </a:moveTo>
                <a:lnTo>
                  <a:pt x="38869" y="12238"/>
                </a:lnTo>
                <a:lnTo>
                  <a:pt x="95032" y="27359"/>
                </a:lnTo>
                <a:lnTo>
                  <a:pt x="149751" y="48235"/>
                </a:lnTo>
                <a:lnTo>
                  <a:pt x="201588" y="74156"/>
                </a:lnTo>
                <a:lnTo>
                  <a:pt x="249829" y="105832"/>
                </a:lnTo>
                <a:lnTo>
                  <a:pt x="295186" y="142548"/>
                </a:lnTo>
                <a:lnTo>
                  <a:pt x="336228" y="183584"/>
                </a:lnTo>
                <a:lnTo>
                  <a:pt x="372949" y="228943"/>
                </a:lnTo>
                <a:lnTo>
                  <a:pt x="404630" y="277897"/>
                </a:lnTo>
                <a:lnTo>
                  <a:pt x="430545" y="329014"/>
                </a:lnTo>
                <a:lnTo>
                  <a:pt x="451426" y="383728"/>
                </a:lnTo>
                <a:lnTo>
                  <a:pt x="466548" y="439881"/>
                </a:lnTo>
                <a:lnTo>
                  <a:pt x="475909" y="496758"/>
                </a:lnTo>
                <a:lnTo>
                  <a:pt x="476886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516172" y="678671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6"/>
                </a:moveTo>
                <a:lnTo>
                  <a:pt x="1396" y="0"/>
                </a:lnTo>
              </a:path>
              <a:path w="772159" h="1281429">
                <a:moveTo>
                  <a:pt x="0" y="645827"/>
                </a:moveTo>
                <a:lnTo>
                  <a:pt x="771726" y="723"/>
                </a:lnTo>
              </a:path>
              <a:path w="772159" h="1281429">
                <a:moveTo>
                  <a:pt x="0" y="632859"/>
                </a:moveTo>
                <a:lnTo>
                  <a:pt x="770202" y="1280846"/>
                </a:lnTo>
              </a:path>
              <a:path w="772159" h="1281429">
                <a:moveTo>
                  <a:pt x="7873" y="637902"/>
                </a:moveTo>
                <a:lnTo>
                  <a:pt x="771726" y="636466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9552240" y="0"/>
            <a:ext cx="7309484" cy="9119870"/>
            <a:chOff x="9552240" y="0"/>
            <a:chExt cx="7309484" cy="911987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552240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0"/>
                  </a:moveTo>
                  <a:lnTo>
                    <a:pt x="214210" y="0"/>
                  </a:lnTo>
                  <a:lnTo>
                    <a:pt x="189345" y="38570"/>
                  </a:lnTo>
                  <a:lnTo>
                    <a:pt x="166018" y="77799"/>
                  </a:lnTo>
                  <a:lnTo>
                    <a:pt x="144077" y="117919"/>
                  </a:lnTo>
                  <a:lnTo>
                    <a:pt x="123555" y="158897"/>
                  </a:lnTo>
                  <a:lnTo>
                    <a:pt x="104485" y="200699"/>
                  </a:lnTo>
                  <a:lnTo>
                    <a:pt x="86901" y="243294"/>
                  </a:lnTo>
                  <a:lnTo>
                    <a:pt x="70835" y="286648"/>
                  </a:lnTo>
                  <a:lnTo>
                    <a:pt x="56320" y="330728"/>
                  </a:lnTo>
                  <a:lnTo>
                    <a:pt x="43389" y="375501"/>
                  </a:lnTo>
                  <a:lnTo>
                    <a:pt x="32076" y="420935"/>
                  </a:lnTo>
                  <a:lnTo>
                    <a:pt x="22412" y="466996"/>
                  </a:lnTo>
                  <a:lnTo>
                    <a:pt x="14431" y="513652"/>
                  </a:lnTo>
                  <a:lnTo>
                    <a:pt x="8167" y="560869"/>
                  </a:lnTo>
                  <a:lnTo>
                    <a:pt x="3651" y="608615"/>
                  </a:lnTo>
                  <a:lnTo>
                    <a:pt x="918" y="656856"/>
                  </a:lnTo>
                  <a:lnTo>
                    <a:pt x="0" y="705561"/>
                  </a:lnTo>
                  <a:lnTo>
                    <a:pt x="918" y="754265"/>
                  </a:lnTo>
                  <a:lnTo>
                    <a:pt x="3651" y="802510"/>
                  </a:lnTo>
                  <a:lnTo>
                    <a:pt x="8167" y="850260"/>
                  </a:lnTo>
                  <a:lnTo>
                    <a:pt x="14431" y="897484"/>
                  </a:lnTo>
                  <a:lnTo>
                    <a:pt x="22412" y="944149"/>
                  </a:lnTo>
                  <a:lnTo>
                    <a:pt x="32076" y="990220"/>
                  </a:lnTo>
                  <a:lnTo>
                    <a:pt x="43389" y="1035666"/>
                  </a:lnTo>
                  <a:lnTo>
                    <a:pt x="56320" y="1080454"/>
                  </a:lnTo>
                  <a:lnTo>
                    <a:pt x="70835" y="1124549"/>
                  </a:lnTo>
                  <a:lnTo>
                    <a:pt x="86901" y="1167920"/>
                  </a:lnTo>
                  <a:lnTo>
                    <a:pt x="104485" y="1210533"/>
                  </a:lnTo>
                  <a:lnTo>
                    <a:pt x="123555" y="1252354"/>
                  </a:lnTo>
                  <a:lnTo>
                    <a:pt x="144077" y="1293353"/>
                  </a:lnTo>
                  <a:lnTo>
                    <a:pt x="166018" y="1333494"/>
                  </a:lnTo>
                  <a:lnTo>
                    <a:pt x="189345" y="1372745"/>
                  </a:lnTo>
                  <a:lnTo>
                    <a:pt x="214025" y="1411073"/>
                  </a:lnTo>
                  <a:lnTo>
                    <a:pt x="240026" y="1448445"/>
                  </a:lnTo>
                  <a:lnTo>
                    <a:pt x="267314" y="1484828"/>
                  </a:lnTo>
                  <a:lnTo>
                    <a:pt x="295857" y="1520188"/>
                  </a:lnTo>
                  <a:lnTo>
                    <a:pt x="325620" y="1554494"/>
                  </a:lnTo>
                  <a:lnTo>
                    <a:pt x="356573" y="1587711"/>
                  </a:lnTo>
                  <a:lnTo>
                    <a:pt x="388680" y="1619807"/>
                  </a:lnTo>
                  <a:lnTo>
                    <a:pt x="421910" y="1650749"/>
                  </a:lnTo>
                  <a:lnTo>
                    <a:pt x="456230" y="1680504"/>
                  </a:lnTo>
                  <a:lnTo>
                    <a:pt x="491606" y="1709038"/>
                  </a:lnTo>
                  <a:lnTo>
                    <a:pt x="528005" y="1736318"/>
                  </a:lnTo>
                  <a:lnTo>
                    <a:pt x="565395" y="1762313"/>
                  </a:lnTo>
                  <a:lnTo>
                    <a:pt x="603743" y="1786988"/>
                  </a:lnTo>
                  <a:lnTo>
                    <a:pt x="643015" y="1810310"/>
                  </a:lnTo>
                  <a:lnTo>
                    <a:pt x="683179" y="1832247"/>
                  </a:lnTo>
                  <a:lnTo>
                    <a:pt x="724201" y="1852765"/>
                  </a:lnTo>
                  <a:lnTo>
                    <a:pt x="766049" y="1871832"/>
                  </a:lnTo>
                  <a:lnTo>
                    <a:pt x="808689" y="1889414"/>
                  </a:lnTo>
                  <a:lnTo>
                    <a:pt x="852089" y="1905478"/>
                  </a:lnTo>
                  <a:lnTo>
                    <a:pt x="896216" y="1919992"/>
                  </a:lnTo>
                  <a:lnTo>
                    <a:pt x="941037" y="1932921"/>
                  </a:lnTo>
                  <a:lnTo>
                    <a:pt x="986518" y="1944234"/>
                  </a:lnTo>
                  <a:lnTo>
                    <a:pt x="1032627" y="1953898"/>
                  </a:lnTo>
                  <a:lnTo>
                    <a:pt x="1079331" y="1961878"/>
                  </a:lnTo>
                  <a:lnTo>
                    <a:pt x="1126597" y="1968142"/>
                  </a:lnTo>
                  <a:lnTo>
                    <a:pt x="1174391" y="1972658"/>
                  </a:lnTo>
                  <a:lnTo>
                    <a:pt x="1222681" y="1975391"/>
                  </a:lnTo>
                  <a:lnTo>
                    <a:pt x="1266824" y="1976223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206723" y="566635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66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26"/>
                  </a:lnTo>
                  <a:lnTo>
                    <a:pt x="276466" y="136766"/>
                  </a:lnTo>
                  <a:close/>
                </a:path>
                <a:path w="1768475" h="277494">
                  <a:moveTo>
                    <a:pt x="773239" y="136766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26"/>
                  </a:lnTo>
                  <a:lnTo>
                    <a:pt x="773239" y="136766"/>
                  </a:lnTo>
                  <a:close/>
                </a:path>
                <a:path w="1768475" h="277494">
                  <a:moveTo>
                    <a:pt x="1270723" y="136766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094" y="208737"/>
                  </a:lnTo>
                  <a:lnTo>
                    <a:pt x="1133932" y="277126"/>
                  </a:lnTo>
                  <a:lnTo>
                    <a:pt x="1270723" y="136766"/>
                  </a:lnTo>
                  <a:close/>
                </a:path>
                <a:path w="1768475" h="277494">
                  <a:moveTo>
                    <a:pt x="1768221" y="136766"/>
                  </a:moveTo>
                  <a:lnTo>
                    <a:pt x="1628546" y="0"/>
                  </a:lnTo>
                  <a:lnTo>
                    <a:pt x="1491754" y="139636"/>
                  </a:lnTo>
                  <a:lnTo>
                    <a:pt x="1561592" y="208737"/>
                  </a:lnTo>
                  <a:lnTo>
                    <a:pt x="1631416" y="277126"/>
                  </a:lnTo>
                  <a:lnTo>
                    <a:pt x="1768221" y="136766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54608"/>
            <a:ext cx="7040880" cy="65227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8488" y="2712720"/>
            <a:ext cx="7708392" cy="1725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3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8"/>
                </a:lnTo>
                <a:lnTo>
                  <a:pt x="458" y="1254248"/>
                </a:lnTo>
                <a:lnTo>
                  <a:pt x="67617" y="1245492"/>
                </a:lnTo>
                <a:lnTo>
                  <a:pt x="133131" y="1233249"/>
                </a:lnTo>
                <a:lnTo>
                  <a:pt x="197211" y="1218136"/>
                </a:lnTo>
                <a:lnTo>
                  <a:pt x="261287" y="1199417"/>
                </a:lnTo>
                <a:lnTo>
                  <a:pt x="323924" y="1177103"/>
                </a:lnTo>
                <a:lnTo>
                  <a:pt x="385122" y="1151893"/>
                </a:lnTo>
                <a:lnTo>
                  <a:pt x="445601" y="1123102"/>
                </a:lnTo>
                <a:lnTo>
                  <a:pt x="503916" y="1091429"/>
                </a:lnTo>
                <a:lnTo>
                  <a:pt x="560075" y="1056859"/>
                </a:lnTo>
                <a:lnTo>
                  <a:pt x="615513" y="1018708"/>
                </a:lnTo>
                <a:lnTo>
                  <a:pt x="668069" y="978386"/>
                </a:lnTo>
                <a:lnTo>
                  <a:pt x="718468" y="935193"/>
                </a:lnTo>
                <a:lnTo>
                  <a:pt x="766707" y="889829"/>
                </a:lnTo>
                <a:lnTo>
                  <a:pt x="812784" y="841594"/>
                </a:lnTo>
                <a:lnTo>
                  <a:pt x="855979" y="791188"/>
                </a:lnTo>
                <a:lnTo>
                  <a:pt x="896302" y="737911"/>
                </a:lnTo>
                <a:lnTo>
                  <a:pt x="933738" y="683200"/>
                </a:lnTo>
                <a:lnTo>
                  <a:pt x="968296" y="627040"/>
                </a:lnTo>
                <a:lnTo>
                  <a:pt x="999976" y="567998"/>
                </a:lnTo>
                <a:lnTo>
                  <a:pt x="1028774" y="508245"/>
                </a:lnTo>
                <a:lnTo>
                  <a:pt x="1054695" y="447043"/>
                </a:lnTo>
                <a:lnTo>
                  <a:pt x="1076290" y="384407"/>
                </a:lnTo>
                <a:lnTo>
                  <a:pt x="1095731" y="320335"/>
                </a:lnTo>
                <a:lnTo>
                  <a:pt x="1110853" y="256264"/>
                </a:lnTo>
                <a:lnTo>
                  <a:pt x="1123091" y="190745"/>
                </a:lnTo>
                <a:lnTo>
                  <a:pt x="1131728" y="124501"/>
                </a:lnTo>
                <a:lnTo>
                  <a:pt x="1137488" y="58271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995958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1615318"/>
                </a:moveTo>
                <a:lnTo>
                  <a:pt x="2035684" y="640073"/>
                </a:lnTo>
                <a:lnTo>
                  <a:pt x="2034960" y="606233"/>
                </a:lnTo>
                <a:lnTo>
                  <a:pt x="2027759" y="539996"/>
                </a:lnTo>
                <a:lnTo>
                  <a:pt x="2014081" y="474476"/>
                </a:lnTo>
                <a:lnTo>
                  <a:pt x="1993203" y="410395"/>
                </a:lnTo>
                <a:lnTo>
                  <a:pt x="1965834" y="349198"/>
                </a:lnTo>
                <a:lnTo>
                  <a:pt x="1932725" y="291591"/>
                </a:lnTo>
                <a:lnTo>
                  <a:pt x="1893114" y="237590"/>
                </a:lnTo>
                <a:lnTo>
                  <a:pt x="1848473" y="187197"/>
                </a:lnTo>
                <a:lnTo>
                  <a:pt x="1798080" y="142557"/>
                </a:lnTo>
                <a:lnTo>
                  <a:pt x="1744079" y="102958"/>
                </a:lnTo>
                <a:lnTo>
                  <a:pt x="1686485" y="69837"/>
                </a:lnTo>
                <a:lnTo>
                  <a:pt x="1625284" y="42481"/>
                </a:lnTo>
                <a:lnTo>
                  <a:pt x="1561199" y="21602"/>
                </a:lnTo>
                <a:lnTo>
                  <a:pt x="1495680" y="7924"/>
                </a:lnTo>
                <a:lnTo>
                  <a:pt x="1429450" y="723"/>
                </a:lnTo>
                <a:lnTo>
                  <a:pt x="1395604" y="0"/>
                </a:lnTo>
                <a:lnTo>
                  <a:pt x="1361759" y="723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8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5"/>
                </a:lnTo>
                <a:lnTo>
                  <a:pt x="777127" y="474476"/>
                </a:lnTo>
                <a:lnTo>
                  <a:pt x="763449" y="539996"/>
                </a:lnTo>
                <a:lnTo>
                  <a:pt x="756248" y="606233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1280402" y="1615318"/>
                </a:moveTo>
                <a:lnTo>
                  <a:pt x="1280402" y="640073"/>
                </a:lnTo>
                <a:lnTo>
                  <a:pt x="1279679" y="606233"/>
                </a:lnTo>
                <a:lnTo>
                  <a:pt x="1272490" y="539996"/>
                </a:lnTo>
                <a:lnTo>
                  <a:pt x="1258800" y="474476"/>
                </a:lnTo>
                <a:lnTo>
                  <a:pt x="1237921" y="410395"/>
                </a:lnTo>
                <a:lnTo>
                  <a:pt x="1210565" y="349198"/>
                </a:lnTo>
                <a:lnTo>
                  <a:pt x="1177444" y="291591"/>
                </a:lnTo>
                <a:lnTo>
                  <a:pt x="1137845" y="237590"/>
                </a:lnTo>
                <a:lnTo>
                  <a:pt x="1093204" y="187197"/>
                </a:lnTo>
                <a:lnTo>
                  <a:pt x="1042811" y="142557"/>
                </a:lnTo>
                <a:lnTo>
                  <a:pt x="988810" y="102958"/>
                </a:lnTo>
                <a:lnTo>
                  <a:pt x="931216" y="69837"/>
                </a:lnTo>
                <a:lnTo>
                  <a:pt x="870002" y="42481"/>
                </a:lnTo>
                <a:lnTo>
                  <a:pt x="805930" y="21602"/>
                </a:lnTo>
                <a:lnTo>
                  <a:pt x="740411" y="7924"/>
                </a:lnTo>
                <a:lnTo>
                  <a:pt x="674168" y="723"/>
                </a:lnTo>
                <a:lnTo>
                  <a:pt x="640335" y="0"/>
                </a:lnTo>
                <a:lnTo>
                  <a:pt x="606490" y="723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5"/>
                </a:lnTo>
                <a:lnTo>
                  <a:pt x="21858" y="474476"/>
                </a:lnTo>
                <a:lnTo>
                  <a:pt x="8180" y="539996"/>
                </a:lnTo>
                <a:lnTo>
                  <a:pt x="979" y="606233"/>
                </a:lnTo>
                <a:lnTo>
                  <a:pt x="255" y="640073"/>
                </a:lnTo>
                <a:lnTo>
                  <a:pt x="0" y="1615318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58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30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  <a:lnTo>
                  <a:pt x="378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76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  <a:lnTo>
                  <a:pt x="630324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9776874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1592358" y="510123"/>
                </a:moveTo>
                <a:lnTo>
                  <a:pt x="1596936" y="467960"/>
                </a:lnTo>
                <a:lnTo>
                  <a:pt x="1609179" y="411807"/>
                </a:lnTo>
                <a:lnTo>
                  <a:pt x="1627176" y="356369"/>
                </a:lnTo>
                <a:lnTo>
                  <a:pt x="1650939" y="303093"/>
                </a:lnTo>
                <a:lnTo>
                  <a:pt x="1679731" y="252700"/>
                </a:lnTo>
                <a:lnTo>
                  <a:pt x="1714301" y="205903"/>
                </a:lnTo>
                <a:lnTo>
                  <a:pt x="1752454" y="162708"/>
                </a:lnTo>
                <a:lnTo>
                  <a:pt x="1795661" y="123830"/>
                </a:lnTo>
                <a:lnTo>
                  <a:pt x="1843173" y="89991"/>
                </a:lnTo>
                <a:lnTo>
                  <a:pt x="1892858" y="60473"/>
                </a:lnTo>
                <a:lnTo>
                  <a:pt x="1946136" y="36716"/>
                </a:lnTo>
                <a:lnTo>
                  <a:pt x="2001574" y="18717"/>
                </a:lnTo>
                <a:lnTo>
                  <a:pt x="2058447" y="7199"/>
                </a:lnTo>
                <a:lnTo>
                  <a:pt x="2116044" y="720"/>
                </a:lnTo>
                <a:lnTo>
                  <a:pt x="2144849" y="0"/>
                </a:lnTo>
                <a:lnTo>
                  <a:pt x="2173653" y="720"/>
                </a:lnTo>
                <a:lnTo>
                  <a:pt x="2231974" y="6479"/>
                </a:lnTo>
                <a:lnTo>
                  <a:pt x="2288847" y="18717"/>
                </a:lnTo>
                <a:lnTo>
                  <a:pt x="2343573" y="36716"/>
                </a:lnTo>
                <a:lnTo>
                  <a:pt x="2396852" y="60473"/>
                </a:lnTo>
                <a:lnTo>
                  <a:pt x="2447248" y="89272"/>
                </a:lnTo>
                <a:lnTo>
                  <a:pt x="2494049" y="123830"/>
                </a:lnTo>
                <a:lnTo>
                  <a:pt x="2537243" y="162708"/>
                </a:lnTo>
                <a:lnTo>
                  <a:pt x="2576132" y="205903"/>
                </a:lnTo>
                <a:lnTo>
                  <a:pt x="2610691" y="252700"/>
                </a:lnTo>
                <a:lnTo>
                  <a:pt x="2639483" y="303093"/>
                </a:lnTo>
                <a:lnTo>
                  <a:pt x="2663245" y="356369"/>
                </a:lnTo>
                <a:lnTo>
                  <a:pt x="2681242" y="411083"/>
                </a:lnTo>
                <a:lnTo>
                  <a:pt x="2693485" y="467960"/>
                </a:lnTo>
                <a:lnTo>
                  <a:pt x="2697092" y="496758"/>
                </a:lnTo>
                <a:lnTo>
                  <a:pt x="2698064" y="510123"/>
                </a:lnTo>
              </a:path>
              <a:path w="2698115" h="510540">
                <a:moveTo>
                  <a:pt x="482130" y="510123"/>
                </a:moveTo>
                <a:lnTo>
                  <a:pt x="486708" y="467960"/>
                </a:lnTo>
                <a:lnTo>
                  <a:pt x="498948" y="411807"/>
                </a:lnTo>
                <a:lnTo>
                  <a:pt x="516946" y="356369"/>
                </a:lnTo>
                <a:lnTo>
                  <a:pt x="540708" y="303093"/>
                </a:lnTo>
                <a:lnTo>
                  <a:pt x="569507" y="252700"/>
                </a:lnTo>
                <a:lnTo>
                  <a:pt x="604065" y="205903"/>
                </a:lnTo>
                <a:lnTo>
                  <a:pt x="642225" y="162708"/>
                </a:lnTo>
                <a:lnTo>
                  <a:pt x="685424" y="123830"/>
                </a:lnTo>
                <a:lnTo>
                  <a:pt x="732946" y="89991"/>
                </a:lnTo>
                <a:lnTo>
                  <a:pt x="782625" y="60473"/>
                </a:lnTo>
                <a:lnTo>
                  <a:pt x="835905" y="36716"/>
                </a:lnTo>
                <a:lnTo>
                  <a:pt x="891344" y="18717"/>
                </a:lnTo>
                <a:lnTo>
                  <a:pt x="948221" y="7199"/>
                </a:lnTo>
                <a:lnTo>
                  <a:pt x="1005823" y="720"/>
                </a:lnTo>
                <a:lnTo>
                  <a:pt x="1034621" y="0"/>
                </a:lnTo>
                <a:lnTo>
                  <a:pt x="1063419" y="720"/>
                </a:lnTo>
                <a:lnTo>
                  <a:pt x="1121740" y="6479"/>
                </a:lnTo>
                <a:lnTo>
                  <a:pt x="1178623" y="18717"/>
                </a:lnTo>
                <a:lnTo>
                  <a:pt x="1233342" y="36716"/>
                </a:lnTo>
                <a:lnTo>
                  <a:pt x="1286612" y="60473"/>
                </a:lnTo>
                <a:lnTo>
                  <a:pt x="1337020" y="89272"/>
                </a:lnTo>
                <a:lnTo>
                  <a:pt x="1383821" y="123830"/>
                </a:lnTo>
                <a:lnTo>
                  <a:pt x="1427016" y="162708"/>
                </a:lnTo>
                <a:lnTo>
                  <a:pt x="1465892" y="205903"/>
                </a:lnTo>
                <a:lnTo>
                  <a:pt x="1500463" y="252700"/>
                </a:lnTo>
                <a:lnTo>
                  <a:pt x="1529255" y="303093"/>
                </a:lnTo>
                <a:lnTo>
                  <a:pt x="1553018" y="356369"/>
                </a:lnTo>
                <a:lnTo>
                  <a:pt x="1571014" y="411083"/>
                </a:lnTo>
                <a:lnTo>
                  <a:pt x="1583258" y="467960"/>
                </a:lnTo>
                <a:lnTo>
                  <a:pt x="1586852" y="496758"/>
                </a:lnTo>
                <a:lnTo>
                  <a:pt x="1587835" y="510123"/>
                </a:lnTo>
              </a:path>
              <a:path w="2698115" h="510540">
                <a:moveTo>
                  <a:pt x="0" y="5131"/>
                </a:moveTo>
                <a:lnTo>
                  <a:pt x="38869" y="12238"/>
                </a:lnTo>
                <a:lnTo>
                  <a:pt x="95032" y="27359"/>
                </a:lnTo>
                <a:lnTo>
                  <a:pt x="149751" y="48235"/>
                </a:lnTo>
                <a:lnTo>
                  <a:pt x="201588" y="74156"/>
                </a:lnTo>
                <a:lnTo>
                  <a:pt x="249829" y="105832"/>
                </a:lnTo>
                <a:lnTo>
                  <a:pt x="295186" y="142548"/>
                </a:lnTo>
                <a:lnTo>
                  <a:pt x="336228" y="183584"/>
                </a:lnTo>
                <a:lnTo>
                  <a:pt x="372949" y="228943"/>
                </a:lnTo>
                <a:lnTo>
                  <a:pt x="404630" y="277897"/>
                </a:lnTo>
                <a:lnTo>
                  <a:pt x="430545" y="329014"/>
                </a:lnTo>
                <a:lnTo>
                  <a:pt x="451426" y="383728"/>
                </a:lnTo>
                <a:lnTo>
                  <a:pt x="466548" y="439881"/>
                </a:lnTo>
                <a:lnTo>
                  <a:pt x="475909" y="496758"/>
                </a:lnTo>
                <a:lnTo>
                  <a:pt x="476886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516172" y="678671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6"/>
                </a:moveTo>
                <a:lnTo>
                  <a:pt x="1396" y="0"/>
                </a:lnTo>
              </a:path>
              <a:path w="772159" h="1281429">
                <a:moveTo>
                  <a:pt x="0" y="645827"/>
                </a:moveTo>
                <a:lnTo>
                  <a:pt x="771726" y="723"/>
                </a:lnTo>
              </a:path>
              <a:path w="772159" h="1281429">
                <a:moveTo>
                  <a:pt x="0" y="632859"/>
                </a:moveTo>
                <a:lnTo>
                  <a:pt x="770202" y="1280846"/>
                </a:lnTo>
              </a:path>
              <a:path w="772159" h="1281429">
                <a:moveTo>
                  <a:pt x="7873" y="637902"/>
                </a:moveTo>
                <a:lnTo>
                  <a:pt x="771726" y="636466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9552240" y="0"/>
            <a:ext cx="7309484" cy="9119870"/>
            <a:chOff x="9552240" y="0"/>
            <a:chExt cx="7309484" cy="911987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552240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0"/>
                  </a:moveTo>
                  <a:lnTo>
                    <a:pt x="214210" y="0"/>
                  </a:lnTo>
                  <a:lnTo>
                    <a:pt x="189345" y="38570"/>
                  </a:lnTo>
                  <a:lnTo>
                    <a:pt x="166018" y="77799"/>
                  </a:lnTo>
                  <a:lnTo>
                    <a:pt x="144077" y="117919"/>
                  </a:lnTo>
                  <a:lnTo>
                    <a:pt x="123555" y="158897"/>
                  </a:lnTo>
                  <a:lnTo>
                    <a:pt x="104485" y="200699"/>
                  </a:lnTo>
                  <a:lnTo>
                    <a:pt x="86901" y="243294"/>
                  </a:lnTo>
                  <a:lnTo>
                    <a:pt x="70835" y="286648"/>
                  </a:lnTo>
                  <a:lnTo>
                    <a:pt x="56320" y="330728"/>
                  </a:lnTo>
                  <a:lnTo>
                    <a:pt x="43389" y="375501"/>
                  </a:lnTo>
                  <a:lnTo>
                    <a:pt x="32076" y="420935"/>
                  </a:lnTo>
                  <a:lnTo>
                    <a:pt x="22412" y="466996"/>
                  </a:lnTo>
                  <a:lnTo>
                    <a:pt x="14431" y="513652"/>
                  </a:lnTo>
                  <a:lnTo>
                    <a:pt x="8167" y="560869"/>
                  </a:lnTo>
                  <a:lnTo>
                    <a:pt x="3651" y="608615"/>
                  </a:lnTo>
                  <a:lnTo>
                    <a:pt x="918" y="656856"/>
                  </a:lnTo>
                  <a:lnTo>
                    <a:pt x="0" y="705561"/>
                  </a:lnTo>
                  <a:lnTo>
                    <a:pt x="918" y="754266"/>
                  </a:lnTo>
                  <a:lnTo>
                    <a:pt x="3651" y="802511"/>
                  </a:lnTo>
                  <a:lnTo>
                    <a:pt x="8167" y="850262"/>
                  </a:lnTo>
                  <a:lnTo>
                    <a:pt x="14431" y="897487"/>
                  </a:lnTo>
                  <a:lnTo>
                    <a:pt x="22412" y="944152"/>
                  </a:lnTo>
                  <a:lnTo>
                    <a:pt x="32076" y="990224"/>
                  </a:lnTo>
                  <a:lnTo>
                    <a:pt x="43389" y="1035671"/>
                  </a:lnTo>
                  <a:lnTo>
                    <a:pt x="56320" y="1080458"/>
                  </a:lnTo>
                  <a:lnTo>
                    <a:pt x="70835" y="1124554"/>
                  </a:lnTo>
                  <a:lnTo>
                    <a:pt x="86901" y="1167925"/>
                  </a:lnTo>
                  <a:lnTo>
                    <a:pt x="104485" y="1210538"/>
                  </a:lnTo>
                  <a:lnTo>
                    <a:pt x="123555" y="1252360"/>
                  </a:lnTo>
                  <a:lnTo>
                    <a:pt x="144077" y="1293358"/>
                  </a:lnTo>
                  <a:lnTo>
                    <a:pt x="166018" y="1333499"/>
                  </a:lnTo>
                  <a:lnTo>
                    <a:pt x="189345" y="1372750"/>
                  </a:lnTo>
                  <a:lnTo>
                    <a:pt x="214025" y="1411078"/>
                  </a:lnTo>
                  <a:lnTo>
                    <a:pt x="240026" y="1448450"/>
                  </a:lnTo>
                  <a:lnTo>
                    <a:pt x="267314" y="1484833"/>
                  </a:lnTo>
                  <a:lnTo>
                    <a:pt x="295857" y="1520194"/>
                  </a:lnTo>
                  <a:lnTo>
                    <a:pt x="325620" y="1554499"/>
                  </a:lnTo>
                  <a:lnTo>
                    <a:pt x="356573" y="1587716"/>
                  </a:lnTo>
                  <a:lnTo>
                    <a:pt x="388680" y="1619812"/>
                  </a:lnTo>
                  <a:lnTo>
                    <a:pt x="421910" y="1650754"/>
                  </a:lnTo>
                  <a:lnTo>
                    <a:pt x="456230" y="1680508"/>
                  </a:lnTo>
                  <a:lnTo>
                    <a:pt x="491606" y="1709042"/>
                  </a:lnTo>
                  <a:lnTo>
                    <a:pt x="528005" y="1736322"/>
                  </a:lnTo>
                  <a:lnTo>
                    <a:pt x="565395" y="1762316"/>
                  </a:lnTo>
                  <a:lnTo>
                    <a:pt x="603743" y="1786991"/>
                  </a:lnTo>
                  <a:lnTo>
                    <a:pt x="643015" y="1810313"/>
                  </a:lnTo>
                  <a:lnTo>
                    <a:pt x="683179" y="1832249"/>
                  </a:lnTo>
                  <a:lnTo>
                    <a:pt x="724201" y="1852767"/>
                  </a:lnTo>
                  <a:lnTo>
                    <a:pt x="766049" y="1871834"/>
                  </a:lnTo>
                  <a:lnTo>
                    <a:pt x="808689" y="1889415"/>
                  </a:lnTo>
                  <a:lnTo>
                    <a:pt x="852089" y="1905479"/>
                  </a:lnTo>
                  <a:lnTo>
                    <a:pt x="896216" y="1919993"/>
                  </a:lnTo>
                  <a:lnTo>
                    <a:pt x="941037" y="1932922"/>
                  </a:lnTo>
                  <a:lnTo>
                    <a:pt x="986518" y="1944235"/>
                  </a:lnTo>
                  <a:lnTo>
                    <a:pt x="1032627" y="1953898"/>
                  </a:lnTo>
                  <a:lnTo>
                    <a:pt x="1079331" y="1961878"/>
                  </a:lnTo>
                  <a:lnTo>
                    <a:pt x="1126597" y="1968143"/>
                  </a:lnTo>
                  <a:lnTo>
                    <a:pt x="1174391" y="1972658"/>
                  </a:lnTo>
                  <a:lnTo>
                    <a:pt x="1222681" y="1975391"/>
                  </a:lnTo>
                  <a:lnTo>
                    <a:pt x="1266824" y="1976223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206723" y="566635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66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26"/>
                  </a:lnTo>
                  <a:lnTo>
                    <a:pt x="276466" y="136766"/>
                  </a:lnTo>
                  <a:close/>
                </a:path>
                <a:path w="1768475" h="277494">
                  <a:moveTo>
                    <a:pt x="773239" y="136766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26"/>
                  </a:lnTo>
                  <a:lnTo>
                    <a:pt x="773239" y="136766"/>
                  </a:lnTo>
                  <a:close/>
                </a:path>
                <a:path w="1768475" h="277494">
                  <a:moveTo>
                    <a:pt x="1270723" y="136766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094" y="208737"/>
                  </a:lnTo>
                  <a:lnTo>
                    <a:pt x="1133932" y="277126"/>
                  </a:lnTo>
                  <a:lnTo>
                    <a:pt x="1270723" y="136766"/>
                  </a:lnTo>
                  <a:close/>
                </a:path>
                <a:path w="1768475" h="277494">
                  <a:moveTo>
                    <a:pt x="1768221" y="136766"/>
                  </a:moveTo>
                  <a:lnTo>
                    <a:pt x="1628546" y="0"/>
                  </a:lnTo>
                  <a:lnTo>
                    <a:pt x="1491754" y="139636"/>
                  </a:lnTo>
                  <a:lnTo>
                    <a:pt x="1561592" y="208737"/>
                  </a:lnTo>
                  <a:lnTo>
                    <a:pt x="1631416" y="277126"/>
                  </a:lnTo>
                  <a:lnTo>
                    <a:pt x="1768221" y="136766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45464"/>
            <a:ext cx="7077456" cy="72847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8488" y="2712720"/>
            <a:ext cx="7668768" cy="1725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719981" y="3938409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567960" y="1109901"/>
                </a:moveTo>
                <a:lnTo>
                  <a:pt x="554967" y="1110227"/>
                </a:lnTo>
                <a:lnTo>
                  <a:pt x="554967" y="1109503"/>
                </a:lnTo>
                <a:lnTo>
                  <a:pt x="526266" y="1108792"/>
                </a:lnTo>
                <a:lnTo>
                  <a:pt x="467849" y="1103026"/>
                </a:lnTo>
                <a:lnTo>
                  <a:pt x="411717" y="1090783"/>
                </a:lnTo>
                <a:lnTo>
                  <a:pt x="356347" y="1072786"/>
                </a:lnTo>
                <a:lnTo>
                  <a:pt x="303009" y="1049023"/>
                </a:lnTo>
                <a:lnTo>
                  <a:pt x="252592" y="1020231"/>
                </a:lnTo>
                <a:lnTo>
                  <a:pt x="205858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89912" y="856788"/>
                </a:lnTo>
                <a:lnTo>
                  <a:pt x="60449" y="807104"/>
                </a:lnTo>
                <a:lnTo>
                  <a:pt x="36701" y="753825"/>
                </a:lnTo>
                <a:lnTo>
                  <a:pt x="18668" y="698388"/>
                </a:lnTo>
                <a:lnTo>
                  <a:pt x="7111" y="641502"/>
                </a:lnTo>
                <a:lnTo>
                  <a:pt x="634" y="583918"/>
                </a:lnTo>
                <a:lnTo>
                  <a:pt x="0" y="555113"/>
                </a:lnTo>
                <a:lnTo>
                  <a:pt x="634" y="526309"/>
                </a:lnTo>
                <a:lnTo>
                  <a:pt x="6476" y="467988"/>
                </a:lnTo>
                <a:lnTo>
                  <a:pt x="18668" y="411115"/>
                </a:lnTo>
                <a:lnTo>
                  <a:pt x="36701" y="356388"/>
                </a:lnTo>
                <a:lnTo>
                  <a:pt x="60449" y="303110"/>
                </a:lnTo>
                <a:lnTo>
                  <a:pt x="89277" y="252714"/>
                </a:lnTo>
                <a:lnTo>
                  <a:pt x="123820" y="205913"/>
                </a:lnTo>
                <a:lnTo>
                  <a:pt x="162680" y="162718"/>
                </a:lnTo>
                <a:lnTo>
                  <a:pt x="205858" y="123829"/>
                </a:lnTo>
                <a:lnTo>
                  <a:pt x="252592" y="89271"/>
                </a:lnTo>
                <a:lnTo>
                  <a:pt x="303009" y="60479"/>
                </a:lnTo>
                <a:lnTo>
                  <a:pt x="356347" y="36717"/>
                </a:lnTo>
                <a:lnTo>
                  <a:pt x="411082" y="18707"/>
                </a:lnTo>
                <a:lnTo>
                  <a:pt x="467849" y="6477"/>
                </a:lnTo>
                <a:lnTo>
                  <a:pt x="526266" y="711"/>
                </a:lnTo>
                <a:lnTo>
                  <a:pt x="554967" y="0"/>
                </a:lnTo>
                <a:lnTo>
                  <a:pt x="567960" y="320"/>
                </a:lnTo>
              </a:path>
              <a:path w="568325" h="3332479">
                <a:moveTo>
                  <a:pt x="567960" y="2220852"/>
                </a:moveTo>
                <a:lnTo>
                  <a:pt x="554967" y="2221179"/>
                </a:lnTo>
                <a:lnTo>
                  <a:pt x="554967" y="2220455"/>
                </a:lnTo>
                <a:lnTo>
                  <a:pt x="526266" y="2219743"/>
                </a:lnTo>
                <a:lnTo>
                  <a:pt x="467849" y="2213977"/>
                </a:lnTo>
                <a:lnTo>
                  <a:pt x="411717" y="2201747"/>
                </a:lnTo>
                <a:lnTo>
                  <a:pt x="356347" y="2183738"/>
                </a:lnTo>
                <a:lnTo>
                  <a:pt x="303009" y="2159975"/>
                </a:lnTo>
                <a:lnTo>
                  <a:pt x="252592" y="2131183"/>
                </a:lnTo>
                <a:lnTo>
                  <a:pt x="205858" y="2096625"/>
                </a:lnTo>
                <a:lnTo>
                  <a:pt x="162680" y="2058460"/>
                </a:lnTo>
                <a:lnTo>
                  <a:pt x="123820" y="2015265"/>
                </a:lnTo>
                <a:lnTo>
                  <a:pt x="89912" y="1967740"/>
                </a:lnTo>
                <a:lnTo>
                  <a:pt x="60449" y="1918056"/>
                </a:lnTo>
                <a:lnTo>
                  <a:pt x="36701" y="1864777"/>
                </a:lnTo>
                <a:lnTo>
                  <a:pt x="18668" y="1809339"/>
                </a:lnTo>
                <a:lnTo>
                  <a:pt x="7111" y="1752466"/>
                </a:lnTo>
                <a:lnTo>
                  <a:pt x="634" y="1694870"/>
                </a:lnTo>
                <a:lnTo>
                  <a:pt x="0" y="1666065"/>
                </a:lnTo>
                <a:lnTo>
                  <a:pt x="634" y="1637260"/>
                </a:lnTo>
                <a:lnTo>
                  <a:pt x="6476" y="1578952"/>
                </a:lnTo>
                <a:lnTo>
                  <a:pt x="18668" y="1522066"/>
                </a:lnTo>
                <a:lnTo>
                  <a:pt x="36701" y="1467340"/>
                </a:lnTo>
                <a:lnTo>
                  <a:pt x="60449" y="1414061"/>
                </a:lnTo>
                <a:lnTo>
                  <a:pt x="89277" y="1363666"/>
                </a:lnTo>
                <a:lnTo>
                  <a:pt x="123820" y="1316864"/>
                </a:lnTo>
                <a:lnTo>
                  <a:pt x="162680" y="1273670"/>
                </a:lnTo>
                <a:lnTo>
                  <a:pt x="205858" y="1234781"/>
                </a:lnTo>
                <a:lnTo>
                  <a:pt x="252592" y="1200223"/>
                </a:lnTo>
                <a:lnTo>
                  <a:pt x="303009" y="1171431"/>
                </a:lnTo>
                <a:lnTo>
                  <a:pt x="356347" y="1147668"/>
                </a:lnTo>
                <a:lnTo>
                  <a:pt x="411082" y="1129672"/>
                </a:lnTo>
                <a:lnTo>
                  <a:pt x="467849" y="1117428"/>
                </a:lnTo>
                <a:lnTo>
                  <a:pt x="526266" y="1111662"/>
                </a:lnTo>
                <a:lnTo>
                  <a:pt x="554967" y="1110951"/>
                </a:lnTo>
                <a:lnTo>
                  <a:pt x="567960" y="1111272"/>
                </a:lnTo>
              </a:path>
              <a:path w="568325" h="3332479">
                <a:moveTo>
                  <a:pt x="567960" y="3331810"/>
                </a:moveTo>
                <a:lnTo>
                  <a:pt x="554967" y="3332130"/>
                </a:lnTo>
                <a:lnTo>
                  <a:pt x="554967" y="3331419"/>
                </a:lnTo>
                <a:lnTo>
                  <a:pt x="526266" y="3330695"/>
                </a:lnTo>
                <a:lnTo>
                  <a:pt x="467849" y="3324929"/>
                </a:lnTo>
                <a:lnTo>
                  <a:pt x="411717" y="3312698"/>
                </a:lnTo>
                <a:lnTo>
                  <a:pt x="356347" y="3294702"/>
                </a:lnTo>
                <a:lnTo>
                  <a:pt x="303009" y="3270939"/>
                </a:lnTo>
                <a:lnTo>
                  <a:pt x="252592" y="3242134"/>
                </a:lnTo>
                <a:lnTo>
                  <a:pt x="205858" y="3207576"/>
                </a:lnTo>
                <a:lnTo>
                  <a:pt x="162680" y="3169411"/>
                </a:lnTo>
                <a:lnTo>
                  <a:pt x="123820" y="3126217"/>
                </a:lnTo>
                <a:lnTo>
                  <a:pt x="89912" y="3078692"/>
                </a:lnTo>
                <a:lnTo>
                  <a:pt x="60449" y="3029020"/>
                </a:lnTo>
                <a:lnTo>
                  <a:pt x="36701" y="2975741"/>
                </a:lnTo>
                <a:lnTo>
                  <a:pt x="18668" y="2920303"/>
                </a:lnTo>
                <a:lnTo>
                  <a:pt x="7111" y="2863418"/>
                </a:lnTo>
                <a:lnTo>
                  <a:pt x="634" y="2805821"/>
                </a:lnTo>
                <a:lnTo>
                  <a:pt x="0" y="2777016"/>
                </a:lnTo>
                <a:lnTo>
                  <a:pt x="634" y="2748224"/>
                </a:lnTo>
                <a:lnTo>
                  <a:pt x="6476" y="2689904"/>
                </a:lnTo>
                <a:lnTo>
                  <a:pt x="18668" y="2633018"/>
                </a:lnTo>
                <a:lnTo>
                  <a:pt x="36701" y="2578292"/>
                </a:lnTo>
                <a:lnTo>
                  <a:pt x="60449" y="2525026"/>
                </a:lnTo>
                <a:lnTo>
                  <a:pt x="89277" y="2474617"/>
                </a:lnTo>
                <a:lnTo>
                  <a:pt x="123820" y="2427816"/>
                </a:lnTo>
                <a:lnTo>
                  <a:pt x="162680" y="2384621"/>
                </a:lnTo>
                <a:lnTo>
                  <a:pt x="205858" y="2345733"/>
                </a:lnTo>
                <a:lnTo>
                  <a:pt x="252592" y="2311174"/>
                </a:lnTo>
                <a:lnTo>
                  <a:pt x="303009" y="2282382"/>
                </a:lnTo>
                <a:lnTo>
                  <a:pt x="356347" y="2258620"/>
                </a:lnTo>
                <a:lnTo>
                  <a:pt x="411082" y="2240623"/>
                </a:lnTo>
                <a:lnTo>
                  <a:pt x="467849" y="2228380"/>
                </a:lnTo>
                <a:lnTo>
                  <a:pt x="526266" y="2222626"/>
                </a:lnTo>
                <a:lnTo>
                  <a:pt x="554967" y="2221903"/>
                </a:lnTo>
                <a:lnTo>
                  <a:pt x="567960" y="2222229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3279699" y="8504639"/>
            <a:ext cx="2055495" cy="1791970"/>
            <a:chOff x="13279699" y="8504639"/>
            <a:chExt cx="2055495" cy="1791970"/>
          </a:xfrm>
        </p:grpSpPr>
        <p:sp>
          <p:nvSpPr>
            <p:cNvPr id="4" name="object 4" descr=""/>
            <p:cNvSpPr/>
            <p:nvPr/>
          </p:nvSpPr>
          <p:spPr>
            <a:xfrm>
              <a:off x="1328905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1772999"/>
                  </a:moveTo>
                  <a:lnTo>
                    <a:pt x="0" y="640066"/>
                  </a:lnTo>
                  <a:lnTo>
                    <a:pt x="634" y="606227"/>
                  </a:lnTo>
                  <a:lnTo>
                    <a:pt x="7873" y="539989"/>
                  </a:lnTo>
                  <a:lnTo>
                    <a:pt x="21589" y="474464"/>
                  </a:lnTo>
                  <a:lnTo>
                    <a:pt x="42417" y="410391"/>
                  </a:lnTo>
                  <a:lnTo>
                    <a:pt x="69849" y="349189"/>
                  </a:lnTo>
                  <a:lnTo>
                    <a:pt x="102869" y="291594"/>
                  </a:lnTo>
                  <a:lnTo>
                    <a:pt x="142493" y="237593"/>
                  </a:lnTo>
                  <a:lnTo>
                    <a:pt x="187196" y="187187"/>
                  </a:lnTo>
                  <a:lnTo>
                    <a:pt x="237615" y="142546"/>
                  </a:lnTo>
                  <a:lnTo>
                    <a:pt x="291589" y="102959"/>
                  </a:lnTo>
                  <a:lnTo>
                    <a:pt x="349120" y="69837"/>
                  </a:lnTo>
                  <a:lnTo>
                    <a:pt x="410334" y="42469"/>
                  </a:lnTo>
                  <a:lnTo>
                    <a:pt x="474468" y="21590"/>
                  </a:lnTo>
                  <a:lnTo>
                    <a:pt x="540000" y="7912"/>
                  </a:lnTo>
                  <a:lnTo>
                    <a:pt x="606166" y="711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66"/>
                  </a:lnTo>
                  <a:lnTo>
                    <a:pt x="1280411" y="1772999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045085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1772999"/>
                  </a:moveTo>
                  <a:lnTo>
                    <a:pt x="0" y="640066"/>
                  </a:lnTo>
                  <a:lnTo>
                    <a:pt x="634" y="606227"/>
                  </a:lnTo>
                  <a:lnTo>
                    <a:pt x="7873" y="539989"/>
                  </a:lnTo>
                  <a:lnTo>
                    <a:pt x="21589" y="474464"/>
                  </a:lnTo>
                  <a:lnTo>
                    <a:pt x="42417" y="410391"/>
                  </a:lnTo>
                  <a:lnTo>
                    <a:pt x="69849" y="349189"/>
                  </a:lnTo>
                  <a:lnTo>
                    <a:pt x="102869" y="291594"/>
                  </a:lnTo>
                  <a:lnTo>
                    <a:pt x="142493" y="237593"/>
                  </a:lnTo>
                  <a:lnTo>
                    <a:pt x="187196" y="187187"/>
                  </a:lnTo>
                  <a:lnTo>
                    <a:pt x="237488" y="142546"/>
                  </a:lnTo>
                  <a:lnTo>
                    <a:pt x="291589" y="102959"/>
                  </a:lnTo>
                  <a:lnTo>
                    <a:pt x="349120" y="69837"/>
                  </a:lnTo>
                  <a:lnTo>
                    <a:pt x="410334" y="42469"/>
                  </a:lnTo>
                  <a:lnTo>
                    <a:pt x="474468" y="21590"/>
                  </a:lnTo>
                  <a:lnTo>
                    <a:pt x="539873" y="7912"/>
                  </a:lnTo>
                  <a:lnTo>
                    <a:pt x="606166" y="711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66"/>
                  </a:lnTo>
                  <a:lnTo>
                    <a:pt x="1280336" y="1772999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2886606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2" y="0"/>
                </a:moveTo>
                <a:lnTo>
                  <a:pt x="2537791" y="60439"/>
                </a:lnTo>
                <a:lnTo>
                  <a:pt x="2532038" y="126669"/>
                </a:lnTo>
                <a:lnTo>
                  <a:pt x="2523389" y="192912"/>
                </a:lnTo>
                <a:lnTo>
                  <a:pt x="2511159" y="258432"/>
                </a:lnTo>
                <a:lnTo>
                  <a:pt x="2496033" y="322503"/>
                </a:lnTo>
                <a:lnTo>
                  <a:pt x="2477313" y="386587"/>
                </a:lnTo>
                <a:lnTo>
                  <a:pt x="2455000" y="449224"/>
                </a:lnTo>
                <a:lnTo>
                  <a:pt x="2429790" y="510425"/>
                </a:lnTo>
                <a:lnTo>
                  <a:pt x="2400999" y="570903"/>
                </a:lnTo>
                <a:lnTo>
                  <a:pt x="2369325" y="629221"/>
                </a:lnTo>
                <a:lnTo>
                  <a:pt x="2334756" y="685380"/>
                </a:lnTo>
                <a:lnTo>
                  <a:pt x="2296605" y="740816"/>
                </a:lnTo>
                <a:lnTo>
                  <a:pt x="2256283" y="793381"/>
                </a:lnTo>
                <a:lnTo>
                  <a:pt x="2213077" y="843775"/>
                </a:lnTo>
                <a:lnTo>
                  <a:pt x="2167726" y="892009"/>
                </a:lnTo>
                <a:lnTo>
                  <a:pt x="2119491" y="938085"/>
                </a:lnTo>
                <a:lnTo>
                  <a:pt x="2069097" y="981290"/>
                </a:lnTo>
                <a:lnTo>
                  <a:pt x="2015808" y="1021613"/>
                </a:lnTo>
                <a:lnTo>
                  <a:pt x="1961097" y="1059052"/>
                </a:lnTo>
                <a:lnTo>
                  <a:pt x="1904937" y="1093609"/>
                </a:lnTo>
                <a:lnTo>
                  <a:pt x="1845895" y="1125283"/>
                </a:lnTo>
                <a:lnTo>
                  <a:pt x="1786141" y="1154087"/>
                </a:lnTo>
                <a:lnTo>
                  <a:pt x="1724940" y="1180007"/>
                </a:lnTo>
                <a:lnTo>
                  <a:pt x="1662304" y="1201597"/>
                </a:lnTo>
                <a:lnTo>
                  <a:pt x="1598219" y="1221041"/>
                </a:lnTo>
                <a:lnTo>
                  <a:pt x="1534148" y="1236167"/>
                </a:lnTo>
                <a:lnTo>
                  <a:pt x="1468629" y="1248397"/>
                </a:lnTo>
                <a:lnTo>
                  <a:pt x="1402385" y="1257045"/>
                </a:lnTo>
                <a:lnTo>
                  <a:pt x="1336155" y="1262799"/>
                </a:lnTo>
                <a:lnTo>
                  <a:pt x="1269912" y="1264246"/>
                </a:lnTo>
                <a:lnTo>
                  <a:pt x="1269912" y="1263522"/>
                </a:lnTo>
                <a:lnTo>
                  <a:pt x="1203681" y="1262075"/>
                </a:lnTo>
                <a:lnTo>
                  <a:pt x="1137438" y="1256322"/>
                </a:lnTo>
                <a:lnTo>
                  <a:pt x="1071195" y="1247686"/>
                </a:lnTo>
                <a:lnTo>
                  <a:pt x="1005676" y="1235443"/>
                </a:lnTo>
                <a:lnTo>
                  <a:pt x="941604" y="1220330"/>
                </a:lnTo>
                <a:lnTo>
                  <a:pt x="877520" y="1201597"/>
                </a:lnTo>
                <a:lnTo>
                  <a:pt x="814884" y="1179283"/>
                </a:lnTo>
                <a:lnTo>
                  <a:pt x="753695" y="1154087"/>
                </a:lnTo>
                <a:lnTo>
                  <a:pt x="693205" y="1125283"/>
                </a:lnTo>
                <a:lnTo>
                  <a:pt x="634899" y="1093609"/>
                </a:lnTo>
                <a:lnTo>
                  <a:pt x="578740" y="1059052"/>
                </a:lnTo>
                <a:lnTo>
                  <a:pt x="523292" y="1020889"/>
                </a:lnTo>
                <a:lnTo>
                  <a:pt x="470739" y="980566"/>
                </a:lnTo>
                <a:lnTo>
                  <a:pt x="420333" y="937374"/>
                </a:lnTo>
                <a:lnTo>
                  <a:pt x="372098" y="892009"/>
                </a:lnTo>
                <a:lnTo>
                  <a:pt x="326022" y="843775"/>
                </a:lnTo>
                <a:lnTo>
                  <a:pt x="282817" y="793381"/>
                </a:lnTo>
                <a:lnTo>
                  <a:pt x="242507" y="740092"/>
                </a:lnTo>
                <a:lnTo>
                  <a:pt x="205068" y="685380"/>
                </a:lnTo>
                <a:lnTo>
                  <a:pt x="170511" y="629221"/>
                </a:lnTo>
                <a:lnTo>
                  <a:pt x="138824" y="570179"/>
                </a:lnTo>
                <a:lnTo>
                  <a:pt x="110021" y="510425"/>
                </a:lnTo>
                <a:lnTo>
                  <a:pt x="84113" y="449224"/>
                </a:lnTo>
                <a:lnTo>
                  <a:pt x="62510" y="386587"/>
                </a:lnTo>
                <a:lnTo>
                  <a:pt x="43066" y="322503"/>
                </a:lnTo>
                <a:lnTo>
                  <a:pt x="27953" y="258432"/>
                </a:lnTo>
                <a:lnTo>
                  <a:pt x="15711" y="192912"/>
                </a:lnTo>
                <a:lnTo>
                  <a:pt x="7075" y="126669"/>
                </a:lnTo>
                <a:lnTo>
                  <a:pt x="1309" y="60439"/>
                </a:lnTo>
                <a:lnTo>
                  <a:pt x="0" y="0"/>
                </a:lnTo>
              </a:path>
              <a:path w="2539365" h="1264285">
                <a:moveTo>
                  <a:pt x="1909128" y="0"/>
                </a:moveTo>
                <a:lnTo>
                  <a:pt x="1905648" y="61150"/>
                </a:lnTo>
                <a:lnTo>
                  <a:pt x="1895577" y="127393"/>
                </a:lnTo>
                <a:lnTo>
                  <a:pt x="1878293" y="192189"/>
                </a:lnTo>
                <a:lnTo>
                  <a:pt x="1853820" y="254114"/>
                </a:lnTo>
                <a:lnTo>
                  <a:pt x="1823568" y="313867"/>
                </a:lnTo>
                <a:lnTo>
                  <a:pt x="1786853" y="370027"/>
                </a:lnTo>
                <a:lnTo>
                  <a:pt x="1745095" y="422579"/>
                </a:lnTo>
                <a:lnTo>
                  <a:pt x="1697584" y="469391"/>
                </a:lnTo>
                <a:lnTo>
                  <a:pt x="1645743" y="511860"/>
                </a:lnTo>
                <a:lnTo>
                  <a:pt x="1589583" y="548589"/>
                </a:lnTo>
                <a:lnTo>
                  <a:pt x="1529830" y="578815"/>
                </a:lnTo>
                <a:lnTo>
                  <a:pt x="1467181" y="602576"/>
                </a:lnTo>
                <a:lnTo>
                  <a:pt x="1403109" y="619861"/>
                </a:lnTo>
                <a:lnTo>
                  <a:pt x="1336866" y="630656"/>
                </a:lnTo>
                <a:lnTo>
                  <a:pt x="1269912" y="634263"/>
                </a:lnTo>
                <a:lnTo>
                  <a:pt x="1269912" y="633539"/>
                </a:lnTo>
                <a:lnTo>
                  <a:pt x="1236790" y="632815"/>
                </a:lnTo>
                <a:lnTo>
                  <a:pt x="1169836" y="625627"/>
                </a:lnTo>
                <a:lnTo>
                  <a:pt x="1104316" y="611936"/>
                </a:lnTo>
                <a:lnTo>
                  <a:pt x="1040956" y="591057"/>
                </a:lnTo>
                <a:lnTo>
                  <a:pt x="979768" y="563702"/>
                </a:lnTo>
                <a:lnTo>
                  <a:pt x="921437" y="530580"/>
                </a:lnTo>
                <a:lnTo>
                  <a:pt x="867449" y="490981"/>
                </a:lnTo>
                <a:lnTo>
                  <a:pt x="817766" y="446354"/>
                </a:lnTo>
                <a:lnTo>
                  <a:pt x="772402" y="396671"/>
                </a:lnTo>
                <a:lnTo>
                  <a:pt x="733527" y="342671"/>
                </a:lnTo>
                <a:lnTo>
                  <a:pt x="699695" y="284352"/>
                </a:lnTo>
                <a:lnTo>
                  <a:pt x="672326" y="223151"/>
                </a:lnTo>
                <a:lnTo>
                  <a:pt x="652171" y="159791"/>
                </a:lnTo>
                <a:lnTo>
                  <a:pt x="637769" y="94272"/>
                </a:lnTo>
                <a:lnTo>
                  <a:pt x="630568" y="27317"/>
                </a:lnTo>
                <a:lnTo>
                  <a:pt x="629982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005051" y="-1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82909" y="0"/>
                </a:moveTo>
                <a:lnTo>
                  <a:pt x="0" y="0"/>
                </a:lnTo>
                <a:lnTo>
                  <a:pt x="1390" y="60429"/>
                </a:lnTo>
                <a:lnTo>
                  <a:pt x="7105" y="126659"/>
                </a:lnTo>
                <a:lnTo>
                  <a:pt x="15741" y="192902"/>
                </a:lnTo>
                <a:lnTo>
                  <a:pt x="27933" y="258409"/>
                </a:lnTo>
                <a:lnTo>
                  <a:pt x="43046" y="322493"/>
                </a:lnTo>
                <a:lnTo>
                  <a:pt x="62604" y="386577"/>
                </a:lnTo>
                <a:lnTo>
                  <a:pt x="84194" y="449214"/>
                </a:lnTo>
                <a:lnTo>
                  <a:pt x="110102" y="510402"/>
                </a:lnTo>
                <a:lnTo>
                  <a:pt x="138804" y="570156"/>
                </a:lnTo>
                <a:lnTo>
                  <a:pt x="170554" y="629198"/>
                </a:lnTo>
                <a:lnTo>
                  <a:pt x="205098" y="685358"/>
                </a:lnTo>
                <a:lnTo>
                  <a:pt x="242563" y="740069"/>
                </a:lnTo>
                <a:lnTo>
                  <a:pt x="282822" y="793358"/>
                </a:lnTo>
                <a:lnTo>
                  <a:pt x="326002" y="843752"/>
                </a:lnTo>
                <a:lnTo>
                  <a:pt x="372103" y="891986"/>
                </a:lnTo>
                <a:lnTo>
                  <a:pt x="420363" y="937338"/>
                </a:lnTo>
                <a:lnTo>
                  <a:pt x="470782" y="980544"/>
                </a:lnTo>
                <a:lnTo>
                  <a:pt x="523360" y="1020866"/>
                </a:lnTo>
                <a:lnTo>
                  <a:pt x="578732" y="1059017"/>
                </a:lnTo>
                <a:lnTo>
                  <a:pt x="634866" y="1093574"/>
                </a:lnTo>
                <a:lnTo>
                  <a:pt x="693286" y="1125260"/>
                </a:lnTo>
                <a:lnTo>
                  <a:pt x="753738" y="1154051"/>
                </a:lnTo>
                <a:lnTo>
                  <a:pt x="814952" y="1179260"/>
                </a:lnTo>
                <a:lnTo>
                  <a:pt x="877563" y="1201574"/>
                </a:lnTo>
                <a:lnTo>
                  <a:pt x="941571" y="1220294"/>
                </a:lnTo>
                <a:lnTo>
                  <a:pt x="1005706" y="1235407"/>
                </a:lnTo>
                <a:lnTo>
                  <a:pt x="1071238" y="1247650"/>
                </a:lnTo>
                <a:lnTo>
                  <a:pt x="1137405" y="1256299"/>
                </a:lnTo>
                <a:lnTo>
                  <a:pt x="1203699" y="1262052"/>
                </a:lnTo>
                <a:lnTo>
                  <a:pt x="1269993" y="1263487"/>
                </a:lnTo>
                <a:lnTo>
                  <a:pt x="1269993" y="1264211"/>
                </a:lnTo>
                <a:lnTo>
                  <a:pt x="1282909" y="1263931"/>
                </a:lnTo>
                <a:lnTo>
                  <a:pt x="128290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18001" y="3784321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0"/>
                </a:moveTo>
                <a:lnTo>
                  <a:pt x="0" y="2540787"/>
                </a:lnTo>
                <a:lnTo>
                  <a:pt x="48752" y="2539868"/>
                </a:lnTo>
                <a:lnTo>
                  <a:pt x="97042" y="2537135"/>
                </a:lnTo>
                <a:lnTo>
                  <a:pt x="144836" y="2532619"/>
                </a:lnTo>
                <a:lnTo>
                  <a:pt x="192101" y="2526355"/>
                </a:lnTo>
                <a:lnTo>
                  <a:pt x="238805" y="2518375"/>
                </a:lnTo>
                <a:lnTo>
                  <a:pt x="284914" y="2508712"/>
                </a:lnTo>
                <a:lnTo>
                  <a:pt x="330395" y="2497399"/>
                </a:lnTo>
                <a:lnTo>
                  <a:pt x="375215" y="2484469"/>
                </a:lnTo>
                <a:lnTo>
                  <a:pt x="419342" y="2469956"/>
                </a:lnTo>
                <a:lnTo>
                  <a:pt x="462742" y="2453892"/>
                </a:lnTo>
                <a:lnTo>
                  <a:pt x="505383" y="2436310"/>
                </a:lnTo>
                <a:lnTo>
                  <a:pt x="547231" y="2417244"/>
                </a:lnTo>
                <a:lnTo>
                  <a:pt x="588253" y="2396726"/>
                </a:lnTo>
                <a:lnTo>
                  <a:pt x="628417" y="2374790"/>
                </a:lnTo>
                <a:lnTo>
                  <a:pt x="667689" y="2351468"/>
                </a:lnTo>
                <a:lnTo>
                  <a:pt x="706037" y="2326793"/>
                </a:lnTo>
                <a:lnTo>
                  <a:pt x="743427" y="2300799"/>
                </a:lnTo>
                <a:lnTo>
                  <a:pt x="779827" y="2273518"/>
                </a:lnTo>
                <a:lnTo>
                  <a:pt x="815203" y="2244985"/>
                </a:lnTo>
                <a:lnTo>
                  <a:pt x="849523" y="2215230"/>
                </a:lnTo>
                <a:lnTo>
                  <a:pt x="882753" y="2184289"/>
                </a:lnTo>
                <a:lnTo>
                  <a:pt x="914861" y="2152193"/>
                </a:lnTo>
                <a:lnTo>
                  <a:pt x="945814" y="2118976"/>
                </a:lnTo>
                <a:lnTo>
                  <a:pt x="975578" y="2084670"/>
                </a:lnTo>
                <a:lnTo>
                  <a:pt x="1004121" y="2049310"/>
                </a:lnTo>
                <a:lnTo>
                  <a:pt x="1031409" y="2012927"/>
                </a:lnTo>
                <a:lnTo>
                  <a:pt x="1057410" y="1975555"/>
                </a:lnTo>
                <a:lnTo>
                  <a:pt x="1082091" y="1937227"/>
                </a:lnTo>
                <a:lnTo>
                  <a:pt x="1105419" y="1897976"/>
                </a:lnTo>
                <a:lnTo>
                  <a:pt x="1127360" y="1857835"/>
                </a:lnTo>
                <a:lnTo>
                  <a:pt x="1147882" y="1816837"/>
                </a:lnTo>
                <a:lnTo>
                  <a:pt x="1166952" y="1775015"/>
                </a:lnTo>
                <a:lnTo>
                  <a:pt x="1184536" y="1732402"/>
                </a:lnTo>
                <a:lnTo>
                  <a:pt x="1200603" y="1689031"/>
                </a:lnTo>
                <a:lnTo>
                  <a:pt x="1215118" y="1644935"/>
                </a:lnTo>
                <a:lnTo>
                  <a:pt x="1228049" y="1600147"/>
                </a:lnTo>
                <a:lnTo>
                  <a:pt x="1239363" y="1554701"/>
                </a:lnTo>
                <a:lnTo>
                  <a:pt x="1249027" y="1508629"/>
                </a:lnTo>
                <a:lnTo>
                  <a:pt x="1257007" y="1461964"/>
                </a:lnTo>
                <a:lnTo>
                  <a:pt x="1263272" y="1414739"/>
                </a:lnTo>
                <a:lnTo>
                  <a:pt x="1266824" y="1377173"/>
                </a:lnTo>
                <a:lnTo>
                  <a:pt x="1266824" y="1162908"/>
                </a:lnTo>
                <a:lnTo>
                  <a:pt x="1257007" y="1078128"/>
                </a:lnTo>
                <a:lnTo>
                  <a:pt x="1249027" y="1031473"/>
                </a:lnTo>
                <a:lnTo>
                  <a:pt x="1239363" y="985412"/>
                </a:lnTo>
                <a:lnTo>
                  <a:pt x="1228049" y="939978"/>
                </a:lnTo>
                <a:lnTo>
                  <a:pt x="1215118" y="895205"/>
                </a:lnTo>
                <a:lnTo>
                  <a:pt x="1200603" y="851125"/>
                </a:lnTo>
                <a:lnTo>
                  <a:pt x="1184536" y="807771"/>
                </a:lnTo>
                <a:lnTo>
                  <a:pt x="1166952" y="765176"/>
                </a:lnTo>
                <a:lnTo>
                  <a:pt x="1147882" y="723373"/>
                </a:lnTo>
                <a:lnTo>
                  <a:pt x="1127360" y="682396"/>
                </a:lnTo>
                <a:lnTo>
                  <a:pt x="1105419" y="642276"/>
                </a:lnTo>
                <a:lnTo>
                  <a:pt x="1082091" y="603047"/>
                </a:lnTo>
                <a:lnTo>
                  <a:pt x="1057410" y="564742"/>
                </a:lnTo>
                <a:lnTo>
                  <a:pt x="1031409" y="527394"/>
                </a:lnTo>
                <a:lnTo>
                  <a:pt x="1004121" y="491035"/>
                </a:lnTo>
                <a:lnTo>
                  <a:pt x="975578" y="455699"/>
                </a:lnTo>
                <a:lnTo>
                  <a:pt x="945814" y="421418"/>
                </a:lnTo>
                <a:lnTo>
                  <a:pt x="914861" y="388225"/>
                </a:lnTo>
                <a:lnTo>
                  <a:pt x="882753" y="356154"/>
                </a:lnTo>
                <a:lnTo>
                  <a:pt x="849523" y="325237"/>
                </a:lnTo>
                <a:lnTo>
                  <a:pt x="815203" y="295508"/>
                </a:lnTo>
                <a:lnTo>
                  <a:pt x="779827" y="266998"/>
                </a:lnTo>
                <a:lnTo>
                  <a:pt x="743427" y="239742"/>
                </a:lnTo>
                <a:lnTo>
                  <a:pt x="706037" y="213771"/>
                </a:lnTo>
                <a:lnTo>
                  <a:pt x="667689" y="189119"/>
                </a:lnTo>
                <a:lnTo>
                  <a:pt x="628417" y="165820"/>
                </a:lnTo>
                <a:lnTo>
                  <a:pt x="588253" y="143904"/>
                </a:lnTo>
                <a:lnTo>
                  <a:pt x="547231" y="123407"/>
                </a:lnTo>
                <a:lnTo>
                  <a:pt x="505383" y="104360"/>
                </a:lnTo>
                <a:lnTo>
                  <a:pt x="462742" y="86797"/>
                </a:lnTo>
                <a:lnTo>
                  <a:pt x="419342" y="70750"/>
                </a:lnTo>
                <a:lnTo>
                  <a:pt x="375215" y="56252"/>
                </a:lnTo>
                <a:lnTo>
                  <a:pt x="330395" y="43337"/>
                </a:lnTo>
                <a:lnTo>
                  <a:pt x="284914" y="32037"/>
                </a:lnTo>
                <a:lnTo>
                  <a:pt x="238805" y="22385"/>
                </a:lnTo>
                <a:lnTo>
                  <a:pt x="192101" y="14414"/>
                </a:lnTo>
                <a:lnTo>
                  <a:pt x="144836" y="8157"/>
                </a:lnTo>
                <a:lnTo>
                  <a:pt x="97042" y="3647"/>
                </a:lnTo>
                <a:lnTo>
                  <a:pt x="48752" y="917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415516" y="293688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61"/>
                </a:lnTo>
                <a:lnTo>
                  <a:pt x="139649" y="276453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415516" y="343437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15516" y="393114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15516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3674942" y="622046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61" y="1280872"/>
                </a:moveTo>
                <a:lnTo>
                  <a:pt x="2158" y="0"/>
                </a:lnTo>
              </a:path>
              <a:path w="772159" h="1282064">
                <a:moveTo>
                  <a:pt x="0" y="646557"/>
                </a:moveTo>
                <a:lnTo>
                  <a:pt x="771719" y="1435"/>
                </a:lnTo>
              </a:path>
              <a:path w="772159" h="1282064">
                <a:moveTo>
                  <a:pt x="761" y="633602"/>
                </a:moveTo>
                <a:lnTo>
                  <a:pt x="770957" y="1281596"/>
                </a:lnTo>
              </a:path>
              <a:path w="772159" h="1282064">
                <a:moveTo>
                  <a:pt x="7873" y="637921"/>
                </a:moveTo>
                <a:lnTo>
                  <a:pt x="771719" y="636473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426631" y="87775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4" y="0"/>
                </a:moveTo>
                <a:lnTo>
                  <a:pt x="0" y="1435"/>
                </a:lnTo>
              </a:path>
              <a:path w="1282700" h="772159">
                <a:moveTo>
                  <a:pt x="645776" y="0"/>
                </a:moveTo>
                <a:lnTo>
                  <a:pt x="723" y="771714"/>
                </a:lnTo>
              </a:path>
              <a:path w="1282700" h="772159">
                <a:moveTo>
                  <a:pt x="634257" y="0"/>
                </a:moveTo>
                <a:lnTo>
                  <a:pt x="1282192" y="770276"/>
                </a:lnTo>
              </a:path>
              <a:path w="1282700" h="772159">
                <a:moveTo>
                  <a:pt x="638575" y="7924"/>
                </a:moveTo>
                <a:lnTo>
                  <a:pt x="637139" y="77171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9135" y="2871216"/>
            <a:ext cx="7729728" cy="68884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9615" y="4538472"/>
            <a:ext cx="7668768" cy="14996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2025-01-29T09:35:52Z</dcterms:created>
  <dcterms:modified xsi:type="dcterms:W3CDTF">2025-01-29T09:35:52Z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2024-10-07T00:00:00Z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2025-01-29T00:00:00Z</vt:filetime>
  </property>
  <property fmtid="{D5CDD505-2E9C-101B-9397-08002B2CF9AE}" pid="5" name="Producer">
    <vt:lpwstr>GPL Ghostscript 10.02.0</vt:lpwstr>
  </property>
</Properties>
</file>