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77" r:id="rId2"/>
    <p:sldId id="257" r:id="rId3"/>
    <p:sldId id="258" r:id="rId4"/>
    <p:sldId id="278" r:id="rId5"/>
    <p:sldId id="263" r:id="rId6"/>
    <p:sldId id="279" r:id="rId7"/>
    <p:sldId id="280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32D"/>
    <a:srgbClr val="D7D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6770C3-1363-4B0F-AD48-8BB0F0A61BFB}">
  <a:tblStyle styleId="{D06770C3-1363-4B0F-AD48-8BB0F0A61B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8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9a0b074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9a0b074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380A-C3DF-4B5D-89BA-D94581C2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25" y="548640"/>
            <a:ext cx="8296800" cy="4098664"/>
          </a:xfrm>
        </p:spPr>
        <p:txBody>
          <a:bodyPr/>
          <a:lstStyle/>
          <a:p>
            <a:pPr algn="l"/>
            <a:r>
              <a:rPr lang="en-IN" sz="2200" dirty="0"/>
              <a:t>Ministry / Organisation Name :	Ministry of AYUSH</a:t>
            </a:r>
            <a:br>
              <a:rPr lang="en-IN" sz="2200" dirty="0"/>
            </a:br>
            <a:r>
              <a:rPr lang="en-IN" sz="2200" dirty="0"/>
              <a:t>Problem Statement                     :	AUDIO Guide for patient 					regarding doctor 						prescription.</a:t>
            </a:r>
            <a:br>
              <a:rPr lang="en-IN" sz="2200" dirty="0"/>
            </a:br>
            <a:r>
              <a:rPr lang="en-IN" sz="2200" dirty="0"/>
              <a:t>Team Name			   :	Team </a:t>
            </a:r>
            <a:r>
              <a:rPr lang="en-IN" sz="2200" dirty="0" err="1"/>
              <a:t>Electrica</a:t>
            </a:r>
            <a:br>
              <a:rPr lang="en-IN" sz="2200" dirty="0"/>
            </a:br>
            <a:r>
              <a:rPr lang="en-IN" sz="2200" dirty="0"/>
              <a:t>Team Leader Name		   :	Utkarsh Nimje</a:t>
            </a:r>
            <a:br>
              <a:rPr lang="en-IN" sz="2200" dirty="0"/>
            </a:br>
            <a:r>
              <a:rPr lang="en-IN" sz="2200" dirty="0"/>
              <a:t>Problem Statement ID	   :	SH6</a:t>
            </a:r>
            <a:br>
              <a:rPr lang="en-IN" sz="2200" dirty="0"/>
            </a:br>
            <a:r>
              <a:rPr lang="en-IN" sz="2200" dirty="0"/>
              <a:t>College Code </a:t>
            </a:r>
            <a:r>
              <a:rPr lang="en-IN" sz="2200"/>
              <a:t>		   </a:t>
            </a:r>
            <a:r>
              <a:rPr lang="en-IN" sz="2200" dirty="0"/>
              <a:t>:	1-3516268944</a:t>
            </a:r>
          </a:p>
        </p:txBody>
      </p:sp>
    </p:spTree>
    <p:extLst>
      <p:ext uri="{BB962C8B-B14F-4D97-AF65-F5344CB8AC3E}">
        <p14:creationId xmlns:p14="http://schemas.microsoft.com/office/powerpoint/2010/main" val="240910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440727" y="495996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OBJECTIVE</a:t>
            </a:r>
            <a:endParaRPr sz="2400"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440727" y="1475702"/>
            <a:ext cx="6164468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800" b="0" dirty="0">
                <a:latin typeface="Lato"/>
                <a:ea typeface="Lato"/>
                <a:cs typeface="Lato"/>
                <a:sym typeface="Lato"/>
              </a:rPr>
              <a:t>-  Routinely patients are advised orally; health cares like diet, lifestyle and medication dosage and frequency in the patient doctor visit, which is very difficult for a patient to remember after he goes home. The objective is to convert doctor’s advice (Audio) to QR code and QR code to be pasted on the patients prescription. A patient can scan the QR code and listen the health advisory by the doctor through mobile app.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0A38B7-FFDA-4090-812E-AC9F950E0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923" y="2417781"/>
            <a:ext cx="165735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59" y="162737"/>
            <a:ext cx="7810052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441525" y="564493"/>
            <a:ext cx="621792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OUR IDEA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1441525" y="1268224"/>
            <a:ext cx="6217920" cy="2917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IN" sz="1250" dirty="0">
                <a:latin typeface="Raleway"/>
                <a:ea typeface="Raleway"/>
                <a:cs typeface="Raleway"/>
                <a:sym typeface="Raleway"/>
              </a:rPr>
              <a:t>The smartphone application to be created such that both the </a:t>
            </a:r>
            <a:r>
              <a:rPr lang="en-IN" sz="1250" u="sng" dirty="0">
                <a:latin typeface="Raleway"/>
                <a:ea typeface="Raleway"/>
                <a:cs typeface="Raleway"/>
                <a:sym typeface="Raleway"/>
              </a:rPr>
              <a:t>doctor as well as patient will each get an account based on their position </a:t>
            </a:r>
            <a:r>
              <a:rPr lang="en-IN" sz="1250" dirty="0">
                <a:latin typeface="Raleway"/>
                <a:ea typeface="Raleway"/>
                <a:cs typeface="Raleway"/>
                <a:sym typeface="Raleway"/>
              </a:rPr>
              <a:t>( i.e. a doctor specific account and a patient specific account).</a:t>
            </a:r>
          </a:p>
          <a:p>
            <a:pPr marL="171450" indent="-171450"/>
            <a:r>
              <a:rPr lang="en-IN" sz="1250" dirty="0"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-IN" sz="1250" u="sng" dirty="0">
                <a:latin typeface="Raleway"/>
                <a:ea typeface="Raleway"/>
                <a:cs typeface="Raleway"/>
                <a:sym typeface="Raleway"/>
              </a:rPr>
              <a:t>doctor can give voice input </a:t>
            </a:r>
            <a:r>
              <a:rPr lang="en-IN" sz="1250" dirty="0">
                <a:latin typeface="Raleway"/>
                <a:ea typeface="Raleway"/>
                <a:cs typeface="Raleway"/>
                <a:sym typeface="Raleway"/>
              </a:rPr>
              <a:t>(voice data will get stored on the dedicated servers of the app) for the medication data </a:t>
            </a:r>
            <a:r>
              <a:rPr lang="en-IN" sz="1250" u="sng" dirty="0">
                <a:latin typeface="Raleway"/>
                <a:ea typeface="Raleway"/>
                <a:cs typeface="Raleway"/>
                <a:sym typeface="Raleway"/>
              </a:rPr>
              <a:t>or he can simply enter it in the database</a:t>
            </a:r>
            <a:r>
              <a:rPr lang="en-IN" sz="1250" dirty="0">
                <a:latin typeface="Raleway"/>
                <a:ea typeface="Raleway"/>
                <a:cs typeface="Raleway"/>
                <a:sym typeface="Raleway"/>
              </a:rPr>
              <a:t> provided in the app. </a:t>
            </a:r>
          </a:p>
          <a:p>
            <a:pPr marL="171450" indent="-171450"/>
            <a:r>
              <a:rPr lang="en-IN" sz="1250" dirty="0">
                <a:latin typeface="Raleway"/>
                <a:ea typeface="Raleway"/>
                <a:cs typeface="Raleway"/>
                <a:sym typeface="Raleway"/>
              </a:rPr>
              <a:t>Entered prescription data </a:t>
            </a:r>
            <a:r>
              <a:rPr lang="en-IN" sz="1250" u="sng" dirty="0">
                <a:latin typeface="Raleway"/>
                <a:ea typeface="Raleway"/>
                <a:cs typeface="Raleway"/>
                <a:sym typeface="Raleway"/>
              </a:rPr>
              <a:t>values will get encoded into a QR code </a:t>
            </a:r>
            <a:r>
              <a:rPr lang="en-IN" sz="1250" dirty="0">
                <a:latin typeface="Raleway"/>
                <a:ea typeface="Raleway"/>
                <a:cs typeface="Raleway"/>
                <a:sym typeface="Raleway"/>
              </a:rPr>
              <a:t>which then can be printed on the prescription sheet or can be transferred digitally.</a:t>
            </a:r>
          </a:p>
          <a:p>
            <a:pPr marL="171450" indent="-171450"/>
            <a:r>
              <a:rPr lang="en-IN" sz="1250" dirty="0">
                <a:latin typeface="Raleway"/>
                <a:ea typeface="Raleway"/>
                <a:cs typeface="Raleway"/>
                <a:sym typeface="Raleway"/>
              </a:rPr>
              <a:t>As soon as this QR code is scanned on the patient’s account of the app the database such as medication time, dosage, frequency etc </a:t>
            </a:r>
            <a:r>
              <a:rPr lang="en-IN" sz="1250" u="sng" dirty="0">
                <a:latin typeface="Raleway"/>
                <a:ea typeface="Raleway"/>
                <a:cs typeface="Raleway"/>
                <a:sym typeface="Raleway"/>
              </a:rPr>
              <a:t>will automatically get filled</a:t>
            </a:r>
            <a:r>
              <a:rPr lang="en-IN" sz="1250" dirty="0"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marL="171450" indent="-171450"/>
            <a:r>
              <a:rPr lang="en-IN" sz="1250" dirty="0">
                <a:latin typeface="Raleway"/>
                <a:ea typeface="Raleway"/>
                <a:cs typeface="Raleway"/>
                <a:sym typeface="Raleway"/>
              </a:rPr>
              <a:t>If the doctor chooses to </a:t>
            </a:r>
            <a:r>
              <a:rPr lang="en-IN" sz="1250" u="sng" dirty="0">
                <a:latin typeface="Raleway"/>
                <a:ea typeface="Raleway"/>
                <a:cs typeface="Raleway"/>
                <a:sym typeface="Raleway"/>
              </a:rPr>
              <a:t>upload his speech/audio</a:t>
            </a:r>
            <a:r>
              <a:rPr lang="en-IN" sz="1250" dirty="0">
                <a:latin typeface="Raleway"/>
                <a:ea typeface="Raleway"/>
                <a:cs typeface="Raleway"/>
                <a:sym typeface="Raleway"/>
              </a:rPr>
              <a:t>, he can simply connect his smartphone to internet and do so from the app. The patient on the other hand will have to </a:t>
            </a:r>
            <a:r>
              <a:rPr lang="en-IN" sz="1250" u="sng" dirty="0">
                <a:latin typeface="Raleway"/>
                <a:ea typeface="Raleway"/>
                <a:cs typeface="Raleway"/>
                <a:sym typeface="Raleway"/>
              </a:rPr>
              <a:t>download this audio clip</a:t>
            </a:r>
            <a:r>
              <a:rPr lang="en-IN" sz="1250" dirty="0">
                <a:latin typeface="Raleway"/>
                <a:ea typeface="Raleway"/>
                <a:cs typeface="Raleway"/>
                <a:sym typeface="Raleway"/>
              </a:rPr>
              <a:t> from our server which can be done from the app itself.</a:t>
            </a:r>
          </a:p>
          <a:p>
            <a:pPr marL="171450" indent="-171450"/>
            <a:endParaRPr sz="125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46D910-0E1B-4EED-9D2D-8D7FE42E6329}"/>
              </a:ext>
            </a:extLst>
          </p:cNvPr>
          <p:cNvSpPr/>
          <p:nvPr/>
        </p:nvSpPr>
        <p:spPr>
          <a:xfrm>
            <a:off x="2344468" y="2110085"/>
            <a:ext cx="4455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41162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710578" y="411938"/>
            <a:ext cx="4033800" cy="816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Meet  qr_dOc </a:t>
            </a:r>
            <a:endParaRPr sz="44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FE45EF-8CEB-4D17-A7EF-68B8F3B3F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78" y="1448290"/>
            <a:ext cx="2516716" cy="29506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5FF5BB-DA98-427B-B0A8-5EF607729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808" y="1448290"/>
            <a:ext cx="4212032" cy="34222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B2F1D1-D958-47EA-A2DC-D73316CE81F5}"/>
              </a:ext>
            </a:extLst>
          </p:cNvPr>
          <p:cNvCxnSpPr/>
          <p:nvPr/>
        </p:nvCxnSpPr>
        <p:spPr>
          <a:xfrm>
            <a:off x="3442447" y="2753958"/>
            <a:ext cx="763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2EB982-411E-4364-8FC7-E52CF3A5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571999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3E222-201E-4536-932D-4C73F1E4E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0"/>
            <a:ext cx="4571998" cy="5143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11BE16-0CFF-4996-BE7A-DCAEAE051669}"/>
              </a:ext>
            </a:extLst>
          </p:cNvPr>
          <p:cNvCxnSpPr>
            <a:cxnSpLocks/>
          </p:cNvCxnSpPr>
          <p:nvPr/>
        </p:nvCxnSpPr>
        <p:spPr>
          <a:xfrm>
            <a:off x="4098664" y="2959026"/>
            <a:ext cx="12371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3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FDFFED-CA52-4396-8992-98BBE3BC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49271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B9D2FF-5193-4E05-9C95-E98CF71A8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71" y="0"/>
            <a:ext cx="4894729" cy="51435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461D18-32F8-4B1A-BDED-5EBE852EE804}"/>
              </a:ext>
            </a:extLst>
          </p:cNvPr>
          <p:cNvCxnSpPr>
            <a:cxnSpLocks/>
          </p:cNvCxnSpPr>
          <p:nvPr/>
        </p:nvCxnSpPr>
        <p:spPr>
          <a:xfrm>
            <a:off x="4012603" y="2571750"/>
            <a:ext cx="7207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9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B687A1-C788-44CE-86EB-BF10FF95D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085" y="0"/>
            <a:ext cx="5507915" cy="5143500"/>
          </a:xfrm>
          <a:prstGeom prst="rect">
            <a:avLst/>
          </a:prstGeom>
        </p:spPr>
      </p:pic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972DB61D-8487-4801-85D5-D35CAF7F9A7D}"/>
              </a:ext>
            </a:extLst>
          </p:cNvPr>
          <p:cNvSpPr/>
          <p:nvPr/>
        </p:nvSpPr>
        <p:spPr>
          <a:xfrm>
            <a:off x="86061" y="806824"/>
            <a:ext cx="3829722" cy="3829722"/>
          </a:xfrm>
          <a:prstGeom prst="verticalScroll">
            <a:avLst/>
          </a:prstGeom>
          <a:solidFill>
            <a:srgbClr val="E7E3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abic Typesetting" panose="020B0604020202020204" pitchFamily="66" charset="-78"/>
              </a:rPr>
              <a:t>Privacy of our clients will be totally accounted for and so all the data exchange will occur with an end-to-end encryption.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8047915-7D56-478A-8EFF-89723FBC9772}"/>
              </a:ext>
            </a:extLst>
          </p:cNvPr>
          <p:cNvCxnSpPr>
            <a:cxnSpLocks/>
          </p:cNvCxnSpPr>
          <p:nvPr/>
        </p:nvCxnSpPr>
        <p:spPr>
          <a:xfrm flipV="1">
            <a:off x="3453205" y="2721685"/>
            <a:ext cx="1645920" cy="1032734"/>
          </a:xfrm>
          <a:prstGeom prst="curvedConnector3">
            <a:avLst>
              <a:gd name="adj1" fmla="val 10055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369</Words>
  <Application>Microsoft Office PowerPoint</Application>
  <PresentationFormat>On-screen Show (16:9)</PresentationFormat>
  <Paragraphs>12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</vt:lpstr>
      <vt:lpstr>Lato</vt:lpstr>
      <vt:lpstr>Raleway</vt:lpstr>
      <vt:lpstr>Swiss</vt:lpstr>
      <vt:lpstr>Ministry / Organisation Name : Ministry of AYUSH Problem Statement                     : AUDIO Guide for patient      regarding doctor       prescription. Team Name      : Team Electrica Team Leader Name     : Utkarsh Nimje Problem Statement ID    : SH6 College Code      : 1-3516268944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Ministry / Organisation Name:  Ministry of AYUSH Problem Statement</dc:title>
  <dc:creator>Utkarsh Nimje</dc:creator>
  <cp:lastModifiedBy>Utkarsh Nimje</cp:lastModifiedBy>
  <cp:revision>31</cp:revision>
  <dcterms:modified xsi:type="dcterms:W3CDTF">2021-10-13T14:08:18Z</dcterms:modified>
</cp:coreProperties>
</file>