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287635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200736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782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237721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4393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238076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3457559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22367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231298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8F275-AE4A-445E-AFD6-25D9F2AC4D2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400001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D8F275-AE4A-445E-AFD6-25D9F2AC4D23}"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222799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D8F275-AE4A-445E-AFD6-25D9F2AC4D23}"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135196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D8F275-AE4A-445E-AFD6-25D9F2AC4D23}"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172284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8F275-AE4A-445E-AFD6-25D9F2AC4D23}"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150932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D8F275-AE4A-445E-AFD6-25D9F2AC4D23}"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421576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8F275-AE4A-445E-AFD6-25D9F2AC4D23}"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FE1C11-0BED-4DC0-BC31-9A510F316F97}" type="slidenum">
              <a:rPr lang="en-IN" smtClean="0"/>
              <a:t>‹#›</a:t>
            </a:fld>
            <a:endParaRPr lang="en-IN"/>
          </a:p>
        </p:txBody>
      </p:sp>
    </p:spTree>
    <p:extLst>
      <p:ext uri="{BB962C8B-B14F-4D97-AF65-F5344CB8AC3E}">
        <p14:creationId xmlns:p14="http://schemas.microsoft.com/office/powerpoint/2010/main" val="153337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D8F275-AE4A-445E-AFD6-25D9F2AC4D23}" type="datetimeFigureOut">
              <a:rPr lang="en-IN" smtClean="0"/>
              <a:t>08-05-2023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FE1C11-0BED-4DC0-BC31-9A510F316F97}" type="slidenum">
              <a:rPr lang="en-IN" smtClean="0"/>
              <a:t>‹#›</a:t>
            </a:fld>
            <a:endParaRPr lang="en-IN"/>
          </a:p>
        </p:txBody>
      </p:sp>
    </p:spTree>
    <p:extLst>
      <p:ext uri="{BB962C8B-B14F-4D97-AF65-F5344CB8AC3E}">
        <p14:creationId xmlns:p14="http://schemas.microsoft.com/office/powerpoint/2010/main" val="8014262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F723-C45D-1152-BDE5-2C6182045060}"/>
              </a:ext>
            </a:extLst>
          </p:cNvPr>
          <p:cNvSpPr>
            <a:spLocks noGrp="1"/>
          </p:cNvSpPr>
          <p:nvPr>
            <p:ph type="ctrTitle"/>
          </p:nvPr>
        </p:nvSpPr>
        <p:spPr>
          <a:xfrm>
            <a:off x="1507067" y="1710268"/>
            <a:ext cx="7766936" cy="1646302"/>
          </a:xfrm>
        </p:spPr>
        <p:txBody>
          <a:bodyPr/>
          <a:lstStyle/>
          <a:p>
            <a:r>
              <a:rPr lang="en-IN" dirty="0"/>
              <a:t>Industrial Training/ Internship</a:t>
            </a:r>
          </a:p>
        </p:txBody>
      </p:sp>
      <p:sp>
        <p:nvSpPr>
          <p:cNvPr id="3" name="Subtitle 2">
            <a:extLst>
              <a:ext uri="{FF2B5EF4-FFF2-40B4-BE49-F238E27FC236}">
                <a16:creationId xmlns:a16="http://schemas.microsoft.com/office/drawing/2014/main" id="{9DEC04C3-20D4-6116-9786-55F6FD5ADC3D}"/>
              </a:ext>
            </a:extLst>
          </p:cNvPr>
          <p:cNvSpPr>
            <a:spLocks noGrp="1"/>
          </p:cNvSpPr>
          <p:nvPr>
            <p:ph type="subTitle" idx="1"/>
          </p:nvPr>
        </p:nvSpPr>
        <p:spPr/>
        <p:txBody>
          <a:bodyPr>
            <a:normAutofit/>
          </a:bodyPr>
          <a:lstStyle/>
          <a:p>
            <a:r>
              <a:rPr lang="en-IN" sz="2400" dirty="0"/>
              <a:t>Prathamesh Patil</a:t>
            </a:r>
          </a:p>
          <a:p>
            <a:r>
              <a:rPr lang="en-IN" sz="2400" dirty="0"/>
              <a:t>20UCS102</a:t>
            </a:r>
          </a:p>
        </p:txBody>
      </p:sp>
    </p:spTree>
    <p:extLst>
      <p:ext uri="{BB962C8B-B14F-4D97-AF65-F5344CB8AC3E}">
        <p14:creationId xmlns:p14="http://schemas.microsoft.com/office/powerpoint/2010/main" val="362069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AA16F0-30F6-080D-008B-5D69115D5B9D}"/>
              </a:ext>
            </a:extLst>
          </p:cNvPr>
          <p:cNvPicPr>
            <a:picLocks noGrp="1" noChangeAspect="1"/>
          </p:cNvPicPr>
          <p:nvPr>
            <p:ph idx="1"/>
          </p:nvPr>
        </p:nvPicPr>
        <p:blipFill>
          <a:blip r:embed="rId2"/>
          <a:stretch>
            <a:fillRect/>
          </a:stretch>
        </p:blipFill>
        <p:spPr>
          <a:xfrm>
            <a:off x="790919" y="1398587"/>
            <a:ext cx="8513189" cy="4060825"/>
          </a:xfrm>
        </p:spPr>
      </p:pic>
    </p:spTree>
    <p:extLst>
      <p:ext uri="{BB962C8B-B14F-4D97-AF65-F5344CB8AC3E}">
        <p14:creationId xmlns:p14="http://schemas.microsoft.com/office/powerpoint/2010/main" val="383028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AE26B8-DB8B-C763-15BE-AD0432D43FDF}"/>
              </a:ext>
            </a:extLst>
          </p:cNvPr>
          <p:cNvPicPr>
            <a:picLocks noGrp="1" noChangeAspect="1"/>
          </p:cNvPicPr>
          <p:nvPr>
            <p:ph idx="1"/>
          </p:nvPr>
        </p:nvPicPr>
        <p:blipFill>
          <a:blip r:embed="rId2"/>
          <a:stretch>
            <a:fillRect/>
          </a:stretch>
        </p:blipFill>
        <p:spPr>
          <a:xfrm>
            <a:off x="534899" y="1258059"/>
            <a:ext cx="8250513" cy="4111660"/>
          </a:xfrm>
        </p:spPr>
      </p:pic>
    </p:spTree>
    <p:extLst>
      <p:ext uri="{BB962C8B-B14F-4D97-AF65-F5344CB8AC3E}">
        <p14:creationId xmlns:p14="http://schemas.microsoft.com/office/powerpoint/2010/main" val="377235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DF75E8-5BFF-226E-D26C-996EF44B111B}"/>
              </a:ext>
            </a:extLst>
          </p:cNvPr>
          <p:cNvPicPr>
            <a:picLocks noGrp="1" noChangeAspect="1"/>
          </p:cNvPicPr>
          <p:nvPr>
            <p:ph idx="1"/>
          </p:nvPr>
        </p:nvPicPr>
        <p:blipFill>
          <a:blip r:embed="rId2"/>
          <a:stretch>
            <a:fillRect/>
          </a:stretch>
        </p:blipFill>
        <p:spPr>
          <a:xfrm>
            <a:off x="515296" y="1264025"/>
            <a:ext cx="8621388" cy="4105694"/>
          </a:xfrm>
        </p:spPr>
      </p:pic>
    </p:spTree>
    <p:extLst>
      <p:ext uri="{BB962C8B-B14F-4D97-AF65-F5344CB8AC3E}">
        <p14:creationId xmlns:p14="http://schemas.microsoft.com/office/powerpoint/2010/main" val="359582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43B8E6-02B0-A4EB-78F3-81AC3FDD656F}"/>
              </a:ext>
            </a:extLst>
          </p:cNvPr>
          <p:cNvPicPr>
            <a:picLocks noGrp="1" noChangeAspect="1"/>
          </p:cNvPicPr>
          <p:nvPr>
            <p:ph idx="1"/>
          </p:nvPr>
        </p:nvPicPr>
        <p:blipFill>
          <a:blip r:embed="rId2"/>
          <a:stretch>
            <a:fillRect/>
          </a:stretch>
        </p:blipFill>
        <p:spPr>
          <a:xfrm>
            <a:off x="652953" y="1039907"/>
            <a:ext cx="8324873" cy="4329812"/>
          </a:xfrm>
        </p:spPr>
      </p:pic>
    </p:spTree>
    <p:extLst>
      <p:ext uri="{BB962C8B-B14F-4D97-AF65-F5344CB8AC3E}">
        <p14:creationId xmlns:p14="http://schemas.microsoft.com/office/powerpoint/2010/main" val="327359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2D8E-9D32-C0BF-8B59-5B4F77E8B023}"/>
              </a:ext>
            </a:extLst>
          </p:cNvPr>
          <p:cNvSpPr>
            <a:spLocks noGrp="1"/>
          </p:cNvSpPr>
          <p:nvPr>
            <p:ph type="title"/>
          </p:nvPr>
        </p:nvSpPr>
        <p:spPr/>
        <p:txBody>
          <a:bodyPr>
            <a:normAutofit/>
          </a:bodyPr>
          <a:lstStyle/>
          <a:p>
            <a:pPr algn="ctr"/>
            <a:r>
              <a:rPr lang="en-IN" sz="4400" dirty="0"/>
              <a:t>Certificate</a:t>
            </a:r>
          </a:p>
        </p:txBody>
      </p:sp>
      <p:pic>
        <p:nvPicPr>
          <p:cNvPr id="5" name="Content Placeholder 4">
            <a:extLst>
              <a:ext uri="{FF2B5EF4-FFF2-40B4-BE49-F238E27FC236}">
                <a16:creationId xmlns:a16="http://schemas.microsoft.com/office/drawing/2014/main" id="{0E06DA9C-B6E6-92A5-1D2A-57129946D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800" y="1505037"/>
            <a:ext cx="6219658" cy="4743363"/>
          </a:xfrm>
        </p:spPr>
      </p:pic>
    </p:spTree>
    <p:extLst>
      <p:ext uri="{BB962C8B-B14F-4D97-AF65-F5344CB8AC3E}">
        <p14:creationId xmlns:p14="http://schemas.microsoft.com/office/powerpoint/2010/main" val="168011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42F7-1889-6DBC-0684-7E7F42C01DB0}"/>
              </a:ext>
            </a:extLst>
          </p:cNvPr>
          <p:cNvSpPr>
            <a:spLocks noGrp="1"/>
          </p:cNvSpPr>
          <p:nvPr>
            <p:ph type="title"/>
          </p:nvPr>
        </p:nvSpPr>
        <p:spPr/>
        <p:txBody>
          <a:bodyPr>
            <a:normAutofit/>
          </a:bodyPr>
          <a:lstStyle/>
          <a:p>
            <a:pPr algn="ctr"/>
            <a:r>
              <a:rPr lang="en-IN" sz="4400" dirty="0"/>
              <a:t>Experience and Knowledge Gain	</a:t>
            </a:r>
          </a:p>
        </p:txBody>
      </p:sp>
      <p:sp>
        <p:nvSpPr>
          <p:cNvPr id="3" name="Content Placeholder 2">
            <a:extLst>
              <a:ext uri="{FF2B5EF4-FFF2-40B4-BE49-F238E27FC236}">
                <a16:creationId xmlns:a16="http://schemas.microsoft.com/office/drawing/2014/main" id="{60D1FB70-507E-0281-E509-D883B7F102E8}"/>
              </a:ext>
            </a:extLst>
          </p:cNvPr>
          <p:cNvSpPr>
            <a:spLocks noGrp="1"/>
          </p:cNvSpPr>
          <p:nvPr>
            <p:ph idx="1"/>
          </p:nvPr>
        </p:nvSpPr>
        <p:spPr/>
        <p:txBody>
          <a:bodyPr>
            <a:normAutofit/>
          </a:bodyPr>
          <a:lstStyle/>
          <a:p>
            <a:r>
              <a:rPr lang="en-IN" sz="2400" dirty="0"/>
              <a:t>I learned a lot of things from this internship.</a:t>
            </a:r>
          </a:p>
          <a:p>
            <a:r>
              <a:rPr lang="en-IN" sz="2400" dirty="0"/>
              <a:t>Got a brief idea about how a project goes from raw data – processing – useful data – results.</a:t>
            </a:r>
          </a:p>
          <a:p>
            <a:r>
              <a:rPr lang="en-IN" sz="2400" dirty="0"/>
              <a:t>Engaged with technologies that are required for building such cool projects and applying them to real world scenarios.</a:t>
            </a:r>
          </a:p>
          <a:p>
            <a:endParaRPr lang="en-IN" sz="2400" dirty="0"/>
          </a:p>
        </p:txBody>
      </p:sp>
    </p:spTree>
    <p:extLst>
      <p:ext uri="{BB962C8B-B14F-4D97-AF65-F5344CB8AC3E}">
        <p14:creationId xmlns:p14="http://schemas.microsoft.com/office/powerpoint/2010/main" val="183151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67B6-550C-FE69-5DFF-1EF8352B4112}"/>
              </a:ext>
            </a:extLst>
          </p:cNvPr>
          <p:cNvSpPr>
            <a:spLocks noGrp="1"/>
          </p:cNvSpPr>
          <p:nvPr>
            <p:ph type="title"/>
          </p:nvPr>
        </p:nvSpPr>
        <p:spPr/>
        <p:txBody>
          <a:bodyPr/>
          <a:lstStyle/>
          <a:p>
            <a:pPr algn="ctr"/>
            <a:r>
              <a:rPr lang="en-IN" sz="4400" dirty="0"/>
              <a:t>Conclusion</a:t>
            </a:r>
            <a:r>
              <a:rPr lang="en-IN" dirty="0"/>
              <a:t> 	</a:t>
            </a:r>
          </a:p>
        </p:txBody>
      </p:sp>
      <p:sp>
        <p:nvSpPr>
          <p:cNvPr id="3" name="Content Placeholder 2">
            <a:extLst>
              <a:ext uri="{FF2B5EF4-FFF2-40B4-BE49-F238E27FC236}">
                <a16:creationId xmlns:a16="http://schemas.microsoft.com/office/drawing/2014/main" id="{43FDA8EA-00E3-626C-BCBF-4B0CB08A9EF6}"/>
              </a:ext>
            </a:extLst>
          </p:cNvPr>
          <p:cNvSpPr>
            <a:spLocks noGrp="1"/>
          </p:cNvSpPr>
          <p:nvPr>
            <p:ph idx="1"/>
          </p:nvPr>
        </p:nvSpPr>
        <p:spPr/>
        <p:txBody>
          <a:bodyPr>
            <a:normAutofit/>
          </a:bodyPr>
          <a:lstStyle/>
          <a:p>
            <a:r>
              <a:rPr lang="en-US" sz="2400" dirty="0"/>
              <a:t>This software internship program was aimed at providing an experience in Python Programming. </a:t>
            </a:r>
          </a:p>
          <a:p>
            <a:r>
              <a:rPr lang="en-US" sz="2400" dirty="0"/>
              <a:t>It was directed towards enhancing the knowledge about current as well as upcoming technologies and how they are actually used. </a:t>
            </a:r>
          </a:p>
          <a:p>
            <a:r>
              <a:rPr lang="en-US" sz="2400" dirty="0"/>
              <a:t>The project developed was a part of the internship project in Data Science Training.</a:t>
            </a:r>
            <a:endParaRPr lang="en-IN" sz="2400" dirty="0"/>
          </a:p>
        </p:txBody>
      </p:sp>
    </p:spTree>
    <p:extLst>
      <p:ext uri="{BB962C8B-B14F-4D97-AF65-F5344CB8AC3E}">
        <p14:creationId xmlns:p14="http://schemas.microsoft.com/office/powerpoint/2010/main" val="131178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B7DA-1660-D008-FF3F-72BFC8CF809D}"/>
              </a:ext>
            </a:extLst>
          </p:cNvPr>
          <p:cNvSpPr>
            <a:spLocks noGrp="1"/>
          </p:cNvSpPr>
          <p:nvPr>
            <p:ph type="title"/>
          </p:nvPr>
        </p:nvSpPr>
        <p:spPr>
          <a:xfrm>
            <a:off x="1797666" y="2768600"/>
            <a:ext cx="8596668" cy="1320800"/>
          </a:xfrm>
        </p:spPr>
        <p:txBody>
          <a:bodyPr>
            <a:normAutofit/>
          </a:bodyPr>
          <a:lstStyle/>
          <a:p>
            <a:pPr algn="ctr"/>
            <a:r>
              <a:rPr lang="en-IN" sz="4800" dirty="0"/>
              <a:t>Thank You !</a:t>
            </a:r>
          </a:p>
        </p:txBody>
      </p:sp>
    </p:spTree>
    <p:extLst>
      <p:ext uri="{BB962C8B-B14F-4D97-AF65-F5344CB8AC3E}">
        <p14:creationId xmlns:p14="http://schemas.microsoft.com/office/powerpoint/2010/main" val="299332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7B8C-0345-E1D3-E83E-5327D2C2030A}"/>
              </a:ext>
            </a:extLst>
          </p:cNvPr>
          <p:cNvSpPr>
            <a:spLocks noGrp="1"/>
          </p:cNvSpPr>
          <p:nvPr>
            <p:ph type="title"/>
          </p:nvPr>
        </p:nvSpPr>
        <p:spPr/>
        <p:txBody>
          <a:bodyPr>
            <a:normAutofit/>
          </a:bodyPr>
          <a:lstStyle/>
          <a:p>
            <a:pPr algn="ctr"/>
            <a:r>
              <a:rPr lang="en-IN" sz="4400" dirty="0"/>
              <a:t>Company Name	</a:t>
            </a:r>
          </a:p>
        </p:txBody>
      </p:sp>
      <p:sp>
        <p:nvSpPr>
          <p:cNvPr id="3" name="Content Placeholder 2">
            <a:extLst>
              <a:ext uri="{FF2B5EF4-FFF2-40B4-BE49-F238E27FC236}">
                <a16:creationId xmlns:a16="http://schemas.microsoft.com/office/drawing/2014/main" id="{6A0DADE3-D8C5-696A-3D1C-2D961C63D12E}"/>
              </a:ext>
            </a:extLst>
          </p:cNvPr>
          <p:cNvSpPr>
            <a:spLocks noGrp="1"/>
          </p:cNvSpPr>
          <p:nvPr>
            <p:ph idx="1"/>
          </p:nvPr>
        </p:nvSpPr>
        <p:spPr/>
        <p:txBody>
          <a:bodyPr>
            <a:normAutofit/>
          </a:bodyPr>
          <a:lstStyle/>
          <a:p>
            <a:r>
              <a:rPr lang="en-IN" sz="2400" dirty="0" err="1"/>
              <a:t>Acmegrade</a:t>
            </a:r>
            <a:endParaRPr lang="en-IN" sz="2400" dirty="0"/>
          </a:p>
        </p:txBody>
      </p:sp>
    </p:spTree>
    <p:extLst>
      <p:ext uri="{BB962C8B-B14F-4D97-AF65-F5344CB8AC3E}">
        <p14:creationId xmlns:p14="http://schemas.microsoft.com/office/powerpoint/2010/main" val="287025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9D22-C5F8-652C-2D45-AF54ED0DD8AC}"/>
              </a:ext>
            </a:extLst>
          </p:cNvPr>
          <p:cNvSpPr>
            <a:spLocks noGrp="1"/>
          </p:cNvSpPr>
          <p:nvPr>
            <p:ph type="title"/>
          </p:nvPr>
        </p:nvSpPr>
        <p:spPr/>
        <p:txBody>
          <a:bodyPr>
            <a:normAutofit/>
          </a:bodyPr>
          <a:lstStyle/>
          <a:p>
            <a:pPr algn="ctr"/>
            <a:r>
              <a:rPr lang="en-IN" sz="4400" dirty="0"/>
              <a:t>About the company			</a:t>
            </a:r>
          </a:p>
        </p:txBody>
      </p:sp>
      <p:sp>
        <p:nvSpPr>
          <p:cNvPr id="3" name="Content Placeholder 2">
            <a:extLst>
              <a:ext uri="{FF2B5EF4-FFF2-40B4-BE49-F238E27FC236}">
                <a16:creationId xmlns:a16="http://schemas.microsoft.com/office/drawing/2014/main" id="{1F2F3776-9060-423B-7198-45B7B17E0E96}"/>
              </a:ext>
            </a:extLst>
          </p:cNvPr>
          <p:cNvSpPr>
            <a:spLocks noGrp="1"/>
          </p:cNvSpPr>
          <p:nvPr>
            <p:ph idx="1"/>
          </p:nvPr>
        </p:nvSpPr>
        <p:spPr/>
        <p:txBody>
          <a:bodyPr>
            <a:normAutofit lnSpcReduction="10000"/>
          </a:bodyPr>
          <a:lstStyle/>
          <a:p>
            <a:r>
              <a:rPr lang="en-US" sz="2400" dirty="0" err="1"/>
              <a:t>Acmegrade</a:t>
            </a:r>
            <a:r>
              <a:rPr lang="en-US" sz="2400" dirty="0"/>
              <a:t> is a free education program focused on underrepresented communities that helps adult learners, high school and university students, and faculty develop valuable new skills and access career opportunities.</a:t>
            </a:r>
          </a:p>
          <a:p>
            <a:r>
              <a:rPr lang="en-US" sz="2400" dirty="0"/>
              <a:t>The program includes an online platform complemented by customized practical learning experiences that aim to respond to learners’ needs as they progress through their education and career journeys. This effort is in collaboration with a network of world-class education partners, including public high schools, nonprofit organizations, governments, and corporations.</a:t>
            </a:r>
            <a:endParaRPr lang="en-IN" sz="2400" dirty="0"/>
          </a:p>
        </p:txBody>
      </p:sp>
    </p:spTree>
    <p:extLst>
      <p:ext uri="{BB962C8B-B14F-4D97-AF65-F5344CB8AC3E}">
        <p14:creationId xmlns:p14="http://schemas.microsoft.com/office/powerpoint/2010/main" val="375173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6A88-EF08-F29C-6970-9AB5099254CF}"/>
              </a:ext>
            </a:extLst>
          </p:cNvPr>
          <p:cNvSpPr>
            <a:spLocks noGrp="1"/>
          </p:cNvSpPr>
          <p:nvPr>
            <p:ph type="title"/>
          </p:nvPr>
        </p:nvSpPr>
        <p:spPr/>
        <p:txBody>
          <a:bodyPr>
            <a:normAutofit/>
          </a:bodyPr>
          <a:lstStyle/>
          <a:p>
            <a:pPr algn="ctr"/>
            <a:r>
              <a:rPr lang="en-IN" sz="4400" dirty="0"/>
              <a:t>Tools Used</a:t>
            </a:r>
          </a:p>
        </p:txBody>
      </p:sp>
      <p:sp>
        <p:nvSpPr>
          <p:cNvPr id="3" name="Content Placeholder 2">
            <a:extLst>
              <a:ext uri="{FF2B5EF4-FFF2-40B4-BE49-F238E27FC236}">
                <a16:creationId xmlns:a16="http://schemas.microsoft.com/office/drawing/2014/main" id="{90EF6C1A-98B8-76B6-D895-746092EBFBFE}"/>
              </a:ext>
            </a:extLst>
          </p:cNvPr>
          <p:cNvSpPr>
            <a:spLocks noGrp="1"/>
          </p:cNvSpPr>
          <p:nvPr>
            <p:ph idx="1"/>
          </p:nvPr>
        </p:nvSpPr>
        <p:spPr/>
        <p:txBody>
          <a:bodyPr>
            <a:normAutofit/>
          </a:bodyPr>
          <a:lstStyle/>
          <a:p>
            <a:r>
              <a:rPr lang="en-IN" sz="2400" dirty="0"/>
              <a:t>Operating System : Windows </a:t>
            </a:r>
          </a:p>
          <a:p>
            <a:r>
              <a:rPr lang="en-IN" sz="2400" dirty="0"/>
              <a:t>Coding Language : Python </a:t>
            </a:r>
          </a:p>
          <a:p>
            <a:r>
              <a:rPr lang="en-IN" sz="2400" dirty="0"/>
              <a:t>Editor : </a:t>
            </a:r>
            <a:r>
              <a:rPr lang="en-IN" sz="2400" dirty="0" err="1"/>
              <a:t>Jupyter</a:t>
            </a:r>
            <a:r>
              <a:rPr lang="en-IN" sz="2400" dirty="0"/>
              <a:t> Notebook</a:t>
            </a:r>
          </a:p>
          <a:p>
            <a:r>
              <a:rPr lang="en-IN" sz="2400" dirty="0"/>
              <a:t>Libraries used : </a:t>
            </a:r>
            <a:r>
              <a:rPr lang="en-IN" sz="2400" dirty="0" err="1"/>
              <a:t>Numpy</a:t>
            </a:r>
            <a:r>
              <a:rPr lang="en-IN" sz="2400" dirty="0"/>
              <a:t>, Pandas</a:t>
            </a:r>
            <a:r>
              <a:rPr lang="en-IN" sz="2400"/>
              <a:t>, Matplotlib</a:t>
            </a:r>
            <a:endParaRPr lang="en-IN" sz="2400" dirty="0"/>
          </a:p>
        </p:txBody>
      </p:sp>
    </p:spTree>
    <p:extLst>
      <p:ext uri="{BB962C8B-B14F-4D97-AF65-F5344CB8AC3E}">
        <p14:creationId xmlns:p14="http://schemas.microsoft.com/office/powerpoint/2010/main" val="2069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25F-073C-2A95-C89E-9CD1CD230A0B}"/>
              </a:ext>
            </a:extLst>
          </p:cNvPr>
          <p:cNvSpPr>
            <a:spLocks noGrp="1"/>
          </p:cNvSpPr>
          <p:nvPr>
            <p:ph type="title"/>
          </p:nvPr>
        </p:nvSpPr>
        <p:spPr/>
        <p:txBody>
          <a:bodyPr>
            <a:normAutofit/>
          </a:bodyPr>
          <a:lstStyle/>
          <a:p>
            <a:pPr algn="ctr"/>
            <a:r>
              <a:rPr lang="en-IN" sz="4400" dirty="0"/>
              <a:t>Working Methodology	</a:t>
            </a:r>
          </a:p>
        </p:txBody>
      </p:sp>
      <p:sp>
        <p:nvSpPr>
          <p:cNvPr id="3" name="Content Placeholder 2">
            <a:extLst>
              <a:ext uri="{FF2B5EF4-FFF2-40B4-BE49-F238E27FC236}">
                <a16:creationId xmlns:a16="http://schemas.microsoft.com/office/drawing/2014/main" id="{AB292B41-D9CC-8B54-1892-8DA6781228F0}"/>
              </a:ext>
            </a:extLst>
          </p:cNvPr>
          <p:cNvSpPr>
            <a:spLocks noGrp="1"/>
          </p:cNvSpPr>
          <p:nvPr>
            <p:ph idx="1"/>
          </p:nvPr>
        </p:nvSpPr>
        <p:spPr/>
        <p:txBody>
          <a:bodyPr>
            <a:normAutofit/>
          </a:bodyPr>
          <a:lstStyle/>
          <a:p>
            <a:r>
              <a:rPr lang="en-US" sz="2400" dirty="0" err="1"/>
              <a:t>Acmegrade</a:t>
            </a:r>
            <a:r>
              <a:rPr lang="en-US" sz="2400" dirty="0"/>
              <a:t> provides a mentor for an 8-week internship. For the first 4-weeks, they provided the courses that we learned and the next 4 weeks were the project development phase. The courses provided by them were based on </a:t>
            </a:r>
            <a:r>
              <a:rPr lang="en-US" sz="2400" dirty="0" err="1"/>
              <a:t>Pyhon</a:t>
            </a:r>
            <a:r>
              <a:rPr lang="en-US" sz="2400" dirty="0"/>
              <a:t> Programming.</a:t>
            </a:r>
          </a:p>
          <a:p>
            <a:r>
              <a:rPr lang="en-US" sz="2400" dirty="0"/>
              <a:t>The project development phase was of 4 weeks, in which, I use to complete a sub-task of project and the mentor would check the weekly updates on the project and solve issues if any.</a:t>
            </a:r>
            <a:endParaRPr lang="en-IN" sz="2400" dirty="0"/>
          </a:p>
        </p:txBody>
      </p:sp>
    </p:spTree>
    <p:extLst>
      <p:ext uri="{BB962C8B-B14F-4D97-AF65-F5344CB8AC3E}">
        <p14:creationId xmlns:p14="http://schemas.microsoft.com/office/powerpoint/2010/main" val="79214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1005-2158-24C1-7049-4C4B5382DBF3}"/>
              </a:ext>
            </a:extLst>
          </p:cNvPr>
          <p:cNvSpPr>
            <a:spLocks noGrp="1"/>
          </p:cNvSpPr>
          <p:nvPr>
            <p:ph type="title"/>
          </p:nvPr>
        </p:nvSpPr>
        <p:spPr/>
        <p:txBody>
          <a:bodyPr>
            <a:normAutofit/>
          </a:bodyPr>
          <a:lstStyle/>
          <a:p>
            <a:pPr algn="ctr"/>
            <a:r>
              <a:rPr lang="en-IN" sz="4400" dirty="0"/>
              <a:t>Project Name</a:t>
            </a:r>
          </a:p>
        </p:txBody>
      </p:sp>
      <p:sp>
        <p:nvSpPr>
          <p:cNvPr id="3" name="Content Placeholder 2">
            <a:extLst>
              <a:ext uri="{FF2B5EF4-FFF2-40B4-BE49-F238E27FC236}">
                <a16:creationId xmlns:a16="http://schemas.microsoft.com/office/drawing/2014/main" id="{63EE9916-0C34-52B3-8B49-DD371EDA0CB7}"/>
              </a:ext>
            </a:extLst>
          </p:cNvPr>
          <p:cNvSpPr>
            <a:spLocks noGrp="1"/>
          </p:cNvSpPr>
          <p:nvPr>
            <p:ph idx="1"/>
          </p:nvPr>
        </p:nvSpPr>
        <p:spPr/>
        <p:txBody>
          <a:bodyPr>
            <a:normAutofit/>
          </a:bodyPr>
          <a:lstStyle/>
          <a:p>
            <a:r>
              <a:rPr lang="en-IN" sz="2400" dirty="0"/>
              <a:t>Movie Recommendation System using Python </a:t>
            </a:r>
          </a:p>
        </p:txBody>
      </p:sp>
    </p:spTree>
    <p:extLst>
      <p:ext uri="{BB962C8B-B14F-4D97-AF65-F5344CB8AC3E}">
        <p14:creationId xmlns:p14="http://schemas.microsoft.com/office/powerpoint/2010/main" val="414118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4C7A-528F-3DD0-65DD-C2343991F609}"/>
              </a:ext>
            </a:extLst>
          </p:cNvPr>
          <p:cNvSpPr>
            <a:spLocks noGrp="1"/>
          </p:cNvSpPr>
          <p:nvPr>
            <p:ph type="title"/>
          </p:nvPr>
        </p:nvSpPr>
        <p:spPr/>
        <p:txBody>
          <a:bodyPr>
            <a:normAutofit/>
          </a:bodyPr>
          <a:lstStyle/>
          <a:p>
            <a:pPr algn="ctr"/>
            <a:r>
              <a:rPr lang="en-IN" sz="4400" dirty="0"/>
              <a:t>About the project	</a:t>
            </a:r>
          </a:p>
        </p:txBody>
      </p:sp>
      <p:sp>
        <p:nvSpPr>
          <p:cNvPr id="3" name="Content Placeholder 2">
            <a:extLst>
              <a:ext uri="{FF2B5EF4-FFF2-40B4-BE49-F238E27FC236}">
                <a16:creationId xmlns:a16="http://schemas.microsoft.com/office/drawing/2014/main" id="{5D26B92A-BC5C-5A58-08AB-E1CA174B1A1D}"/>
              </a:ext>
            </a:extLst>
          </p:cNvPr>
          <p:cNvSpPr>
            <a:spLocks noGrp="1"/>
          </p:cNvSpPr>
          <p:nvPr>
            <p:ph idx="1"/>
          </p:nvPr>
        </p:nvSpPr>
        <p:spPr/>
        <p:txBody>
          <a:bodyPr>
            <a:normAutofit fontScale="85000" lnSpcReduction="10000"/>
          </a:bodyPr>
          <a:lstStyle/>
          <a:p>
            <a:r>
              <a:rPr lang="en-IN" sz="2400" dirty="0"/>
              <a:t>The main aim of the project was to build a movie recommendation system on a previous available movies dataset and rating dataset.</a:t>
            </a:r>
          </a:p>
          <a:p>
            <a:r>
              <a:rPr lang="en-IN" sz="2400" dirty="0"/>
              <a:t>This dataset has the features like</a:t>
            </a:r>
          </a:p>
          <a:p>
            <a:pPr lvl="1"/>
            <a:r>
              <a:rPr lang="en-IN" sz="2000" dirty="0"/>
              <a:t>Movies dataset – </a:t>
            </a:r>
            <a:r>
              <a:rPr lang="en-IN" sz="2000" dirty="0" err="1"/>
              <a:t>movieId</a:t>
            </a:r>
            <a:r>
              <a:rPr lang="en-IN" sz="2000" dirty="0"/>
              <a:t>, title, genres</a:t>
            </a:r>
          </a:p>
          <a:p>
            <a:pPr lvl="1"/>
            <a:r>
              <a:rPr lang="en-IN" sz="2000" dirty="0"/>
              <a:t>Rating dataset – </a:t>
            </a:r>
            <a:r>
              <a:rPr lang="en-IN" sz="2000" dirty="0" err="1"/>
              <a:t>userId</a:t>
            </a:r>
            <a:r>
              <a:rPr lang="en-IN" sz="2000" dirty="0"/>
              <a:t>, </a:t>
            </a:r>
            <a:r>
              <a:rPr lang="en-IN" sz="2000" dirty="0" err="1"/>
              <a:t>movieId</a:t>
            </a:r>
            <a:r>
              <a:rPr lang="en-IN" sz="2000" dirty="0"/>
              <a:t>, rating, timestamp</a:t>
            </a:r>
          </a:p>
          <a:p>
            <a:r>
              <a:rPr lang="en-IN" sz="2400" dirty="0"/>
              <a:t>I worked in </a:t>
            </a:r>
            <a:r>
              <a:rPr lang="en-IN" sz="2400" dirty="0" err="1"/>
              <a:t>Jupyter</a:t>
            </a:r>
            <a:r>
              <a:rPr lang="en-IN" sz="2400" dirty="0"/>
              <a:t> Notebook and learned Python concepts as well as concepts from statistics.</a:t>
            </a:r>
          </a:p>
          <a:p>
            <a:r>
              <a:rPr lang="en-IN" sz="2400" dirty="0"/>
              <a:t>Additionally I added a “User Section” from my side to the code to make it even more interactive.</a:t>
            </a:r>
          </a:p>
          <a:p>
            <a:r>
              <a:rPr lang="en-IN" sz="2400" dirty="0"/>
              <a:t>Overall, this project gave a basic idea of how the real world projects would work and strengthened my Python skills.</a:t>
            </a:r>
          </a:p>
        </p:txBody>
      </p:sp>
    </p:spTree>
    <p:extLst>
      <p:ext uri="{BB962C8B-B14F-4D97-AF65-F5344CB8AC3E}">
        <p14:creationId xmlns:p14="http://schemas.microsoft.com/office/powerpoint/2010/main" val="110226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A7EC-1B0F-869E-1ED1-724F5CE8413E}"/>
              </a:ext>
            </a:extLst>
          </p:cNvPr>
          <p:cNvSpPr>
            <a:spLocks noGrp="1"/>
          </p:cNvSpPr>
          <p:nvPr>
            <p:ph type="title"/>
          </p:nvPr>
        </p:nvSpPr>
        <p:spPr/>
        <p:txBody>
          <a:bodyPr>
            <a:normAutofit/>
          </a:bodyPr>
          <a:lstStyle/>
          <a:p>
            <a:pPr algn="ctr"/>
            <a:r>
              <a:rPr lang="en-IN" sz="4400" dirty="0"/>
              <a:t>Project Code Snapshots</a:t>
            </a:r>
          </a:p>
        </p:txBody>
      </p:sp>
      <p:pic>
        <p:nvPicPr>
          <p:cNvPr id="5" name="Content Placeholder 4">
            <a:extLst>
              <a:ext uri="{FF2B5EF4-FFF2-40B4-BE49-F238E27FC236}">
                <a16:creationId xmlns:a16="http://schemas.microsoft.com/office/drawing/2014/main" id="{2B3FEDE3-C3D2-272C-FFC9-93F0B67BC575}"/>
              </a:ext>
            </a:extLst>
          </p:cNvPr>
          <p:cNvPicPr>
            <a:picLocks noGrp="1" noChangeAspect="1"/>
          </p:cNvPicPr>
          <p:nvPr>
            <p:ph idx="1"/>
          </p:nvPr>
        </p:nvPicPr>
        <p:blipFill>
          <a:blip r:embed="rId2"/>
          <a:stretch>
            <a:fillRect/>
          </a:stretch>
        </p:blipFill>
        <p:spPr>
          <a:xfrm>
            <a:off x="1058528" y="1930400"/>
            <a:ext cx="7834279" cy="3881437"/>
          </a:xfrm>
        </p:spPr>
      </p:pic>
    </p:spTree>
    <p:extLst>
      <p:ext uri="{BB962C8B-B14F-4D97-AF65-F5344CB8AC3E}">
        <p14:creationId xmlns:p14="http://schemas.microsoft.com/office/powerpoint/2010/main" val="58005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36B425-A57B-8A4F-8D6F-7A3E5C4FEA69}"/>
              </a:ext>
            </a:extLst>
          </p:cNvPr>
          <p:cNvPicPr>
            <a:picLocks noGrp="1" noChangeAspect="1"/>
          </p:cNvPicPr>
          <p:nvPr>
            <p:ph idx="1"/>
          </p:nvPr>
        </p:nvPicPr>
        <p:blipFill>
          <a:blip r:embed="rId2"/>
          <a:stretch>
            <a:fillRect/>
          </a:stretch>
        </p:blipFill>
        <p:spPr>
          <a:xfrm>
            <a:off x="725131" y="1358223"/>
            <a:ext cx="8631512" cy="4141553"/>
          </a:xfrm>
        </p:spPr>
      </p:pic>
    </p:spTree>
    <p:extLst>
      <p:ext uri="{BB962C8B-B14F-4D97-AF65-F5344CB8AC3E}">
        <p14:creationId xmlns:p14="http://schemas.microsoft.com/office/powerpoint/2010/main" val="3287515402"/>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TotalTime>
  <Words>440</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Industrial Training/ Internship</vt:lpstr>
      <vt:lpstr>Company Name </vt:lpstr>
      <vt:lpstr>About the company   </vt:lpstr>
      <vt:lpstr>Tools Used</vt:lpstr>
      <vt:lpstr>Working Methodology </vt:lpstr>
      <vt:lpstr>Project Name</vt:lpstr>
      <vt:lpstr>About the project </vt:lpstr>
      <vt:lpstr>Project Code Snapshots</vt:lpstr>
      <vt:lpstr>PowerPoint Presentation</vt:lpstr>
      <vt:lpstr>PowerPoint Presentation</vt:lpstr>
      <vt:lpstr>PowerPoint Presentation</vt:lpstr>
      <vt:lpstr>PowerPoint Presentation</vt:lpstr>
      <vt:lpstr>PowerPoint Presentation</vt:lpstr>
      <vt:lpstr>Certificate</vt:lpstr>
      <vt:lpstr>Experience and Knowledge Gain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Internship</dc:title>
  <dc:creator>Pratham P</dc:creator>
  <cp:lastModifiedBy>Pratham P</cp:lastModifiedBy>
  <cp:revision>2</cp:revision>
  <dcterms:created xsi:type="dcterms:W3CDTF">2023-05-07T20:22:18Z</dcterms:created>
  <dcterms:modified xsi:type="dcterms:W3CDTF">2023-05-08T13:15:32Z</dcterms:modified>
</cp:coreProperties>
</file>