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2421-04E5-4C00-A08F-16043B47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17A07-E31B-4D35-B688-C99DD83B6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903BF-1BFB-4D91-863E-07FC0A0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87976-3843-44A4-AD12-DE177E4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0A741-CE83-4364-BF58-304B02F5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28BCF-4753-43AB-8B67-A76D02D3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F574D-35DE-44F4-9D6C-97355C8F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766F1-3258-4D55-9AFD-2C6CDC7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615CE-35BE-4159-8C3F-22256F00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E0A96-11FE-479F-B24B-BCA392EF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1CD8BF-41A5-44CD-8AED-F3BD38DE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2B3F3-CEB7-4CFE-97AB-07DEE79A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0FF3-86A5-47BA-B084-08E50CA0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F39D9-DC40-4DED-84D8-A1CB744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B333D-295A-4521-980C-AA8F03DE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725C9-D159-4E5E-90EE-19109C06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2D5AF-912F-4E4F-BE89-45B49840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E10D9-F5A3-4834-97AA-B36F446E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93C-2E1D-4381-8BEF-D4543BD9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977B-7301-42D8-BE77-9F7BDE7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5756-169D-4C0D-9F48-ACC45EF2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D5EF2-F183-44F5-AF22-CEFE75B9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A6AA2-DB23-4D78-B4F1-3E843397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93B5-4A25-4ABC-BFF3-4DD96948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F67F7-F5A6-4E09-A1D5-941D5E7E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78E1-60C1-47A7-9C96-E0B7258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CA06C-0BD7-4246-9361-B6477B56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4111B-0BA8-43D3-BBD6-184804DA1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527FE-8A83-4CD5-B6ED-8292D343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03F04-EE66-4E1B-8BDD-E154683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43A7D-83D4-4306-BB1C-B42A6078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E745-4868-4CA0-BD19-05B0BF3F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55F8C-E741-4DE4-82F1-1B83D972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EC778-6112-4CD5-B435-D2D9FA952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00F08-E9EA-47CA-9A84-987B77B4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D3B693-ED7B-4CC6-82A9-BF45C99CB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D66E5-1975-4DE1-82F9-D9EAAB74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4B8A37-AD4C-4F1A-B083-B30851F8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1F03C-1E2E-4C18-AD6E-1589A6F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0D37-977F-47DC-8158-4954C46E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2C2B8-D1C7-48CC-A309-7573983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A77F9-8B19-4675-BF96-E025D052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9BE01-C6FE-44AF-9C91-1FF96372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80D37-E00A-4CF5-AAF1-519FB58B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59628-4F5C-4643-A28B-30CC64D0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C9053-C6AC-4AA3-B9EA-278E41EA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4C87-31AE-4B63-B000-91C29718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C1316-BE7A-4ECD-B4C6-B3E2A9DD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7AF06-4815-41EB-8416-F3C79415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25E05-FB90-4801-83DC-9C1E6F97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8EC9-EF86-4E70-B809-A6358BF5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2763-74E4-437F-88E5-DE43DFA7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74FD9-5929-42AE-B9AE-ED314CD0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AFF192-2B5C-4417-8B05-FEEA9DA0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9C8FD-3AC8-4A9F-8BB2-4FC4940DE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B8DB4-C1D7-443B-90AC-E14B6DAF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B7261-AAAB-4204-9545-58DBD1B9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47781-1E63-4EDF-B4FB-AED54AA6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94529-AAAF-421B-B6D8-13FDFA1F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CF492-7242-4E3C-ACF5-EA005457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5DB73-6559-4CAA-836E-AB53CF0E8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BBED-4F22-40B8-BE5F-5D9F189626E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7883A-2207-43BA-ADDC-DD11A011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2A78-F0C1-48B8-8D20-5250C585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5B97-C469-4358-A29E-082764E35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DE238D-56BC-405B-B568-6F89A2E5A809}"/>
              </a:ext>
            </a:extLst>
          </p:cNvPr>
          <p:cNvSpPr/>
          <p:nvPr/>
        </p:nvSpPr>
        <p:spPr>
          <a:xfrm>
            <a:off x="4811844" y="1341622"/>
            <a:ext cx="1971206" cy="6745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HY견명조" panose="02030600000101010101" pitchFamily="18" charset="-127"/>
                <a:ea typeface="HY견명조" panose="02030600000101010101" pitchFamily="18" charset="-127"/>
              </a:rPr>
              <a:t>총괄 개발자</a:t>
            </a:r>
            <a:endParaRPr lang="en-US" altLang="ko-KR" sz="1300"/>
          </a:p>
          <a:p>
            <a:pPr algn="ctr">
              <a:lnSpc>
                <a:spcPct val="150000"/>
              </a:lnSpc>
            </a:pPr>
            <a:r>
              <a:rPr lang="ko-KR" altLang="en-US" sz="1300">
                <a:latin typeface="HY견명조" panose="02030600000101010101" pitchFamily="18" charset="-127"/>
                <a:ea typeface="HY견명조" panose="02030600000101010101" pitchFamily="18" charset="-127"/>
              </a:rPr>
              <a:t>정 준영</a:t>
            </a:r>
            <a:endParaRPr lang="en-US" altLang="ko-KR" sz="13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8238EF-1F4E-404C-9292-EC2DA8EBAF1F}"/>
              </a:ext>
            </a:extLst>
          </p:cNvPr>
          <p:cNvSpPr/>
          <p:nvPr/>
        </p:nvSpPr>
        <p:spPr>
          <a:xfrm>
            <a:off x="4811844" y="2016178"/>
            <a:ext cx="1971206" cy="6745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BE </a:t>
            </a:r>
            <a:r>
              <a:rPr lang="ko-KR" altLang="en-US" sz="1000"/>
              <a:t>개발</a:t>
            </a:r>
            <a:r>
              <a:rPr lang="en-US" altLang="ko-KR" sz="1000"/>
              <a:t>, FE </a:t>
            </a:r>
            <a:r>
              <a:rPr lang="ko-KR" altLang="en-US" sz="1000"/>
              <a:t>개발</a:t>
            </a:r>
            <a:r>
              <a:rPr lang="en-US" altLang="ko-KR" sz="1000"/>
              <a:t>, </a:t>
            </a:r>
          </a:p>
          <a:p>
            <a:pPr algn="ctr"/>
            <a:r>
              <a:rPr lang="ko-KR" altLang="en-US" sz="1000"/>
              <a:t>문서 작업</a:t>
            </a:r>
            <a:r>
              <a:rPr lang="en-US" altLang="ko-KR" sz="1000"/>
              <a:t>, ERD </a:t>
            </a:r>
            <a:r>
              <a:rPr lang="ko-KR" altLang="en-US" sz="1000"/>
              <a:t>설계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endParaRPr lang="en-US" altLang="ko-KR" sz="1000"/>
          </a:p>
          <a:p>
            <a:pPr algn="ctr"/>
            <a:r>
              <a:rPr lang="ko-KR" altLang="en-US" sz="1000"/>
              <a:t>작업 일정</a:t>
            </a:r>
            <a:r>
              <a:rPr lang="en-US" altLang="ko-KR" sz="1000"/>
              <a:t>, </a:t>
            </a:r>
            <a:r>
              <a:rPr lang="ko-KR" altLang="en-US" sz="1000"/>
              <a:t>작업 지시</a:t>
            </a:r>
            <a:endParaRPr lang="en-US" altLang="ko-KR" sz="10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DDEB93-ECBB-4C7F-B81F-9C2A96AA8DB1}"/>
              </a:ext>
            </a:extLst>
          </p:cNvPr>
          <p:cNvSpPr/>
          <p:nvPr/>
        </p:nvSpPr>
        <p:spPr>
          <a:xfrm>
            <a:off x="4811844" y="3365290"/>
            <a:ext cx="1971206" cy="6745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HY견명조" panose="02030600000101010101" pitchFamily="18" charset="-127"/>
                <a:ea typeface="HY견명조" panose="02030600000101010101" pitchFamily="18" charset="-127"/>
              </a:rPr>
              <a:t>퍼블리셔</a:t>
            </a:r>
            <a:endParaRPr lang="en-US" altLang="ko-KR" sz="1400" b="1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>
                <a:latin typeface="HY견명조" panose="02030600000101010101" pitchFamily="18" charset="-127"/>
                <a:ea typeface="HY견명조" panose="02030600000101010101" pitchFamily="18" charset="-127"/>
              </a:rPr>
              <a:t>이 예찬</a:t>
            </a:r>
            <a:endParaRPr lang="en-US" altLang="ko-KR" sz="13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DAD492-C3BA-4BC1-A8BC-C8161012CDAC}"/>
              </a:ext>
            </a:extLst>
          </p:cNvPr>
          <p:cNvSpPr/>
          <p:nvPr/>
        </p:nvSpPr>
        <p:spPr>
          <a:xfrm>
            <a:off x="4811844" y="4039846"/>
            <a:ext cx="1971206" cy="6745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화면 기능 설계</a:t>
            </a:r>
            <a:r>
              <a:rPr lang="en-US" altLang="ko-KR" sz="1000"/>
              <a:t>, FE </a:t>
            </a:r>
            <a:r>
              <a:rPr lang="ko-KR" altLang="en-US" sz="1000"/>
              <a:t>개발</a:t>
            </a:r>
            <a:r>
              <a:rPr lang="en-US" altLang="ko-KR" sz="1000"/>
              <a:t>,</a:t>
            </a:r>
          </a:p>
          <a:p>
            <a:pPr algn="ctr"/>
            <a:r>
              <a:rPr lang="ko-KR" altLang="en-US" sz="1000"/>
              <a:t>기능 정의</a:t>
            </a:r>
            <a:r>
              <a:rPr lang="en-US" altLang="ko-KR" sz="1000"/>
              <a:t>, </a:t>
            </a:r>
            <a:r>
              <a:rPr lang="ko-KR" altLang="en-US" sz="1000"/>
              <a:t>테스트</a:t>
            </a:r>
            <a:r>
              <a:rPr lang="en-US" altLang="ko-KR" sz="1000"/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8923D1-72EB-4859-84AF-BA306AAAA21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7447" y="2690734"/>
            <a:ext cx="0" cy="674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6E63C3-21B9-4594-AD85-3FF89E310C96}"/>
              </a:ext>
            </a:extLst>
          </p:cNvPr>
          <p:cNvSpPr/>
          <p:nvPr/>
        </p:nvSpPr>
        <p:spPr>
          <a:xfrm>
            <a:off x="3270353" y="1830044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요구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0AC869-437D-4812-8E31-AA5CE678DBB3}"/>
              </a:ext>
            </a:extLst>
          </p:cNvPr>
          <p:cNvSpPr/>
          <p:nvPr/>
        </p:nvSpPr>
        <p:spPr>
          <a:xfrm>
            <a:off x="2036165" y="1039318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681B87-6984-482D-B184-29B74E7C2A9B}"/>
              </a:ext>
            </a:extLst>
          </p:cNvPr>
          <p:cNvSpPr/>
          <p:nvPr/>
        </p:nvSpPr>
        <p:spPr>
          <a:xfrm>
            <a:off x="4504541" y="2620770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88C64-BCA0-4237-A1E4-B191C77547B4}"/>
              </a:ext>
            </a:extLst>
          </p:cNvPr>
          <p:cNvSpPr/>
          <p:nvPr/>
        </p:nvSpPr>
        <p:spPr>
          <a:xfrm>
            <a:off x="5738729" y="3429000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CCA7D5-6AF8-4123-AF12-4B55D2B5E5D2}"/>
              </a:ext>
            </a:extLst>
          </p:cNvPr>
          <p:cNvSpPr/>
          <p:nvPr/>
        </p:nvSpPr>
        <p:spPr>
          <a:xfrm>
            <a:off x="7002904" y="4187254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AB065-E98F-4119-A0C7-A71D5405C904}"/>
              </a:ext>
            </a:extLst>
          </p:cNvPr>
          <p:cNvSpPr/>
          <p:nvPr/>
        </p:nvSpPr>
        <p:spPr>
          <a:xfrm>
            <a:off x="8237092" y="4934262"/>
            <a:ext cx="1234188" cy="47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배포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2C33148-7336-49B6-90BA-20E986C8B8F7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3270353" y="1279161"/>
            <a:ext cx="617094" cy="550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7A9FC46-4883-4A8A-A8EA-4746088ED3B3}"/>
              </a:ext>
            </a:extLst>
          </p:cNvPr>
          <p:cNvCxnSpPr>
            <a:cxnSpLocks/>
          </p:cNvCxnSpPr>
          <p:nvPr/>
        </p:nvCxnSpPr>
        <p:spPr>
          <a:xfrm>
            <a:off x="4504541" y="2093617"/>
            <a:ext cx="617094" cy="550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13BF9A-F4E3-40D5-9DA9-DA42CFF94A58}"/>
              </a:ext>
            </a:extLst>
          </p:cNvPr>
          <p:cNvCxnSpPr>
            <a:cxnSpLocks/>
          </p:cNvCxnSpPr>
          <p:nvPr/>
        </p:nvCxnSpPr>
        <p:spPr>
          <a:xfrm>
            <a:off x="5738729" y="2878117"/>
            <a:ext cx="617094" cy="550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C0159E7-1754-4920-A7AB-B43743C4C1B9}"/>
              </a:ext>
            </a:extLst>
          </p:cNvPr>
          <p:cNvCxnSpPr>
            <a:cxnSpLocks/>
          </p:cNvCxnSpPr>
          <p:nvPr/>
        </p:nvCxnSpPr>
        <p:spPr>
          <a:xfrm>
            <a:off x="6972917" y="3633243"/>
            <a:ext cx="617094" cy="550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29EA52A4-7ABC-4CD0-B899-F0649AE594CA}"/>
              </a:ext>
            </a:extLst>
          </p:cNvPr>
          <p:cNvCxnSpPr>
            <a:cxnSpLocks/>
          </p:cNvCxnSpPr>
          <p:nvPr/>
        </p:nvCxnSpPr>
        <p:spPr>
          <a:xfrm>
            <a:off x="8237092" y="4383379"/>
            <a:ext cx="617094" cy="550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CF89F68-4992-4CAF-A1BF-7DC41A34DF6B}"/>
              </a:ext>
            </a:extLst>
          </p:cNvPr>
          <p:cNvCxnSpPr>
            <a:stCxn id="10" idx="1"/>
            <a:endCxn id="9" idx="2"/>
          </p:cNvCxnSpPr>
          <p:nvPr/>
        </p:nvCxnSpPr>
        <p:spPr>
          <a:xfrm rot="10800000">
            <a:off x="7619998" y="4666939"/>
            <a:ext cx="617094" cy="5071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19374DF-DCAF-48F3-9E34-E80ACC7791B9}"/>
              </a:ext>
            </a:extLst>
          </p:cNvPr>
          <p:cNvCxnSpPr>
            <a:cxnSpLocks/>
          </p:cNvCxnSpPr>
          <p:nvPr/>
        </p:nvCxnSpPr>
        <p:spPr>
          <a:xfrm rot="10800000">
            <a:off x="6385810" y="3908684"/>
            <a:ext cx="617094" cy="5071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E1F05C-9733-406B-85D9-F20325A4B219}"/>
              </a:ext>
            </a:extLst>
          </p:cNvPr>
          <p:cNvCxnSpPr>
            <a:cxnSpLocks/>
          </p:cNvCxnSpPr>
          <p:nvPr/>
        </p:nvCxnSpPr>
        <p:spPr>
          <a:xfrm rot="10800000">
            <a:off x="5121635" y="3104219"/>
            <a:ext cx="617094" cy="5071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8442B834-5896-4035-B6ED-4AD445FEAB3A}"/>
              </a:ext>
            </a:extLst>
          </p:cNvPr>
          <p:cNvCxnSpPr>
            <a:cxnSpLocks/>
          </p:cNvCxnSpPr>
          <p:nvPr/>
        </p:nvCxnSpPr>
        <p:spPr>
          <a:xfrm rot="10800000">
            <a:off x="3887447" y="2305967"/>
            <a:ext cx="617094" cy="5071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1797203-6E4F-4CEB-84FB-E2AE612416A3}"/>
              </a:ext>
            </a:extLst>
          </p:cNvPr>
          <p:cNvCxnSpPr>
            <a:cxnSpLocks/>
          </p:cNvCxnSpPr>
          <p:nvPr/>
        </p:nvCxnSpPr>
        <p:spPr>
          <a:xfrm rot="10800000">
            <a:off x="2653259" y="1519003"/>
            <a:ext cx="617094" cy="5071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6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A0D18E-B72B-45A4-BCF5-E9C3124FB43B}"/>
              </a:ext>
            </a:extLst>
          </p:cNvPr>
          <p:cNvSpPr/>
          <p:nvPr/>
        </p:nvSpPr>
        <p:spPr>
          <a:xfrm>
            <a:off x="4690672" y="353831"/>
            <a:ext cx="2810656" cy="8319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HY견명조" panose="02030600000101010101" pitchFamily="18" charset="-127"/>
                <a:ea typeface="HY견명조" panose="02030600000101010101" pitchFamily="18" charset="-127"/>
              </a:rPr>
              <a:t>1 Day</a:t>
            </a:r>
            <a:r>
              <a:rPr lang="ko-KR" altLang="en-US" sz="20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00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20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000">
                <a:latin typeface="HY견명조" panose="02030600000101010101" pitchFamily="18" charset="-127"/>
                <a:ea typeface="HY견명조" panose="02030600000101010101" pitchFamily="18" charset="-127"/>
              </a:rPr>
              <a:t>Pill</a:t>
            </a:r>
            <a:endParaRPr lang="ko-KR" altLang="en-US" sz="20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AC1EF8-D48A-4B6E-8DD5-C3C195B6BCC2}"/>
              </a:ext>
            </a:extLst>
          </p:cNvPr>
          <p:cNvGrpSpPr/>
          <p:nvPr/>
        </p:nvGrpSpPr>
        <p:grpSpPr>
          <a:xfrm>
            <a:off x="1260475" y="1814053"/>
            <a:ext cx="9671049" cy="368430"/>
            <a:chOff x="1312889" y="1892822"/>
            <a:chExt cx="9671049" cy="3684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B6D01-A555-44F0-ADCE-9144E1DDEB0A}"/>
                </a:ext>
              </a:extLst>
            </p:cNvPr>
            <p:cNvSpPr/>
            <p:nvPr/>
          </p:nvSpPr>
          <p:spPr>
            <a:xfrm>
              <a:off x="1312889" y="1892822"/>
              <a:ext cx="1463934" cy="36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요구</a:t>
              </a:r>
              <a:r>
                <a:rPr lang="ko-KR" altLang="en-US" sz="2000"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분석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C53BD3-626A-4C94-9A9E-DFF8BD603BBF}"/>
                </a:ext>
              </a:extLst>
            </p:cNvPr>
            <p:cNvSpPr/>
            <p:nvPr/>
          </p:nvSpPr>
          <p:spPr>
            <a:xfrm>
              <a:off x="4048594" y="1892822"/>
              <a:ext cx="1463934" cy="36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설계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835096-7450-41DD-ACAA-D36C6A7ED739}"/>
                </a:ext>
              </a:extLst>
            </p:cNvPr>
            <p:cNvSpPr/>
            <p:nvPr/>
          </p:nvSpPr>
          <p:spPr>
            <a:xfrm>
              <a:off x="6784299" y="1892822"/>
              <a:ext cx="1463934" cy="36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E4F50D-9778-4A9A-A581-509CE8CC52C7}"/>
                </a:ext>
              </a:extLst>
            </p:cNvPr>
            <p:cNvSpPr/>
            <p:nvPr/>
          </p:nvSpPr>
          <p:spPr>
            <a:xfrm>
              <a:off x="9520004" y="1892822"/>
              <a:ext cx="1463934" cy="36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테스트</a:t>
              </a:r>
              <a:r>
                <a:rPr lang="en-US" altLang="ko-KR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,</a:t>
              </a:r>
              <a:r>
                <a:rPr lang="en-US" altLang="ko-KR" sz="2000"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ko-KR" altLang="en-US" sz="1600">
                  <a:latin typeface="HY견명조" panose="02030600000101010101" pitchFamily="18" charset="-127"/>
                  <a:ea typeface="HY견명조" panose="02030600000101010101" pitchFamily="18" charset="-127"/>
                </a:rPr>
                <a:t>배포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8BE84-80AE-4A14-AD2E-A544CC71F918}"/>
              </a:ext>
            </a:extLst>
          </p:cNvPr>
          <p:cNvSpPr/>
          <p:nvPr/>
        </p:nvSpPr>
        <p:spPr>
          <a:xfrm>
            <a:off x="1260475" y="2570631"/>
            <a:ext cx="1463933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기존 사이트 조사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79DFB-A96E-4863-9CD8-AE872FDF90D0}"/>
              </a:ext>
            </a:extLst>
          </p:cNvPr>
          <p:cNvSpPr/>
          <p:nvPr/>
        </p:nvSpPr>
        <p:spPr>
          <a:xfrm>
            <a:off x="1260475" y="3244785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요구 분석 및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518982-3676-4E83-B77A-C0E50126A33E}"/>
              </a:ext>
            </a:extLst>
          </p:cNvPr>
          <p:cNvSpPr/>
          <p:nvPr/>
        </p:nvSpPr>
        <p:spPr>
          <a:xfrm>
            <a:off x="1260475" y="3940690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필요한 기능 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90DA56-C893-4F16-8E53-15F4398B6F81}"/>
              </a:ext>
            </a:extLst>
          </p:cNvPr>
          <p:cNvSpPr/>
          <p:nvPr/>
        </p:nvSpPr>
        <p:spPr>
          <a:xfrm>
            <a:off x="1260475" y="4636595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요구 분석서 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364F8-8BDE-4B60-8A71-8CB1ECF3871F}"/>
              </a:ext>
            </a:extLst>
          </p:cNvPr>
          <p:cNvSpPr/>
          <p:nvPr/>
        </p:nvSpPr>
        <p:spPr>
          <a:xfrm>
            <a:off x="3996181" y="2570631"/>
            <a:ext cx="1463933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시스템 구조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B9405-82C4-4A3F-8167-6B37C351EE40}"/>
              </a:ext>
            </a:extLst>
          </p:cNvPr>
          <p:cNvSpPr/>
          <p:nvPr/>
        </p:nvSpPr>
        <p:spPr>
          <a:xfrm>
            <a:off x="3996181" y="3244785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ERD 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D18477-1956-4636-97C3-C2370D4DB846}"/>
              </a:ext>
            </a:extLst>
          </p:cNvPr>
          <p:cNvSpPr/>
          <p:nvPr/>
        </p:nvSpPr>
        <p:spPr>
          <a:xfrm>
            <a:off x="3996181" y="3940690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설계서 작성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51E1DB-045E-4D99-8CB4-8EB3D6F89483}"/>
              </a:ext>
            </a:extLst>
          </p:cNvPr>
          <p:cNvSpPr/>
          <p:nvPr/>
        </p:nvSpPr>
        <p:spPr>
          <a:xfrm>
            <a:off x="6731885" y="2570631"/>
            <a:ext cx="1463933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기능의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6942F5-5362-4433-A2A6-D6608B5D7CE5}"/>
              </a:ext>
            </a:extLst>
          </p:cNvPr>
          <p:cNvSpPr/>
          <p:nvPr/>
        </p:nvSpPr>
        <p:spPr>
          <a:xfrm>
            <a:off x="6731885" y="3244785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서버 및 </a:t>
            </a:r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구축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C04C9B-5602-48BE-A2CD-4BD13BAAA95E}"/>
              </a:ext>
            </a:extLst>
          </p:cNvPr>
          <p:cNvSpPr/>
          <p:nvPr/>
        </p:nvSpPr>
        <p:spPr>
          <a:xfrm>
            <a:off x="6731885" y="3940690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FE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BE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 개발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061D68-A711-4FDE-8B45-7DBF3315420B}"/>
              </a:ext>
            </a:extLst>
          </p:cNvPr>
          <p:cNvSpPr/>
          <p:nvPr/>
        </p:nvSpPr>
        <p:spPr>
          <a:xfrm>
            <a:off x="6731885" y="4636594"/>
            <a:ext cx="1463932" cy="4788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FE BE 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서버 연동</a:t>
            </a:r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기능 통합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D919FA-8DB1-4ACB-85A9-396BDEF4F57C}"/>
              </a:ext>
            </a:extLst>
          </p:cNvPr>
          <p:cNvSpPr/>
          <p:nvPr/>
        </p:nvSpPr>
        <p:spPr>
          <a:xfrm>
            <a:off x="9467591" y="2550832"/>
            <a:ext cx="1463933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통합 테스트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2E6E1-1C9B-4900-9F3E-D5F93198DA98}"/>
              </a:ext>
            </a:extLst>
          </p:cNvPr>
          <p:cNvSpPr/>
          <p:nvPr/>
        </p:nvSpPr>
        <p:spPr>
          <a:xfrm>
            <a:off x="9467591" y="3224986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유닛 테스트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BD16DC-B2DC-42F3-90F2-8A07BBEB0324}"/>
              </a:ext>
            </a:extLst>
          </p:cNvPr>
          <p:cNvSpPr/>
          <p:nvPr/>
        </p:nvSpPr>
        <p:spPr>
          <a:xfrm>
            <a:off x="9467591" y="3920891"/>
            <a:ext cx="1463932" cy="3684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매뉴얼 작성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ABED87-71ED-4ADC-A4EE-42F1E34932AE}"/>
              </a:ext>
            </a:extLst>
          </p:cNvPr>
          <p:cNvSpPr/>
          <p:nvPr/>
        </p:nvSpPr>
        <p:spPr>
          <a:xfrm>
            <a:off x="9467591" y="4616796"/>
            <a:ext cx="1463932" cy="3684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배포</a:t>
            </a:r>
            <a:r>
              <a:rPr lang="en-US" altLang="ko-KR" sz="120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200">
                <a:latin typeface="HY견명조" panose="02030600000101010101" pitchFamily="18" charset="-127"/>
                <a:ea typeface="HY견명조" panose="02030600000101010101" pitchFamily="18" charset="-127"/>
              </a:rPr>
              <a:t>인수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E59D6B-9AC1-4ABB-BB71-D7CB47D15689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992442" y="2182483"/>
            <a:ext cx="0" cy="388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55E8449-C952-4824-A0BD-F3AB4CFF6A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92441" y="2939061"/>
            <a:ext cx="0" cy="305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125AF50-60CB-4DF1-9EC4-EB8FEBA2663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992441" y="3613215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E105F4A-B936-4698-99EC-E2DE7751F0F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992441" y="4309120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7D84EDA-15F9-4A96-9B0F-126FEA2842BC}"/>
              </a:ext>
            </a:extLst>
          </p:cNvPr>
          <p:cNvCxnSpPr>
            <a:cxnSpLocks/>
          </p:cNvCxnSpPr>
          <p:nvPr/>
        </p:nvCxnSpPr>
        <p:spPr>
          <a:xfrm>
            <a:off x="4733039" y="2182483"/>
            <a:ext cx="0" cy="388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F47DA99-9410-4CEB-8901-447B271E170A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463852" y="2182483"/>
            <a:ext cx="0" cy="388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CDE457B-A241-4318-9CFD-9A94420B15F4}"/>
              </a:ext>
            </a:extLst>
          </p:cNvPr>
          <p:cNvCxnSpPr>
            <a:stCxn id="9" idx="2"/>
            <a:endCxn id="31" idx="0"/>
          </p:cNvCxnSpPr>
          <p:nvPr/>
        </p:nvCxnSpPr>
        <p:spPr>
          <a:xfrm>
            <a:off x="10199557" y="2182483"/>
            <a:ext cx="1" cy="368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A6C33C7-8F88-4970-84D7-8E15EB3E6D9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0199557" y="2919262"/>
            <a:ext cx="1" cy="305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A027A77-0A6D-45BB-AAE5-6B9BDE373489}"/>
              </a:ext>
            </a:extLst>
          </p:cNvPr>
          <p:cNvCxnSpPr/>
          <p:nvPr/>
        </p:nvCxnSpPr>
        <p:spPr>
          <a:xfrm flipH="1">
            <a:off x="7463850" y="2940072"/>
            <a:ext cx="1" cy="305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E0AF61D-CEFA-4618-8DA1-7F024DDF9CC7}"/>
              </a:ext>
            </a:extLst>
          </p:cNvPr>
          <p:cNvCxnSpPr/>
          <p:nvPr/>
        </p:nvCxnSpPr>
        <p:spPr>
          <a:xfrm flipH="1">
            <a:off x="4728142" y="2939061"/>
            <a:ext cx="1" cy="305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611254-A858-4ACC-A382-19D38B8FEA8D}"/>
              </a:ext>
            </a:extLst>
          </p:cNvPr>
          <p:cNvCxnSpPr>
            <a:cxnSpLocks/>
          </p:cNvCxnSpPr>
          <p:nvPr/>
        </p:nvCxnSpPr>
        <p:spPr>
          <a:xfrm>
            <a:off x="4728142" y="3618267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81063BA-8F41-49FB-B315-57211DA7398C}"/>
              </a:ext>
            </a:extLst>
          </p:cNvPr>
          <p:cNvCxnSpPr>
            <a:cxnSpLocks/>
          </p:cNvCxnSpPr>
          <p:nvPr/>
        </p:nvCxnSpPr>
        <p:spPr>
          <a:xfrm>
            <a:off x="7463850" y="3613214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A216A1F-80A0-426B-A1BF-87B00E0AC753}"/>
              </a:ext>
            </a:extLst>
          </p:cNvPr>
          <p:cNvCxnSpPr>
            <a:cxnSpLocks/>
          </p:cNvCxnSpPr>
          <p:nvPr/>
        </p:nvCxnSpPr>
        <p:spPr>
          <a:xfrm>
            <a:off x="10199557" y="3593416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89C219-D94E-4CDE-944E-33F07712C260}"/>
              </a:ext>
            </a:extLst>
          </p:cNvPr>
          <p:cNvCxnSpPr/>
          <p:nvPr/>
        </p:nvCxnSpPr>
        <p:spPr>
          <a:xfrm>
            <a:off x="7463850" y="4309120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F534E32-327A-466F-A889-14F5DC5D58F7}"/>
              </a:ext>
            </a:extLst>
          </p:cNvPr>
          <p:cNvCxnSpPr/>
          <p:nvPr/>
        </p:nvCxnSpPr>
        <p:spPr>
          <a:xfrm>
            <a:off x="10199557" y="4289321"/>
            <a:ext cx="0" cy="32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9356AEB-2264-45BD-8985-D36DE62FD6C1}"/>
              </a:ext>
            </a:extLst>
          </p:cNvPr>
          <p:cNvCxnSpPr>
            <a:stCxn id="4" idx="2"/>
          </p:cNvCxnSpPr>
          <p:nvPr/>
        </p:nvCxnSpPr>
        <p:spPr>
          <a:xfrm>
            <a:off x="6096000" y="1185784"/>
            <a:ext cx="0" cy="242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5548062-1F62-47D8-9ED9-8A969F1106D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92442" y="1428750"/>
            <a:ext cx="0" cy="38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F6E07F0-8B0F-4C5E-ACA4-716003AA88FE}"/>
              </a:ext>
            </a:extLst>
          </p:cNvPr>
          <p:cNvCxnSpPr/>
          <p:nvPr/>
        </p:nvCxnSpPr>
        <p:spPr>
          <a:xfrm>
            <a:off x="6096000" y="1428750"/>
            <a:ext cx="4103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A4DCB95-B5FA-4450-AB5E-A8E4FBD0CA60}"/>
              </a:ext>
            </a:extLst>
          </p:cNvPr>
          <p:cNvCxnSpPr/>
          <p:nvPr/>
        </p:nvCxnSpPr>
        <p:spPr>
          <a:xfrm>
            <a:off x="1992443" y="1428750"/>
            <a:ext cx="4103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F7F3CF1-12F7-48A0-A0A0-31B0628DEAB5}"/>
              </a:ext>
            </a:extLst>
          </p:cNvPr>
          <p:cNvCxnSpPr>
            <a:cxnSpLocks/>
          </p:cNvCxnSpPr>
          <p:nvPr/>
        </p:nvCxnSpPr>
        <p:spPr>
          <a:xfrm flipV="1">
            <a:off x="10188314" y="1428749"/>
            <a:ext cx="0" cy="38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42D29BD-1F3F-4A65-9D32-2D91AB0A3553}"/>
              </a:ext>
            </a:extLst>
          </p:cNvPr>
          <p:cNvCxnSpPr>
            <a:cxnSpLocks/>
          </p:cNvCxnSpPr>
          <p:nvPr/>
        </p:nvCxnSpPr>
        <p:spPr>
          <a:xfrm flipV="1">
            <a:off x="4728142" y="1428748"/>
            <a:ext cx="0" cy="38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1EC12A8-EAF3-4A9D-8D31-6CF1F67CC6D8}"/>
              </a:ext>
            </a:extLst>
          </p:cNvPr>
          <p:cNvCxnSpPr>
            <a:cxnSpLocks/>
          </p:cNvCxnSpPr>
          <p:nvPr/>
        </p:nvCxnSpPr>
        <p:spPr>
          <a:xfrm flipV="1">
            <a:off x="7463850" y="1428749"/>
            <a:ext cx="0" cy="38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98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정준영</dc:creator>
  <cp:lastModifiedBy>정준영</cp:lastModifiedBy>
  <cp:revision>11</cp:revision>
  <dcterms:created xsi:type="dcterms:W3CDTF">2022-04-19T11:11:40Z</dcterms:created>
  <dcterms:modified xsi:type="dcterms:W3CDTF">2022-04-19T16:47:40Z</dcterms:modified>
</cp:coreProperties>
</file>