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73308"/>
              </p:ext>
            </p:extLst>
          </p:nvPr>
        </p:nvGraphicFramePr>
        <p:xfrm>
          <a:off x="2354637" y="97407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암호화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student_detail_id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storemanager_detail_id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04201"/>
              </p:ext>
            </p:extLst>
          </p:nvPr>
        </p:nvGraphicFramePr>
        <p:xfrm>
          <a:off x="86846" y="97407"/>
          <a:ext cx="1589554" cy="203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8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555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OAuth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oAuth_id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312123-01D2-E33A-C417-42499834300A}"/>
              </a:ext>
            </a:extLst>
          </p:cNvPr>
          <p:cNvCxnSpPr>
            <a:cxnSpLocks/>
          </p:cNvCxnSpPr>
          <p:nvPr/>
        </p:nvCxnSpPr>
        <p:spPr>
          <a:xfrm flipV="1">
            <a:off x="1676400" y="609600"/>
            <a:ext cx="678237" cy="135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24054"/>
              </p:ext>
            </p:extLst>
          </p:nvPr>
        </p:nvGraphicFramePr>
        <p:xfrm>
          <a:off x="27927" y="4856189"/>
          <a:ext cx="2622036" cy="190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3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30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storemanager_detail_id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175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C6D855-1F9A-3594-7219-0C0F6AD878C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350125" y="3484077"/>
            <a:ext cx="1280302" cy="138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C683A70-72F1-E7B5-367D-C2CD4AAFE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15889"/>
              </p:ext>
            </p:extLst>
          </p:nvPr>
        </p:nvGraphicFramePr>
        <p:xfrm>
          <a:off x="32063" y="3429000"/>
          <a:ext cx="2250561" cy="127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98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4526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student_detail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student_detail_id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BF8328-D5A6-43C6-CC21-3E2A076F7CB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57343" y="3011583"/>
            <a:ext cx="1192782" cy="417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5966"/>
              </p:ext>
            </p:extLst>
          </p:nvPr>
        </p:nvGraphicFramePr>
        <p:xfrm>
          <a:off x="5073283" y="97407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dead_line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chatRoom_id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6915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25384"/>
              </p:ext>
            </p:extLst>
          </p:nvPr>
        </p:nvGraphicFramePr>
        <p:xfrm>
          <a:off x="7696877" y="97407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57237"/>
              </p:ext>
            </p:extLst>
          </p:nvPr>
        </p:nvGraphicFramePr>
        <p:xfrm>
          <a:off x="10013733" y="97407"/>
          <a:ext cx="2091422" cy="190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104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69731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93189"/>
              </p:ext>
            </p:extLst>
          </p:nvPr>
        </p:nvGraphicFramePr>
        <p:xfrm>
          <a:off x="7729979" y="3011583"/>
          <a:ext cx="1722805" cy="129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8991"/>
              </p:ext>
            </p:extLst>
          </p:nvPr>
        </p:nvGraphicFramePr>
        <p:xfrm>
          <a:off x="10025469" y="2779847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proposal_detail_id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71585"/>
              </p:ext>
            </p:extLst>
          </p:nvPr>
        </p:nvGraphicFramePr>
        <p:xfrm>
          <a:off x="4784982" y="4420760"/>
          <a:ext cx="2622036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01286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message_id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room_id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314</Words>
  <Application>Microsoft Macintosh PowerPoint</Application>
  <PresentationFormat>와이드스크린</PresentationFormat>
  <Paragraphs>128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4</cp:revision>
  <dcterms:created xsi:type="dcterms:W3CDTF">2022-07-11T13:52:03Z</dcterms:created>
  <dcterms:modified xsi:type="dcterms:W3CDTF">2022-07-12T07:11:00Z</dcterms:modified>
</cp:coreProperties>
</file>