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1778"/>
              </p:ext>
            </p:extLst>
          </p:nvPr>
        </p:nvGraphicFramePr>
        <p:xfrm>
          <a:off x="2127613" y="90395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69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340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47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5544"/>
              </p:ext>
            </p:extLst>
          </p:nvPr>
        </p:nvGraphicFramePr>
        <p:xfrm>
          <a:off x="175855" y="12449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3384"/>
              </p:ext>
            </p:extLst>
          </p:nvPr>
        </p:nvGraphicFramePr>
        <p:xfrm>
          <a:off x="75813" y="3912853"/>
          <a:ext cx="2696085" cy="24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37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404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password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3539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role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93096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21374"/>
              </p:ext>
            </p:extLst>
          </p:nvPr>
        </p:nvGraphicFramePr>
        <p:xfrm>
          <a:off x="4777352" y="90395"/>
          <a:ext cx="2306691" cy="406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registry_time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681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close_time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50207"/>
              </p:ext>
            </p:extLst>
          </p:nvPr>
        </p:nvGraphicFramePr>
        <p:xfrm>
          <a:off x="7376913" y="90395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03048"/>
              </p:ext>
            </p:extLst>
          </p:nvPr>
        </p:nvGraphicFramePr>
        <p:xfrm>
          <a:off x="9617987" y="79378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0562"/>
              </p:ext>
            </p:extLst>
          </p:nvPr>
        </p:nvGraphicFramePr>
        <p:xfrm>
          <a:off x="3481940" y="4324582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70698"/>
              </p:ext>
            </p:extLst>
          </p:nvPr>
        </p:nvGraphicFramePr>
        <p:xfrm>
          <a:off x="5304088" y="5449540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14730"/>
              </p:ext>
            </p:extLst>
          </p:nvPr>
        </p:nvGraphicFramePr>
        <p:xfrm>
          <a:off x="7387167" y="4599814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29573"/>
              </p:ext>
            </p:extLst>
          </p:nvPr>
        </p:nvGraphicFramePr>
        <p:xfrm>
          <a:off x="166184" y="96506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74843"/>
              </p:ext>
            </p:extLst>
          </p:nvPr>
        </p:nvGraphicFramePr>
        <p:xfrm>
          <a:off x="175855" y="1816781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67584"/>
              </p:ext>
            </p:extLst>
          </p:nvPr>
        </p:nvGraphicFramePr>
        <p:xfrm>
          <a:off x="171019" y="2657351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55927"/>
              </p:ext>
            </p:extLst>
          </p:nvPr>
        </p:nvGraphicFramePr>
        <p:xfrm>
          <a:off x="7407763" y="2723453"/>
          <a:ext cx="1964901" cy="178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619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createDateTime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073438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FD5A2E-0C30-D79C-D04D-972F1AF02B13}"/>
              </a:ext>
            </a:extLst>
          </p:cNvPr>
          <p:cNvSpPr/>
          <p:nvPr/>
        </p:nvSpPr>
        <p:spPr>
          <a:xfrm>
            <a:off x="33051" y="22034"/>
            <a:ext cx="1947750" cy="3564545"/>
          </a:xfrm>
          <a:prstGeom prst="roundRect">
            <a:avLst>
              <a:gd name="adj" fmla="val 1044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317</Words>
  <Application>Microsoft Macintosh PowerPoint</Application>
  <PresentationFormat>와이드스크린</PresentationFormat>
  <Paragraphs>147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22</cp:revision>
  <dcterms:created xsi:type="dcterms:W3CDTF">2022-07-11T13:52:03Z</dcterms:created>
  <dcterms:modified xsi:type="dcterms:W3CDTF">2022-08-02T15:19:56Z</dcterms:modified>
</cp:coreProperties>
</file>