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34620"/>
              </p:ext>
            </p:extLst>
          </p:nvPr>
        </p:nvGraphicFramePr>
        <p:xfrm>
          <a:off x="75813" y="3912853"/>
          <a:ext cx="2696085" cy="217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AccountType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39641"/>
              </p:ext>
            </p:extLst>
          </p:nvPr>
        </p:nvGraphicFramePr>
        <p:xfrm>
          <a:off x="4777352" y="90395"/>
          <a:ext cx="2306691" cy="372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dead_line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46565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77956"/>
              </p:ext>
            </p:extLst>
          </p:nvPr>
        </p:nvGraphicFramePr>
        <p:xfrm>
          <a:off x="4777352" y="3966184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47956"/>
              </p:ext>
            </p:extLst>
          </p:nvPr>
        </p:nvGraphicFramePr>
        <p:xfrm>
          <a:off x="4777352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1130"/>
              </p:ext>
            </p:extLst>
          </p:nvPr>
        </p:nvGraphicFramePr>
        <p:xfrm>
          <a:off x="7376913" y="4509418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6553"/>
              </p:ext>
            </p:extLst>
          </p:nvPr>
        </p:nvGraphicFramePr>
        <p:xfrm>
          <a:off x="7376913" y="2856187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311</Words>
  <Application>Microsoft Macintosh PowerPoint</Application>
  <PresentationFormat>와이드스크린</PresentationFormat>
  <Paragraphs>141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14</cp:revision>
  <dcterms:created xsi:type="dcterms:W3CDTF">2022-07-11T13:52:03Z</dcterms:created>
  <dcterms:modified xsi:type="dcterms:W3CDTF">2022-07-27T10:46:55Z</dcterms:modified>
</cp:coreProperties>
</file>