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94577"/>
  </p:normalViewPr>
  <p:slideViewPr>
    <p:cSldViewPr snapToGrid="0" snapToObjects="1">
      <p:cViewPr varScale="1">
        <p:scale>
          <a:sx n="105" d="100"/>
          <a:sy n="105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45086"/>
              </p:ext>
            </p:extLst>
          </p:nvPr>
        </p:nvGraphicFramePr>
        <p:xfrm>
          <a:off x="75813" y="3912853"/>
          <a:ext cx="2696085" cy="217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password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21374"/>
              </p:ext>
            </p:extLst>
          </p:nvPr>
        </p:nvGraphicFramePr>
        <p:xfrm>
          <a:off x="4777352" y="90395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registry_time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681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close_time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46565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0562"/>
              </p:ext>
            </p:extLst>
          </p:nvPr>
        </p:nvGraphicFramePr>
        <p:xfrm>
          <a:off x="3481940" y="4324582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70698"/>
              </p:ext>
            </p:extLst>
          </p:nvPr>
        </p:nvGraphicFramePr>
        <p:xfrm>
          <a:off x="5304088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1130"/>
              </p:ext>
            </p:extLst>
          </p:nvPr>
        </p:nvGraphicFramePr>
        <p:xfrm>
          <a:off x="7376913" y="4509418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6553"/>
              </p:ext>
            </p:extLst>
          </p:nvPr>
        </p:nvGraphicFramePr>
        <p:xfrm>
          <a:off x="7376913" y="2856187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312</Words>
  <Application>Microsoft Macintosh PowerPoint</Application>
  <PresentationFormat>와이드스크린</PresentationFormat>
  <Paragraphs>143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19</cp:revision>
  <dcterms:created xsi:type="dcterms:W3CDTF">2022-07-11T13:52:03Z</dcterms:created>
  <dcterms:modified xsi:type="dcterms:W3CDTF">2022-08-01T13:20:25Z</dcterms:modified>
</cp:coreProperties>
</file>