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56" r:id="rId11"/>
    <p:sldId id="257" r:id="rId12"/>
    <p:sldId id="263" r:id="rId13"/>
    <p:sldId id="264" r:id="rId14"/>
    <p:sldId id="265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5C69-043D-30C0-5F34-EB36E13E6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E5F98-91C3-A317-B621-E36A9A6E8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C69-3DA3-8E69-7617-FE5ED68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1E462-9781-CEFB-1DF4-326406C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BC5E8-67A8-AA2C-95F6-BBABDC2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7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B68C-B5D9-3149-34EB-E0B7432B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6F158-2A03-3D06-2265-B83D0BD2F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8A9B0-6664-50C6-11B5-31E2CD08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B580-6278-F8FC-A0CA-3D9C6FF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29B5F-F713-24BF-AB0B-8F2ECBEE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1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8105E-BFB7-5C95-9A00-73226CAC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BEB19-BF8D-59FF-4FB9-E29F3272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9DEE1-621D-FFA8-B5D6-97CB70B5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CF05-638D-B8AF-10F5-A8BAD699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06663-F492-763E-64AF-2D5020A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49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F11DE-D1F7-571F-6B95-15589655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070E-06AB-27A7-A4B9-CB0D965F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44728-A4EB-7D20-D1F0-5A486BA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A87B6-5D49-1A11-8003-9C2675E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25251-6488-0946-06C4-E1111FF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5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C6DBC-699B-98B3-9C1D-42D2F630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19864-DEEB-F4C7-CD5A-07A55CD1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A2BDC-C834-569C-A13A-9E027CD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12992-2026-E73C-35FB-41647D8D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D2820-93A9-E622-6A08-6EFCDEA1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B095-C012-82AE-87B3-2EC0BE71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46936-2752-254E-FB61-79B6C9871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759277-103F-F0EA-6811-4C03E7593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74004-A2A9-6E0A-4501-5B4549CC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1D417-74F2-AC58-5D17-CDB6EBD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881A8-A15B-2387-38A2-15C91974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8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FA5D0-0BF2-5DE5-3AAA-C4845661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9DCA-B0E2-48A4-EA03-483AEFCD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91517-CA81-574F-552E-D17B7E4D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02F193-F069-73EC-7A23-4F6AB8852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CF6ED-96D1-8C25-0F02-0123BA23C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C48F9-EEC0-2FF7-387E-0439B65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96ABD-699B-374B-165F-0FBB0649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1F14-FDC1-03A1-78EC-95255B0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2E55-5733-2403-3F1A-F488A35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F1418-B746-B168-712E-8E0A534A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2C8F72-D9EC-B72D-3719-53655196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7E562-158C-0633-D5D6-86ABAFAE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86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299617-EC78-B1A8-B3AB-028239AA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0A4BE8-73F9-448C-ACCF-8480ABB2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933BC-9783-A21A-FCCF-B0EAFC24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51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8654B-07EE-37FE-3173-E2EF97D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BDDE-CD2F-74EE-2EED-87707EC7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F6345-E4DA-C360-F101-908F4B95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FEDD0-2A40-1AD5-A5BF-45041AFB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5B53A-6F32-9F71-BD4D-283013F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CF15F-FC0D-025C-61C7-20B2CE9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76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ABF4D-B719-F6A7-971C-E8C84F92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A6E920-F994-A69C-1D58-56926CECD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9A78E-4075-1850-D974-39726898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29715-DD2A-96DE-DB43-82EC3A5D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1F32D-F533-460E-CB55-8BBBE97D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9B36A-AFA9-4729-7498-66EE98E1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59A68-5F65-B9FD-4765-ACBFAA31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446E9-8874-5A40-5984-1B3FE63D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F16B-5646-5DAA-DD06-10ACF8412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71E9-8A14-2F4C-AE48-0F9F5B8D9961}" type="datetimeFigureOut">
              <a:rPr kumimoji="1" lang="ko-Kore-KR" altLang="en-US" smtClean="0"/>
              <a:t>2022. 7. 8.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519F-B7CA-9124-9CB7-A8DBDAE1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810B6-4FD7-E37B-D686-65E256F5A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3DF7-F13C-B043-B55C-4380DE8BCE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69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auth.kakao.com/oauth/authorize?client_id=437bc2fb95b24ca5a80d5763e4619f54&amp;redirect_uri=http://localhost:8080/auth/kakao/callback&amp;response_type=cod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user%20&#46608;&#45716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ignu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i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us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dmi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7211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Docker</a:t>
            </a:r>
            <a:r>
              <a:rPr kumimoji="1" lang="ko-KR" altLang="en-US" sz="2800" dirty="0"/>
              <a:t>에서 </a:t>
            </a:r>
            <a:r>
              <a:rPr kumimoji="1" lang="en-US" altLang="ko-KR" sz="2800" dirty="0"/>
              <a:t>Server</a:t>
            </a:r>
            <a:r>
              <a:rPr kumimoji="1" lang="ko-KR" altLang="en-US" sz="2800" dirty="0"/>
              <a:t> 이미지 다운 받고 실행하기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017725" y="1297415"/>
            <a:ext cx="977537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3600" dirty="0"/>
              <a:t>docker pull </a:t>
            </a:r>
            <a:r>
              <a:rPr lang="en" altLang="ko-Kore-KR" sz="3600" dirty="0" err="1"/>
              <a:t>ithinkso</a:t>
            </a:r>
            <a:r>
              <a:rPr lang="en" altLang="ko-Kore-KR" sz="3600" dirty="0">
                <a:effectLst/>
              </a:rPr>
              <a:t>/</a:t>
            </a:r>
            <a:r>
              <a:rPr lang="en-US" altLang="ko-Kore-KR" sz="3600" dirty="0" err="1">
                <a:effectLst/>
              </a:rPr>
              <a:t>testserver</a:t>
            </a:r>
            <a:endParaRPr lang="en" altLang="ko-Kore-KR" sz="3600" dirty="0"/>
          </a:p>
          <a:p>
            <a:pPr>
              <a:lnSpc>
                <a:spcPct val="150000"/>
              </a:lnSpc>
            </a:pPr>
            <a:r>
              <a:rPr lang="en" altLang="ko-Kore-KR" sz="3600" dirty="0"/>
              <a:t>docker run </a:t>
            </a:r>
            <a:r>
              <a:rPr lang="en" altLang="ko-Kore-KR" sz="3600" dirty="0">
                <a:effectLst/>
              </a:rPr>
              <a:t>-</a:t>
            </a:r>
            <a:r>
              <a:rPr lang="en" altLang="ko-Kore-KR" sz="3600" dirty="0"/>
              <a:t>p </a:t>
            </a:r>
            <a:r>
              <a:rPr lang="en" altLang="ko-Kore-KR" sz="3600" dirty="0">
                <a:effectLst/>
              </a:rPr>
              <a:t>8080</a:t>
            </a:r>
            <a:r>
              <a:rPr lang="en" altLang="ko-Kore-KR" sz="3600" dirty="0"/>
              <a:t>:</a:t>
            </a:r>
            <a:r>
              <a:rPr lang="en" altLang="ko-Kore-KR" sz="3600" dirty="0">
                <a:effectLst/>
              </a:rPr>
              <a:t>8080</a:t>
            </a:r>
            <a:r>
              <a:rPr lang="en" altLang="ko-Kore-KR" sz="3600" dirty="0"/>
              <a:t> </a:t>
            </a:r>
            <a:r>
              <a:rPr lang="en" altLang="ko-Kore-KR" sz="3600" dirty="0" err="1"/>
              <a:t>ithinkso</a:t>
            </a:r>
            <a:r>
              <a:rPr lang="en" altLang="ko-Kore-KR" sz="3600" dirty="0">
                <a:effectLst/>
              </a:rPr>
              <a:t>/</a:t>
            </a:r>
            <a:r>
              <a:rPr lang="en" altLang="ko-Kore-KR" sz="3600" dirty="0" err="1">
                <a:effectLst/>
              </a:rPr>
              <a:t>testserver</a:t>
            </a:r>
            <a:endParaRPr kumimoji="1" lang="en" altLang="ko-Kore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9AEFE-23E4-0FFB-8B31-92C717CD43C0}"/>
              </a:ext>
            </a:extLst>
          </p:cNvPr>
          <p:cNvSpPr txBox="1"/>
          <p:nvPr/>
        </p:nvSpPr>
        <p:spPr>
          <a:xfrm>
            <a:off x="163286" y="3544072"/>
            <a:ext cx="11888963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build </a:t>
            </a:r>
            <a:r>
              <a:rPr kumimoji="1" lang="ko-KR" altLang="en-US" sz="2800" dirty="0"/>
              <a:t>아키텍처가 </a:t>
            </a:r>
            <a:r>
              <a:rPr kumimoji="1" lang="en-US" altLang="ko-Kore-KR" sz="2800" dirty="0" err="1"/>
              <a:t>linux</a:t>
            </a:r>
            <a:r>
              <a:rPr kumimoji="1" lang="en-US" altLang="ko-Kore-KR" sz="2800" dirty="0"/>
              <a:t>/amd64</a:t>
            </a:r>
            <a:r>
              <a:rPr kumimoji="1" lang="ko-KR" altLang="en-US" sz="2800" dirty="0"/>
              <a:t>이므로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애플 </a:t>
            </a:r>
            <a:r>
              <a:rPr kumimoji="1" lang="en-US" altLang="ko-KR" sz="2800" dirty="0"/>
              <a:t>arm</a:t>
            </a:r>
            <a:r>
              <a:rPr kumimoji="1" lang="ko-KR" altLang="en-US" sz="2800" dirty="0"/>
              <a:t> </a:t>
            </a:r>
            <a:r>
              <a:rPr kumimoji="1" lang="en-US" altLang="ko-KR" sz="2800" dirty="0" err="1"/>
              <a:t>cpu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사용하시는 분은 실행이 느릴 수 있습니다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dirty="0"/>
              <a:t>실행 </a:t>
            </a:r>
            <a:r>
              <a:rPr kumimoji="1" lang="en-US" altLang="ko-KR" sz="2800" dirty="0"/>
              <a:t>log</a:t>
            </a:r>
            <a:r>
              <a:rPr kumimoji="1" lang="ko-KR" altLang="en-US" sz="2800" dirty="0"/>
              <a:t>에 아래와 같이 뜨면 서버 실행 완료입니다</a:t>
            </a:r>
            <a:r>
              <a:rPr kumimoji="1"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" altLang="ko-Kore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A556F-D2F4-221E-AC68-4BB91D58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5686037"/>
            <a:ext cx="11888964" cy="1061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F2917D-2A59-6A97-DC41-ADB754924CE8}"/>
              </a:ext>
            </a:extLst>
          </p:cNvPr>
          <p:cNvSpPr txBox="1"/>
          <p:nvPr/>
        </p:nvSpPr>
        <p:spPr>
          <a:xfrm>
            <a:off x="253598" y="6372953"/>
            <a:ext cx="10262002" cy="2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9091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로그인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116A1-8F46-E0C0-897A-E38CC97FFE00}"/>
              </a:ext>
            </a:extLst>
          </p:cNvPr>
          <p:cNvSpPr txBox="1"/>
          <p:nvPr/>
        </p:nvSpPr>
        <p:spPr>
          <a:xfrm>
            <a:off x="132946" y="2721429"/>
            <a:ext cx="127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사용자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12FD-AEB1-BCD6-D0E5-FCE5BEDEEE61}"/>
              </a:ext>
            </a:extLst>
          </p:cNvPr>
          <p:cNvSpPr txBox="1"/>
          <p:nvPr/>
        </p:nvSpPr>
        <p:spPr>
          <a:xfrm>
            <a:off x="2037946" y="1643743"/>
            <a:ext cx="206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일반 로그인</a:t>
            </a:r>
            <a:endParaRPr kumimoji="1" lang="ko-Kore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81F30-BE0B-6984-1B7D-ACEDF4E42CA8}"/>
              </a:ext>
            </a:extLst>
          </p:cNvPr>
          <p:cNvSpPr txBox="1"/>
          <p:nvPr/>
        </p:nvSpPr>
        <p:spPr>
          <a:xfrm>
            <a:off x="2353632" y="3744685"/>
            <a:ext cx="1586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oAuth2</a:t>
            </a:r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08C0C-1FC0-0EE0-AFEC-25D38A21E75F}"/>
              </a:ext>
            </a:extLst>
          </p:cNvPr>
          <p:cNvSpPr txBox="1"/>
          <p:nvPr/>
        </p:nvSpPr>
        <p:spPr>
          <a:xfrm>
            <a:off x="9178976" y="1948720"/>
            <a:ext cx="2486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/>
              <a:t>로그인 성공</a:t>
            </a:r>
            <a:endParaRPr kumimoji="1" lang="en-US" altLang="ko-KR" sz="2800" dirty="0"/>
          </a:p>
          <a:p>
            <a:pPr algn="ctr"/>
            <a:r>
              <a:rPr kumimoji="1" lang="en-US" altLang="ko-KR" sz="2800" dirty="0"/>
              <a:t>(JWT </a:t>
            </a:r>
            <a:r>
              <a:rPr kumimoji="1" lang="ko-KR" altLang="en-US" sz="2800" dirty="0"/>
              <a:t>반환</a:t>
            </a:r>
            <a:r>
              <a:rPr kumimoji="1" lang="en-US" altLang="ko-KR" sz="2800" dirty="0"/>
              <a:t>)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D09F9-7A55-B05D-0A7B-CFB873B9321B}"/>
              </a:ext>
            </a:extLst>
          </p:cNvPr>
          <p:cNvSpPr txBox="1"/>
          <p:nvPr/>
        </p:nvSpPr>
        <p:spPr>
          <a:xfrm>
            <a:off x="4976636" y="3012199"/>
            <a:ext cx="339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회원 가입된 사람</a:t>
            </a:r>
            <a:endParaRPr kumimoji="1" lang="en-US" altLang="ko-KR" sz="2000" dirty="0"/>
          </a:p>
          <a:p>
            <a:pPr algn="ctr"/>
            <a:r>
              <a:rPr kumimoji="1" lang="en-US" altLang="ko-KR" sz="2000" dirty="0"/>
              <a:t>(</a:t>
            </a:r>
            <a:r>
              <a:rPr kumimoji="1" lang="ko-KR" altLang="en-US" sz="2000" dirty="0"/>
              <a:t>계정과 </a:t>
            </a:r>
            <a:r>
              <a:rPr kumimoji="1" lang="en-US" altLang="ko-KR" sz="2000" dirty="0" err="1"/>
              <a:t>oAuth</a:t>
            </a:r>
            <a:r>
              <a:rPr kumimoji="1" lang="ko-KR" altLang="en-US" sz="2000" dirty="0"/>
              <a:t>가 연동된 상태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D348F-9827-CE1B-FCCE-5AC329989A55}"/>
              </a:ext>
            </a:extLst>
          </p:cNvPr>
          <p:cNvSpPr txBox="1"/>
          <p:nvPr/>
        </p:nvSpPr>
        <p:spPr>
          <a:xfrm>
            <a:off x="4954511" y="4586352"/>
            <a:ext cx="3637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연동된 계정을 찾을 수 없음</a:t>
            </a:r>
            <a:endParaRPr kumimoji="1" lang="ko-Kore-KR" altLang="en-US" sz="2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C39C7B-9EC0-48E2-90AD-640900C67E5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06575" y="1905353"/>
            <a:ext cx="631371" cy="1077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0AA7E21-2ECA-A96F-3F1D-0E18C99266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06575" y="2983039"/>
            <a:ext cx="947057" cy="1023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115BAA-BC5E-23F8-55F3-10D92D9BB86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103915" y="1905353"/>
            <a:ext cx="5075061" cy="520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B001BA-892C-9F35-F44E-96F57A66E82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31091" y="3366142"/>
            <a:ext cx="1345545" cy="708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C721F2-E9B5-6632-91D1-31D3ADCD9D1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374944" y="2425774"/>
            <a:ext cx="804032" cy="940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ABABFC-0A6B-F123-20F3-4EFD9BC8472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31091" y="4096319"/>
            <a:ext cx="1323420" cy="690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493D5E-6261-E44A-DCB0-CFBF2C45D612}"/>
              </a:ext>
            </a:extLst>
          </p:cNvPr>
          <p:cNvSpPr txBox="1"/>
          <p:nvPr/>
        </p:nvSpPr>
        <p:spPr>
          <a:xfrm>
            <a:off x="9178976" y="4524797"/>
            <a:ext cx="248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800" dirty="0"/>
              <a:t>회원</a:t>
            </a:r>
            <a:r>
              <a:rPr kumimoji="1" lang="ko-KR" altLang="en-US" sz="2800" dirty="0"/>
              <a:t> 가입 필요</a:t>
            </a:r>
            <a:endParaRPr kumimoji="1" lang="ko-Kore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10F06-690A-4CCB-2B39-90741C128350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8592307" y="4786407"/>
            <a:ext cx="586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283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DB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Table</a:t>
            </a:r>
            <a:r>
              <a:rPr kumimoji="1" lang="ko-KR" altLang="en-US" sz="3600" dirty="0"/>
              <a:t> 예시</a:t>
            </a:r>
            <a:endParaRPr kumimoji="1" lang="ko-Kore-KR" altLang="en-US" sz="3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E90D73-4DD9-CB63-CDF5-5066E82F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0726"/>
              </p:ext>
            </p:extLst>
          </p:nvPr>
        </p:nvGraphicFramePr>
        <p:xfrm>
          <a:off x="2551936" y="2296402"/>
          <a:ext cx="2474683" cy="30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683">
                  <a:extLst>
                    <a:ext uri="{9D8B030D-6E8A-4147-A177-3AD203B41FA5}">
                      <a16:colId xmlns:a16="http://schemas.microsoft.com/office/drawing/2014/main" val="2774624362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o_auth2_id (PK)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1415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7810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5661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294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rgbClr val="FF0000"/>
                          </a:solidFill>
                        </a:rPr>
                        <a:t>member_id</a:t>
                      </a:r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 (FK)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79392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5E9C80F7-CE10-D124-EBC4-A36A6243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91044"/>
              </p:ext>
            </p:extLst>
          </p:nvPr>
        </p:nvGraphicFramePr>
        <p:xfrm>
          <a:off x="6756403" y="2296402"/>
          <a:ext cx="2474683" cy="30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683">
                  <a:extLst>
                    <a:ext uri="{9D8B030D-6E8A-4147-A177-3AD203B41FA5}">
                      <a16:colId xmlns:a16="http://schemas.microsoft.com/office/drawing/2014/main" val="2774624362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member_id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 (PK)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1415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7810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5661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294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79392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4F7EAB-39CE-D345-82A3-4F914F79EAD3}"/>
              </a:ext>
            </a:extLst>
          </p:cNvPr>
          <p:cNvCxnSpPr>
            <a:cxnSpLocks/>
          </p:cNvCxnSpPr>
          <p:nvPr/>
        </p:nvCxnSpPr>
        <p:spPr>
          <a:xfrm flipV="1">
            <a:off x="5026620" y="2562725"/>
            <a:ext cx="1729783" cy="261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D83678-525D-B57E-77C5-9D1AA1386840}"/>
              </a:ext>
            </a:extLst>
          </p:cNvPr>
          <p:cNvSpPr txBox="1"/>
          <p:nvPr/>
        </p:nvSpPr>
        <p:spPr>
          <a:xfrm>
            <a:off x="2471058" y="1711626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oAuth</a:t>
            </a:r>
            <a:r>
              <a:rPr kumimoji="1" lang="en-US" altLang="ko-Kore-KR" sz="3200" dirty="0"/>
              <a:t> Table</a:t>
            </a:r>
            <a:endParaRPr kumimoji="1" lang="ko-Kore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B2F8C-998D-6BCC-27C2-A490A3F9D01D}"/>
              </a:ext>
            </a:extLst>
          </p:cNvPr>
          <p:cNvSpPr txBox="1"/>
          <p:nvPr/>
        </p:nvSpPr>
        <p:spPr>
          <a:xfrm>
            <a:off x="6683831" y="1711627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user Table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269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1. </a:t>
            </a:r>
            <a:r>
              <a:rPr kumimoji="1" lang="ko-KR" altLang="en-US" sz="3600" dirty="0"/>
              <a:t>회원가입시</a:t>
            </a:r>
            <a:endParaRPr kumimoji="1" lang="ko-Kore-KR" altLang="en-US" sz="3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E90D73-4DD9-CB63-CDF5-5066E82F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1440"/>
              </p:ext>
            </p:extLst>
          </p:nvPr>
        </p:nvGraphicFramePr>
        <p:xfrm>
          <a:off x="1807029" y="2296402"/>
          <a:ext cx="3219592" cy="30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96">
                  <a:extLst>
                    <a:ext uri="{9D8B030D-6E8A-4147-A177-3AD203B41FA5}">
                      <a16:colId xmlns:a16="http://schemas.microsoft.com/office/drawing/2014/main" val="2774624362"/>
                    </a:ext>
                  </a:extLst>
                </a:gridCol>
                <a:gridCol w="1609796">
                  <a:extLst>
                    <a:ext uri="{9D8B030D-6E8A-4147-A177-3AD203B41FA5}">
                      <a16:colId xmlns:a16="http://schemas.microsoft.com/office/drawing/2014/main" val="3159479582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o_auth2_id (PK)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1415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7810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5661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294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solidFill>
                            <a:srgbClr val="FF0000"/>
                          </a:solidFill>
                        </a:rPr>
                        <a:t>member_id</a:t>
                      </a:r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 (FK)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79392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5E9C80F7-CE10-D124-EBC4-A36A6243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52"/>
              </p:ext>
            </p:extLst>
          </p:nvPr>
        </p:nvGraphicFramePr>
        <p:xfrm>
          <a:off x="6756400" y="2296402"/>
          <a:ext cx="4216400" cy="30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71">
                  <a:extLst>
                    <a:ext uri="{9D8B030D-6E8A-4147-A177-3AD203B41FA5}">
                      <a16:colId xmlns:a16="http://schemas.microsoft.com/office/drawing/2014/main" val="2774624362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758352277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member_id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 (PK)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1415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user1@konkuk.ac.kr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7810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test(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암호화됨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5661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294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79392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4F7EAB-39CE-D345-82A3-4F914F79EAD3}"/>
              </a:ext>
            </a:extLst>
          </p:cNvPr>
          <p:cNvCxnSpPr>
            <a:cxnSpLocks/>
          </p:cNvCxnSpPr>
          <p:nvPr/>
        </p:nvCxnSpPr>
        <p:spPr>
          <a:xfrm flipV="1">
            <a:off x="5026620" y="2562725"/>
            <a:ext cx="1729783" cy="261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D83678-525D-B57E-77C5-9D1AA1386840}"/>
              </a:ext>
            </a:extLst>
          </p:cNvPr>
          <p:cNvSpPr txBox="1"/>
          <p:nvPr/>
        </p:nvSpPr>
        <p:spPr>
          <a:xfrm>
            <a:off x="1807029" y="1711626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oAuth</a:t>
            </a:r>
            <a:r>
              <a:rPr kumimoji="1" lang="en-US" altLang="ko-Kore-KR" sz="3200" dirty="0"/>
              <a:t> Table</a:t>
            </a:r>
            <a:endParaRPr kumimoji="1" lang="ko-Kore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B2F8C-998D-6BCC-27C2-A490A3F9D01D}"/>
              </a:ext>
            </a:extLst>
          </p:cNvPr>
          <p:cNvSpPr txBox="1"/>
          <p:nvPr/>
        </p:nvSpPr>
        <p:spPr>
          <a:xfrm>
            <a:off x="6683831" y="1711627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user Table</a:t>
            </a:r>
            <a:endParaRPr kumimoji="1" lang="ko-Kore-KR" altLang="en-US" sz="3200" dirty="0"/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7BDAE9F6-3204-D395-D3B6-AE67D1A4C2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94594" y="2189832"/>
            <a:ext cx="1533358" cy="576946"/>
          </a:xfrm>
          <a:prstGeom prst="bentConnector3">
            <a:avLst>
              <a:gd name="adj1" fmla="val 3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BFA2D2-6109-1433-20B1-D637ED9FA7E3}"/>
              </a:ext>
            </a:extLst>
          </p:cNvPr>
          <p:cNvSpPr txBox="1"/>
          <p:nvPr/>
        </p:nvSpPr>
        <p:spPr>
          <a:xfrm>
            <a:off x="9987550" y="1034518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실제 서비스에서는</a:t>
            </a:r>
            <a:endParaRPr kumimoji="1" lang="en-US" altLang="ko-KR" dirty="0"/>
          </a:p>
          <a:p>
            <a:r>
              <a:rPr kumimoji="1" lang="en-US" altLang="ko-Kore-KR" dirty="0"/>
              <a:t>user1</a:t>
            </a:r>
            <a:r>
              <a:rPr kumimoji="1" lang="ko-KR" altLang="en-US" dirty="0"/>
              <a:t>만 저장됩니다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CACDC-E7BF-1492-63A9-F4069D1506BA}"/>
              </a:ext>
            </a:extLst>
          </p:cNvPr>
          <p:cNvSpPr txBox="1"/>
          <p:nvPr/>
        </p:nvSpPr>
        <p:spPr>
          <a:xfrm>
            <a:off x="273136" y="1209133"/>
            <a:ext cx="475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oAuth</a:t>
            </a:r>
            <a:r>
              <a:rPr kumimoji="1" lang="en-US" altLang="ko-Kore-KR" dirty="0"/>
              <a:t> table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table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1:1</a:t>
            </a:r>
            <a:r>
              <a:rPr kumimoji="1" lang="ko-KR" altLang="en-US" dirty="0"/>
              <a:t> 관계로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774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464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2. </a:t>
            </a:r>
            <a:r>
              <a:rPr kumimoji="1" lang="en-US" altLang="ko-Kore-KR" sz="3600" dirty="0" err="1"/>
              <a:t>oAuth</a:t>
            </a:r>
            <a:r>
              <a:rPr kumimoji="1" lang="ko-KR" altLang="en-US" sz="3600" dirty="0"/>
              <a:t>와 연동</a:t>
            </a:r>
            <a:r>
              <a:rPr kumimoji="1" lang="en-US" altLang="ko-KR" sz="3600" dirty="0"/>
              <a:t>(</a:t>
            </a:r>
            <a:r>
              <a:rPr kumimoji="1" lang="en-US" altLang="ko-KR" sz="3600" dirty="0" err="1"/>
              <a:t>kakao</a:t>
            </a:r>
            <a:r>
              <a:rPr kumimoji="1" lang="en-US" altLang="ko-KR" sz="3600" dirty="0"/>
              <a:t>)</a:t>
            </a:r>
            <a:endParaRPr kumimoji="1" lang="ko-Kore-KR" altLang="en-US" sz="3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E90D73-4DD9-CB63-CDF5-5066E82F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89879"/>
              </p:ext>
            </p:extLst>
          </p:nvPr>
        </p:nvGraphicFramePr>
        <p:xfrm>
          <a:off x="1807029" y="2296402"/>
          <a:ext cx="3219592" cy="30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96">
                  <a:extLst>
                    <a:ext uri="{9D8B030D-6E8A-4147-A177-3AD203B41FA5}">
                      <a16:colId xmlns:a16="http://schemas.microsoft.com/office/drawing/2014/main" val="2774624362"/>
                    </a:ext>
                  </a:extLst>
                </a:gridCol>
                <a:gridCol w="1609796">
                  <a:extLst>
                    <a:ext uri="{9D8B030D-6E8A-4147-A177-3AD203B41FA5}">
                      <a16:colId xmlns:a16="http://schemas.microsoft.com/office/drawing/2014/main" val="3159479582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o_auth2_id (PK)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1415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3142534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7810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5661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294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>
                          <a:solidFill>
                            <a:srgbClr val="FF0000"/>
                          </a:solidFill>
                        </a:rPr>
                        <a:t>member_id</a:t>
                      </a:r>
                      <a:r>
                        <a:rPr lang="en-US" altLang="ko-Kore-KR" sz="1600" dirty="0">
                          <a:solidFill>
                            <a:srgbClr val="FF0000"/>
                          </a:solidFill>
                        </a:rPr>
                        <a:t> (FK)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79392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5E9C80F7-CE10-D124-EBC4-A36A6243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17075"/>
              </p:ext>
            </p:extLst>
          </p:nvPr>
        </p:nvGraphicFramePr>
        <p:xfrm>
          <a:off x="6756400" y="2296402"/>
          <a:ext cx="4216400" cy="307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71">
                  <a:extLst>
                    <a:ext uri="{9D8B030D-6E8A-4147-A177-3AD203B41FA5}">
                      <a16:colId xmlns:a16="http://schemas.microsoft.com/office/drawing/2014/main" val="2774624362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758352277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>
                          <a:solidFill>
                            <a:schemeClr val="tx1"/>
                          </a:solidFill>
                        </a:rPr>
                        <a:t>member_id</a:t>
                      </a: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 (PK)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1415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user1@konkuk.ac.kr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7810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test(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암호화됨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5661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32940"/>
                  </a:ext>
                </a:extLst>
              </a:tr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79392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84F7EAB-39CE-D345-82A3-4F914F79EAD3}"/>
              </a:ext>
            </a:extLst>
          </p:cNvPr>
          <p:cNvCxnSpPr>
            <a:cxnSpLocks/>
          </p:cNvCxnSpPr>
          <p:nvPr/>
        </p:nvCxnSpPr>
        <p:spPr>
          <a:xfrm flipV="1">
            <a:off x="5026620" y="2562725"/>
            <a:ext cx="1729783" cy="261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D83678-525D-B57E-77C5-9D1AA1386840}"/>
              </a:ext>
            </a:extLst>
          </p:cNvPr>
          <p:cNvSpPr txBox="1"/>
          <p:nvPr/>
        </p:nvSpPr>
        <p:spPr>
          <a:xfrm>
            <a:off x="1807029" y="1711626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 err="1"/>
              <a:t>oAuth</a:t>
            </a:r>
            <a:r>
              <a:rPr kumimoji="1" lang="en-US" altLang="ko-Kore-KR" sz="3200" dirty="0"/>
              <a:t> Table</a:t>
            </a:r>
            <a:endParaRPr kumimoji="1" lang="ko-Kore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EB2F8C-998D-6BCC-27C2-A490A3F9D01D}"/>
              </a:ext>
            </a:extLst>
          </p:cNvPr>
          <p:cNvSpPr txBox="1"/>
          <p:nvPr/>
        </p:nvSpPr>
        <p:spPr>
          <a:xfrm>
            <a:off x="6683831" y="1711627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user Table</a:t>
            </a:r>
            <a:endParaRPr kumimoji="1" lang="ko-Kore-KR" altLang="en-US" sz="3200" dirty="0"/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7BDAE9F6-3204-D395-D3B6-AE67D1A4C2DA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4348504" y="2121290"/>
            <a:ext cx="1799682" cy="443452"/>
          </a:xfrm>
          <a:prstGeom prst="bentConnector3">
            <a:avLst>
              <a:gd name="adj1" fmla="val -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EFB2C7-FA8C-770D-2F23-F702DA0845A9}"/>
              </a:ext>
            </a:extLst>
          </p:cNvPr>
          <p:cNvSpPr txBox="1"/>
          <p:nvPr/>
        </p:nvSpPr>
        <p:spPr>
          <a:xfrm>
            <a:off x="3646714" y="1073843"/>
            <a:ext cx="36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kakao</a:t>
            </a:r>
            <a:r>
              <a:rPr kumimoji="1" lang="ko-KR" altLang="en-US" dirty="0"/>
              <a:t>에서 제공하는 유저</a:t>
            </a:r>
            <a:r>
              <a:rPr kumimoji="1" lang="en-US" altLang="ko-KR" dirty="0"/>
              <a:t>id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30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oAuth2 </a:t>
            </a:r>
            <a:r>
              <a:rPr kumimoji="1" lang="en-US" altLang="ko-Kore-KR" sz="3600" dirty="0" err="1"/>
              <a:t>Api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65714-0FCE-F812-4500-0F1D1FCE447E}"/>
              </a:ext>
            </a:extLst>
          </p:cNvPr>
          <p:cNvSpPr txBox="1"/>
          <p:nvPr/>
        </p:nvSpPr>
        <p:spPr>
          <a:xfrm>
            <a:off x="163286" y="842274"/>
            <a:ext cx="11713028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</a:t>
            </a:r>
            <a:r>
              <a:rPr kumimoji="1" lang="ko-KR" altLang="en-US" sz="2800" dirty="0"/>
              <a:t>카카오에서 제공하는 웹 페이지이므로 브라우저에서 접속해주세요</a:t>
            </a:r>
            <a:r>
              <a:rPr kumimoji="1" lang="en-US" altLang="ko-KR" sz="2800" dirty="0"/>
              <a:t>.</a:t>
            </a:r>
            <a:r>
              <a:rPr kumimoji="1" lang="en-US" altLang="ko-Kore-KR" sz="2800" dirty="0"/>
              <a:t> </a:t>
            </a:r>
            <a:r>
              <a:rPr lang="en" altLang="ko-Kore-KR" dirty="0">
                <a:hlinkClick r:id="rId2"/>
              </a:rPr>
              <a:t>https://kauth.kakao.com/oauth/authorize?client_id=437bc2fb95b24ca5a80d5763e4619f54&amp;redirect_uri=http://localhost:8080/auth/kakao/callback&amp;response_type=code</a:t>
            </a:r>
            <a:endParaRPr lang="en" altLang="ko-Kore-KR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Get</a:t>
            </a:r>
            <a:endParaRPr kumimoji="1" lang="en-US" altLang="ko-Kore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24B37-4715-C9D0-350C-E5C708B989A4}"/>
              </a:ext>
            </a:extLst>
          </p:cNvPr>
          <p:cNvSpPr txBox="1"/>
          <p:nvPr/>
        </p:nvSpPr>
        <p:spPr>
          <a:xfrm>
            <a:off x="163286" y="3637783"/>
            <a:ext cx="12028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2</a:t>
            </a:r>
            <a:r>
              <a:rPr kumimoji="1" lang="ko-KR" altLang="en-US" sz="2400" dirty="0"/>
              <a:t>가지 기능</a:t>
            </a:r>
            <a:endParaRPr kumimoji="1" lang="en-US" altLang="ko-KR" sz="24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2400" dirty="0"/>
              <a:t>로그인 서비스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 err="1"/>
              <a:t>oAuth</a:t>
            </a:r>
            <a:r>
              <a:rPr kumimoji="1" lang="en-US" altLang="ko-Kore-KR" sz="2400" dirty="0"/>
              <a:t> Table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조회</a:t>
            </a:r>
            <a:r>
              <a:rPr kumimoji="1" lang="ko-KR" altLang="en-US" sz="2400" dirty="0"/>
              <a:t> 후 존재하면 연동된 계정으로 로그인 성공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                                  이때 계정과 </a:t>
            </a:r>
            <a:r>
              <a:rPr kumimoji="1" lang="en-US" altLang="ko-KR" sz="2400" dirty="0" err="1"/>
              <a:t>oAuth</a:t>
            </a:r>
            <a:r>
              <a:rPr kumimoji="1" lang="ko-KR" altLang="en-US" sz="2400" dirty="0"/>
              <a:t>가 연동된 상태이어야 합니다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계정과 연동 서비스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Request header</a:t>
            </a:r>
            <a:r>
              <a:rPr kumimoji="1" lang="ko-KR" altLang="en-US" sz="2400" dirty="0"/>
              <a:t>의 </a:t>
            </a:r>
            <a:r>
              <a:rPr kumimoji="1" lang="en" altLang="ko-Kore-KR" sz="2400" dirty="0"/>
              <a:t>Authorization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JWT</a:t>
            </a:r>
            <a:r>
              <a:rPr kumimoji="1" lang="ko-KR" altLang="en-US" sz="2400" dirty="0"/>
              <a:t>가</a:t>
            </a:r>
            <a:endParaRPr kumimoji="1" lang="en-US" altLang="ko-KR" sz="2400" dirty="0"/>
          </a:p>
          <a:p>
            <a:r>
              <a:rPr kumimoji="1" lang="ko-KR" altLang="en-US" sz="2400" dirty="0"/>
              <a:t>                                             포함되어 있어야 합니다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ABAC1-864E-06F0-F873-61ADB01CE8CF}"/>
              </a:ext>
            </a:extLst>
          </p:cNvPr>
          <p:cNvSpPr txBox="1"/>
          <p:nvPr/>
        </p:nvSpPr>
        <p:spPr>
          <a:xfrm>
            <a:off x="113667" y="6192328"/>
            <a:ext cx="1212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/>
              <a:t>크롬</a:t>
            </a:r>
            <a:r>
              <a:rPr kumimoji="1" lang="ko-KR" altLang="en-US" sz="2000" dirty="0"/>
              <a:t> 확장프로그램 </a:t>
            </a:r>
            <a:r>
              <a:rPr kumimoji="1" lang="en-US" altLang="ko-KR" sz="2000" dirty="0" err="1"/>
              <a:t>ModHeader</a:t>
            </a:r>
            <a:r>
              <a:rPr kumimoji="1" lang="ko-KR" altLang="en-US" sz="2000" dirty="0"/>
              <a:t> 사용하시면 </a:t>
            </a:r>
            <a:r>
              <a:rPr kumimoji="1" lang="en-US" altLang="ko-KR" sz="2000" dirty="0"/>
              <a:t>request header</a:t>
            </a:r>
            <a:r>
              <a:rPr kumimoji="1" lang="ko-KR" altLang="en-US" sz="2000" dirty="0"/>
              <a:t> 조작을 편하게 하실 수 있습니다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93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oAuth2 </a:t>
            </a:r>
            <a:r>
              <a:rPr kumimoji="1" lang="en-US" altLang="ko-Kore-KR" sz="3600" dirty="0" err="1"/>
              <a:t>Api</a:t>
            </a:r>
            <a:r>
              <a:rPr kumimoji="1" lang="ko-KR" altLang="en-US" sz="3600" dirty="0"/>
              <a:t> 예시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65714-0FCE-F812-4500-0F1D1FCE447E}"/>
              </a:ext>
            </a:extLst>
          </p:cNvPr>
          <p:cNvSpPr txBox="1"/>
          <p:nvPr/>
        </p:nvSpPr>
        <p:spPr>
          <a:xfrm>
            <a:off x="163286" y="842274"/>
            <a:ext cx="11713028" cy="39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800" dirty="0"/>
              <a:t>로그인 서비스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800" dirty="0"/>
              <a:t>1-1</a:t>
            </a:r>
            <a:r>
              <a:rPr kumimoji="1" lang="ko-KR" altLang="en-US" sz="2800" dirty="0"/>
              <a:t> 계정 없음</a:t>
            </a:r>
            <a:r>
              <a:rPr kumimoji="1" lang="en-US" altLang="ko-KR" sz="2800" dirty="0"/>
              <a:t>==</a:t>
            </a:r>
            <a:r>
              <a:rPr kumimoji="1" lang="ko-KR" altLang="en-US" sz="2800" dirty="0"/>
              <a:t>해당 </a:t>
            </a:r>
            <a:r>
              <a:rPr kumimoji="1" lang="en-US" altLang="ko-KR" sz="2800" dirty="0" err="1"/>
              <a:t>oAuth</a:t>
            </a:r>
            <a:r>
              <a:rPr kumimoji="1" lang="ko-KR" altLang="en-US" sz="2800" dirty="0"/>
              <a:t>와 연동된 계정 없음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800" dirty="0"/>
              <a:t>1-2</a:t>
            </a:r>
            <a:r>
              <a:rPr kumimoji="1" lang="ko-KR" altLang="en-US" sz="2800" dirty="0"/>
              <a:t> 계정 존재</a:t>
            </a:r>
            <a:r>
              <a:rPr kumimoji="1" lang="en-US" altLang="ko-KR" sz="2800" dirty="0"/>
              <a:t>==</a:t>
            </a:r>
            <a:r>
              <a:rPr kumimoji="1" lang="ko-KR" altLang="en-US" sz="2800" dirty="0"/>
              <a:t>계정과 </a:t>
            </a:r>
            <a:r>
              <a:rPr kumimoji="1" lang="en-US" altLang="ko-KR" sz="2800" dirty="0" err="1"/>
              <a:t>oAuth</a:t>
            </a:r>
            <a:r>
              <a:rPr kumimoji="1" lang="ko-KR" altLang="en-US" sz="2800" dirty="0"/>
              <a:t> 연동된 상태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Response header</a:t>
            </a:r>
            <a:r>
              <a:rPr kumimoji="1" lang="ko-KR" altLang="en-US" sz="2800" dirty="0"/>
              <a:t>에 </a:t>
            </a:r>
            <a:r>
              <a:rPr kumimoji="1" lang="en-US" altLang="ko-KR" sz="2800" dirty="0"/>
              <a:t>JWT</a:t>
            </a:r>
            <a:r>
              <a:rPr kumimoji="1" lang="ko-KR" altLang="en-US" sz="2800" dirty="0"/>
              <a:t> 확인</a:t>
            </a:r>
            <a:endParaRPr kumimoji="1" lang="en-US" altLang="ko-KR" sz="28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DE918E8-2C7C-D566-29A3-5B6258AD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9" y="2281105"/>
            <a:ext cx="7515033" cy="142003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4B2575A-E362-288C-E11A-76540849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8" y="4867947"/>
            <a:ext cx="7515033" cy="13280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6E1F2B-1DA9-7E10-C880-EBD2CDEB2A7C}"/>
              </a:ext>
            </a:extLst>
          </p:cNvPr>
          <p:cNvSpPr/>
          <p:nvPr/>
        </p:nvSpPr>
        <p:spPr>
          <a:xfrm>
            <a:off x="4744995" y="2778306"/>
            <a:ext cx="1351005" cy="152718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61EE55-7E40-8CCC-CCEF-31DB77A26CD6}"/>
              </a:ext>
            </a:extLst>
          </p:cNvPr>
          <p:cNvSpPr/>
          <p:nvPr/>
        </p:nvSpPr>
        <p:spPr>
          <a:xfrm>
            <a:off x="4744994" y="5312288"/>
            <a:ext cx="1351005" cy="152718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210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oAuth2 </a:t>
            </a:r>
            <a:r>
              <a:rPr kumimoji="1" lang="en-US" altLang="ko-Kore-KR" sz="3600" dirty="0" err="1"/>
              <a:t>Api</a:t>
            </a:r>
            <a:r>
              <a:rPr kumimoji="1" lang="ko-KR" altLang="en-US" sz="3600" dirty="0"/>
              <a:t> 예시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65714-0FCE-F812-4500-0F1D1FCE447E}"/>
              </a:ext>
            </a:extLst>
          </p:cNvPr>
          <p:cNvSpPr txBox="1"/>
          <p:nvPr/>
        </p:nvSpPr>
        <p:spPr>
          <a:xfrm>
            <a:off x="239486" y="1336237"/>
            <a:ext cx="11713028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2.</a:t>
            </a:r>
            <a:r>
              <a:rPr kumimoji="1" lang="ko-KR" altLang="en-US" sz="2800" dirty="0"/>
              <a:t> 계정과 연동 서비스 </a:t>
            </a:r>
            <a:r>
              <a:rPr kumimoji="1" lang="en-US" altLang="ko-KR" sz="2800" dirty="0"/>
              <a:t>(header</a:t>
            </a:r>
            <a:r>
              <a:rPr kumimoji="1" lang="ko-KR" altLang="en-US" sz="2800" dirty="0"/>
              <a:t>에 </a:t>
            </a:r>
            <a:r>
              <a:rPr kumimoji="1" lang="en-US" altLang="ko-KR" sz="2800" dirty="0"/>
              <a:t>JWT</a:t>
            </a:r>
            <a:r>
              <a:rPr kumimoji="1" lang="ko-KR" altLang="en-US" sz="2800" dirty="0"/>
              <a:t>가 포함되어 있어야 합니다</a:t>
            </a:r>
            <a:r>
              <a:rPr kumimoji="1" lang="en-US" altLang="ko-KR" sz="2800" dirty="0"/>
              <a:t>.)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9538380-058A-08F8-FD90-70A76861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2248217"/>
            <a:ext cx="7955633" cy="14200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B7A540-654C-A196-8D5C-AE018B813D22}"/>
              </a:ext>
            </a:extLst>
          </p:cNvPr>
          <p:cNvSpPr/>
          <p:nvPr/>
        </p:nvSpPr>
        <p:spPr>
          <a:xfrm>
            <a:off x="4735109" y="2738764"/>
            <a:ext cx="1351005" cy="152718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474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API</a:t>
            </a:r>
            <a:r>
              <a:rPr kumimoji="1" lang="ko-KR" altLang="en-US" sz="3600" dirty="0"/>
              <a:t> 테스트 순서</a:t>
            </a:r>
            <a:r>
              <a:rPr kumimoji="1" lang="en-US" altLang="ko-KR" sz="3600" dirty="0"/>
              <a:t>(</a:t>
            </a:r>
            <a:r>
              <a:rPr kumimoji="1" lang="ko-KR" altLang="en-US" sz="3600" dirty="0"/>
              <a:t>종합</a:t>
            </a:r>
            <a:r>
              <a:rPr kumimoji="1" lang="en-US" altLang="ko-KR" sz="3600" dirty="0"/>
              <a:t>)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65714-0FCE-F812-4500-0F1D1FCE447E}"/>
              </a:ext>
            </a:extLst>
          </p:cNvPr>
          <p:cNvSpPr txBox="1"/>
          <p:nvPr/>
        </p:nvSpPr>
        <p:spPr>
          <a:xfrm>
            <a:off x="239486" y="1336237"/>
            <a:ext cx="1171302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sz="2800" dirty="0" err="1"/>
              <a:t>oAuth</a:t>
            </a:r>
            <a:r>
              <a:rPr kumimoji="1" lang="en-US" altLang="ko-KR" sz="2800" dirty="0"/>
              <a:t> </a:t>
            </a:r>
            <a:r>
              <a:rPr kumimoji="1" lang="ko-KR" altLang="en-US" sz="2800" dirty="0"/>
              <a:t>로그인 시도 </a:t>
            </a:r>
            <a:r>
              <a:rPr kumimoji="1" lang="en-US" altLang="ko-KR" sz="2800" dirty="0"/>
              <a:t>-&gt;</a:t>
            </a:r>
            <a:r>
              <a:rPr kumimoji="1" lang="ko-KR" altLang="en-US" sz="2800" dirty="0"/>
              <a:t> 로그인 실패</a:t>
            </a:r>
            <a:endParaRPr kumimoji="1" lang="en-US" altLang="ko-KR" sz="2800"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kumimoji="1" lang="ko-KR" altLang="en-US" sz="2800" dirty="0"/>
              <a:t>회원가입</a:t>
            </a:r>
            <a:r>
              <a:rPr kumimoji="1" lang="en-US" altLang="ko-KR" sz="2800" dirty="0"/>
              <a:t> (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http://localhost:8080/signup</a:t>
            </a:r>
            <a:r>
              <a:rPr lang="en" altLang="ko-Kore-KR" sz="2800" dirty="0"/>
              <a:t>)</a:t>
            </a:r>
            <a:endParaRPr kumimoji="1"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800" dirty="0"/>
              <a:t>일반 로그인</a:t>
            </a:r>
            <a:r>
              <a:rPr kumimoji="1" lang="en-US" altLang="ko-KR" sz="2800" dirty="0"/>
              <a:t> (</a:t>
            </a:r>
            <a:r>
              <a:rPr lang="en" altLang="ko-Kore-KR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http://localhost:8080/login</a:t>
            </a:r>
            <a:r>
              <a:rPr lang="en" altLang="ko-Kore-KR" sz="2800" dirty="0"/>
              <a:t>)</a:t>
            </a:r>
            <a:endParaRPr kumimoji="1" lang="en-US" altLang="ko-KR" sz="2800" dirty="0"/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kumimoji="1" lang="ko-KR" altLang="en-US" sz="2800" dirty="0"/>
              <a:t>접근권한이 필요한 서비스 이용 </a:t>
            </a:r>
            <a:r>
              <a:rPr kumimoji="1" lang="en-US" altLang="ko-KR" sz="2800" dirty="0"/>
              <a:t>(</a:t>
            </a:r>
            <a:r>
              <a:rPr lang="en" altLang="ko-Kore-KR" sz="28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http://localhost:8080/user </a:t>
            </a:r>
            <a:r>
              <a:rPr lang="ko-KR" altLang="en-US" sz="28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또는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/admin</a:t>
            </a:r>
            <a:r>
              <a:rPr lang="en-US" altLang="ko-KR" sz="2800" dirty="0"/>
              <a:t>)</a:t>
            </a:r>
            <a:endParaRPr kumimoji="1"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sz="2800" dirty="0" err="1"/>
              <a:t>oAuth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계정과 연동</a:t>
            </a:r>
            <a:endParaRPr kumimoji="1"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en-US" altLang="ko-KR" sz="2800" dirty="0" err="1"/>
              <a:t>oAuth</a:t>
            </a:r>
            <a:r>
              <a:rPr kumimoji="1" lang="ko-KR" altLang="en-US" sz="2800" dirty="0"/>
              <a:t> 로그인 시도 </a:t>
            </a:r>
            <a:r>
              <a:rPr kumimoji="1" lang="en-US" altLang="ko-KR" sz="2800" dirty="0"/>
              <a:t>-&gt;</a:t>
            </a:r>
            <a:r>
              <a:rPr kumimoji="1" lang="ko-KR" altLang="en-US" sz="2800" dirty="0"/>
              <a:t> 로그인 성공</a:t>
            </a:r>
            <a:endParaRPr kumimoji="1"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283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DB </a:t>
            </a:r>
            <a:r>
              <a:rPr kumimoji="1" lang="ko-KR" altLang="en-US" sz="2800" dirty="0"/>
              <a:t>확인하기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63286" y="719163"/>
            <a:ext cx="9775372" cy="8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3600" dirty="0"/>
              <a:t>http://localhost:8080/h2-console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B30EA1-789D-9D0A-EC85-70ABB467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4074143"/>
            <a:ext cx="6934200" cy="27051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2CA9BC3-088F-5EDB-6CDF-4988C321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6" y="1556572"/>
            <a:ext cx="3874022" cy="2703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01109-52F7-98CB-E0DF-51A7B5742F05}"/>
              </a:ext>
            </a:extLst>
          </p:cNvPr>
          <p:cNvSpPr txBox="1"/>
          <p:nvPr/>
        </p:nvSpPr>
        <p:spPr>
          <a:xfrm>
            <a:off x="1072305" y="3797460"/>
            <a:ext cx="62273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7D862-AB0F-FA3D-1630-C9BF9B3371ED}"/>
              </a:ext>
            </a:extLst>
          </p:cNvPr>
          <p:cNvSpPr txBox="1"/>
          <p:nvPr/>
        </p:nvSpPr>
        <p:spPr>
          <a:xfrm>
            <a:off x="4974956" y="3704811"/>
            <a:ext cx="377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초기 데이터가 들어가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E91C1-4AE9-FF49-D2F2-0105D66243E1}"/>
              </a:ext>
            </a:extLst>
          </p:cNvPr>
          <p:cNvSpPr txBox="1"/>
          <p:nvPr/>
        </p:nvSpPr>
        <p:spPr>
          <a:xfrm>
            <a:off x="6450492" y="4097390"/>
            <a:ext cx="252523" cy="186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52D27-67DC-D69A-1EDB-CCDF8277B602}"/>
              </a:ext>
            </a:extLst>
          </p:cNvPr>
          <p:cNvSpPr txBox="1"/>
          <p:nvPr/>
        </p:nvSpPr>
        <p:spPr>
          <a:xfrm>
            <a:off x="1147213" y="2960051"/>
            <a:ext cx="1135564" cy="24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117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074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r>
              <a:rPr kumimoji="1" lang="en-US" altLang="ko-Kore-KR" sz="2800" dirty="0"/>
              <a:t> – postman</a:t>
            </a:r>
            <a:r>
              <a:rPr kumimoji="1" lang="ko-KR" altLang="en-US" sz="2800" dirty="0"/>
              <a:t>을 이용하시면 편리하게 </a:t>
            </a:r>
            <a:r>
              <a:rPr kumimoji="1" lang="en-US" altLang="ko-KR" sz="2800" dirty="0" err="1"/>
              <a:t>Api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호출할 수 있습니다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63286" y="1012601"/>
            <a:ext cx="977537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800" dirty="0"/>
              <a:t>회원가입</a:t>
            </a:r>
            <a:endParaRPr kumimoji="1" lang="en-US" altLang="ko-Kore-KR" sz="2800" dirty="0"/>
          </a:p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 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http://localhost:8080/signup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Post</a:t>
            </a:r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Body : name(string), email(string), password(string), role(string)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CC45117-AAFC-E880-9830-80BFDF72F30B}"/>
              </a:ext>
            </a:extLst>
          </p:cNvPr>
          <p:cNvCxnSpPr/>
          <p:nvPr/>
        </p:nvCxnSpPr>
        <p:spPr>
          <a:xfrm>
            <a:off x="8153400" y="2192054"/>
            <a:ext cx="0" cy="990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A56AA7-ACA4-CABA-97F4-7D2CE5779FF0}"/>
              </a:ext>
            </a:extLst>
          </p:cNvPr>
          <p:cNvSpPr txBox="1"/>
          <p:nvPr/>
        </p:nvSpPr>
        <p:spPr>
          <a:xfrm>
            <a:off x="7192239" y="179006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ADMIN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67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4F01A-F3E7-F0D5-6DC5-453A71449381}"/>
              </a:ext>
            </a:extLst>
          </p:cNvPr>
          <p:cNvSpPr txBox="1"/>
          <p:nvPr/>
        </p:nvSpPr>
        <p:spPr>
          <a:xfrm>
            <a:off x="163286" y="1012601"/>
            <a:ext cx="9775372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800" dirty="0"/>
              <a:t>회원가입 예시</a:t>
            </a:r>
            <a:endParaRPr kumimoji="1" lang="en" altLang="ko-Kore-KR" sz="2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C0256AF-0F9E-0A22-F3E8-EFA62622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2" y="1680989"/>
            <a:ext cx="8273144" cy="51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6" y="1012601"/>
            <a:ext cx="977537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800" dirty="0"/>
              <a:t>2. </a:t>
            </a:r>
            <a:r>
              <a:rPr kumimoji="1" lang="ko-KR" altLang="en-US" sz="2800" dirty="0"/>
              <a:t>로그인</a:t>
            </a:r>
            <a:endParaRPr kumimoji="1"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 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http://localhost:8080/login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Post</a:t>
            </a:r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Body : </a:t>
            </a:r>
            <a:r>
              <a:rPr kumimoji="1" lang="en-US" altLang="ko-Kore-KR" sz="2800" dirty="0"/>
              <a:t>email(string), password(string)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269FB-753E-84DF-2B0D-9E30B46A7BA2}"/>
              </a:ext>
            </a:extLst>
          </p:cNvPr>
          <p:cNvSpPr txBox="1"/>
          <p:nvPr/>
        </p:nvSpPr>
        <p:spPr>
          <a:xfrm>
            <a:off x="163285" y="4985656"/>
            <a:ext cx="11930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Response Header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Authorization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 Bearer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Token(JWT)</a:t>
            </a:r>
            <a:r>
              <a:rPr kumimoji="1" lang="ko-KR" altLang="en-US" sz="2400" dirty="0"/>
              <a:t>이 전송됩니다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이후 로그인이 필요한 </a:t>
            </a:r>
            <a:r>
              <a:rPr kumimoji="1" lang="en-US" altLang="ko-KR" sz="2400" dirty="0" err="1"/>
              <a:t>Api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호출하실 때에는 반드시 </a:t>
            </a:r>
            <a:r>
              <a:rPr kumimoji="1" lang="en-US" altLang="ko-KR" sz="2400" dirty="0"/>
              <a:t>Request Header</a:t>
            </a:r>
            <a:r>
              <a:rPr kumimoji="1" lang="ko-KR" altLang="en-US" sz="2400" dirty="0"/>
              <a:t>에</a:t>
            </a:r>
            <a:endParaRPr kumimoji="1" lang="en-US" altLang="ko-KR" sz="2400" dirty="0"/>
          </a:p>
          <a:p>
            <a:r>
              <a:rPr kumimoji="1" lang="ko-KR" altLang="en-US" sz="2400" dirty="0"/>
              <a:t>해당 </a:t>
            </a:r>
            <a:r>
              <a:rPr kumimoji="1" lang="en-US" altLang="ko-KR" sz="2400" dirty="0"/>
              <a:t>JWT</a:t>
            </a:r>
            <a:r>
              <a:rPr kumimoji="1" lang="ko-KR" altLang="en-US" sz="2400" dirty="0"/>
              <a:t>가 포함되어 있어야 합니다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34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6" y="1012601"/>
            <a:ext cx="9775372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800" dirty="0"/>
              <a:t>2. </a:t>
            </a:r>
            <a:r>
              <a:rPr kumimoji="1" lang="ko-KR" altLang="en-US" sz="2800" dirty="0"/>
              <a:t>로그인 예시</a:t>
            </a:r>
            <a:endParaRPr kumimoji="1" lang="en-US" altLang="ko-Kore-KR" sz="2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C1EF1CA-436E-AE18-E53B-CBFFB591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63110"/>
            <a:ext cx="7805058" cy="51033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24231B-78FE-BF33-FFC7-EE8627CD9765}"/>
              </a:ext>
            </a:extLst>
          </p:cNvPr>
          <p:cNvSpPr/>
          <p:nvPr/>
        </p:nvSpPr>
        <p:spPr>
          <a:xfrm>
            <a:off x="2362199" y="6259286"/>
            <a:ext cx="7456715" cy="29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8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6" y="1012601"/>
            <a:ext cx="977537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3.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User</a:t>
            </a:r>
            <a:r>
              <a:rPr kumimoji="1" lang="ko-KR" altLang="en-US" sz="2800" dirty="0"/>
              <a:t>와 </a:t>
            </a:r>
            <a:r>
              <a:rPr kumimoji="1" lang="en-US" altLang="ko-KR" sz="2800" dirty="0"/>
              <a:t>Admin</a:t>
            </a:r>
            <a:r>
              <a:rPr kumimoji="1" lang="ko-KR" altLang="en-US" sz="2800" dirty="0"/>
              <a:t>이 접근 가능한 </a:t>
            </a:r>
            <a:r>
              <a:rPr kumimoji="1" lang="en-US" altLang="ko-KR" sz="2800" dirty="0"/>
              <a:t>API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 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http://localhost:8080/user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Get</a:t>
            </a:r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Header : Authorization</a:t>
            </a:r>
            <a:r>
              <a:rPr kumimoji="1" lang="ko-KR" altLang="en-US" sz="2800" dirty="0"/>
              <a:t>에 </a:t>
            </a:r>
            <a:r>
              <a:rPr kumimoji="1" lang="en-US" altLang="ko-KR" sz="2800" dirty="0"/>
              <a:t>JWT</a:t>
            </a:r>
            <a:r>
              <a:rPr kumimoji="1" lang="ko-KR" altLang="en-US" sz="2800" dirty="0"/>
              <a:t>가 포함되어 있어야 합니다</a:t>
            </a:r>
            <a:r>
              <a:rPr kumimoji="1" lang="en-US" altLang="ko-KR" sz="2800" dirty="0"/>
              <a:t>.</a:t>
            </a:r>
            <a:endParaRPr kumimoji="1" lang="en-US" altLang="ko-Kore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269FB-753E-84DF-2B0D-9E30B46A7BA2}"/>
              </a:ext>
            </a:extLst>
          </p:cNvPr>
          <p:cNvSpPr txBox="1"/>
          <p:nvPr/>
        </p:nvSpPr>
        <p:spPr>
          <a:xfrm>
            <a:off x="163285" y="4985656"/>
            <a:ext cx="1193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JWT</a:t>
            </a:r>
            <a:r>
              <a:rPr kumimoji="1" lang="ko-KR" altLang="en-US" sz="2800" dirty="0"/>
              <a:t> 인증 실패 또는 접근 권한이 없으면 </a:t>
            </a:r>
            <a:r>
              <a:rPr kumimoji="1" lang="en-US" altLang="ko-KR" sz="2800" dirty="0"/>
              <a:t>403</a:t>
            </a:r>
            <a:r>
              <a:rPr kumimoji="1" lang="ko-KR" altLang="en-US" sz="2800" dirty="0"/>
              <a:t> 에러가 뜹니다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6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163286" y="195943"/>
            <a:ext cx="132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Test </a:t>
            </a:r>
            <a:r>
              <a:rPr kumimoji="1" lang="en-US" altLang="ko-Kore-KR" sz="2800" dirty="0" err="1"/>
              <a:t>Api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0391A-5B9F-8012-886E-13B5BD6A2DE9}"/>
              </a:ext>
            </a:extLst>
          </p:cNvPr>
          <p:cNvSpPr txBox="1"/>
          <p:nvPr/>
        </p:nvSpPr>
        <p:spPr>
          <a:xfrm>
            <a:off x="163286" y="1012601"/>
            <a:ext cx="9775372" cy="260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/>
              <a:t>4.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Admin</a:t>
            </a:r>
            <a:r>
              <a:rPr kumimoji="1" lang="ko-KR" altLang="en-US" sz="2800" dirty="0"/>
              <a:t>만 접근 가능한 </a:t>
            </a:r>
            <a:r>
              <a:rPr kumimoji="1" lang="en-US" altLang="ko-KR" sz="2800" dirty="0"/>
              <a:t>API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800" dirty="0" err="1"/>
              <a:t>Url</a:t>
            </a:r>
            <a:r>
              <a:rPr kumimoji="1" lang="en-US" altLang="ko-Kore-KR" sz="2800" dirty="0"/>
              <a:t> : </a:t>
            </a:r>
            <a:r>
              <a:rPr lang="en" altLang="ko-Kore-KR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http://localhost:8080/admin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Method : Get</a:t>
            </a:r>
          </a:p>
          <a:p>
            <a:pPr>
              <a:lnSpc>
                <a:spcPct val="150000"/>
              </a:lnSpc>
            </a:pPr>
            <a:r>
              <a:rPr kumimoji="1" lang="en" altLang="ko-Kore-KR" sz="2800" dirty="0"/>
              <a:t>Header : Authorization</a:t>
            </a:r>
            <a:r>
              <a:rPr kumimoji="1" lang="ko-KR" altLang="en-US" sz="2800" dirty="0"/>
              <a:t>에 </a:t>
            </a:r>
            <a:r>
              <a:rPr kumimoji="1" lang="en-US" altLang="ko-KR" sz="2800" dirty="0"/>
              <a:t>JWT</a:t>
            </a:r>
            <a:r>
              <a:rPr kumimoji="1" lang="ko-KR" altLang="en-US" sz="2800" dirty="0"/>
              <a:t>가 포함되어 있어야 합니다</a:t>
            </a:r>
            <a:r>
              <a:rPr kumimoji="1" lang="en-US" altLang="ko-KR" sz="2800" dirty="0"/>
              <a:t>.</a:t>
            </a:r>
            <a:endParaRPr kumimoji="1" lang="en-US" altLang="ko-Kore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269FB-753E-84DF-2B0D-9E30B46A7BA2}"/>
              </a:ext>
            </a:extLst>
          </p:cNvPr>
          <p:cNvSpPr txBox="1"/>
          <p:nvPr/>
        </p:nvSpPr>
        <p:spPr>
          <a:xfrm>
            <a:off x="163285" y="4985656"/>
            <a:ext cx="1193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JWT</a:t>
            </a:r>
            <a:r>
              <a:rPr kumimoji="1" lang="ko-KR" altLang="en-US" sz="2800" dirty="0"/>
              <a:t> 인증 실패 또는 접근 권한이 없으면 </a:t>
            </a:r>
            <a:r>
              <a:rPr kumimoji="1" lang="en-US" altLang="ko-KR" sz="2800" dirty="0"/>
              <a:t>403</a:t>
            </a:r>
            <a:r>
              <a:rPr kumimoji="1" lang="ko-KR" altLang="en-US" sz="2800" dirty="0"/>
              <a:t> 에러가 뜹니다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247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4E169-B68B-627E-25FB-64994E70B6B1}"/>
              </a:ext>
            </a:extLst>
          </p:cNvPr>
          <p:cNvSpPr txBox="1"/>
          <p:nvPr/>
        </p:nvSpPr>
        <p:spPr>
          <a:xfrm>
            <a:off x="5145740" y="3075057"/>
            <a:ext cx="190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OAuth2 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4491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672</Words>
  <Application>Microsoft Macintosh PowerPoint</Application>
  <PresentationFormat>와이드스크린</PresentationFormat>
  <Paragraphs>140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</cp:revision>
  <dcterms:created xsi:type="dcterms:W3CDTF">2022-07-08T00:47:08Z</dcterms:created>
  <dcterms:modified xsi:type="dcterms:W3CDTF">2022-07-08T04:00:59Z</dcterms:modified>
</cp:coreProperties>
</file>