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1"/>
    <p:restoredTop sz="94604"/>
  </p:normalViewPr>
  <p:slideViewPr>
    <p:cSldViewPr snapToGrid="0" snapToObjects="1">
      <p:cViewPr varScale="1">
        <p:scale>
          <a:sx n="92" d="100"/>
          <a:sy n="92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07/27/2022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1778"/>
              </p:ext>
            </p:extLst>
          </p:nvPr>
        </p:nvGraphicFramePr>
        <p:xfrm>
          <a:off x="2127613" y="90395"/>
          <a:ext cx="2551581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AccountType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2655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69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340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847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05544"/>
              </p:ext>
            </p:extLst>
          </p:nvPr>
        </p:nvGraphicFramePr>
        <p:xfrm>
          <a:off x="175855" y="12449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34620"/>
              </p:ext>
            </p:extLst>
          </p:nvPr>
        </p:nvGraphicFramePr>
        <p:xfrm>
          <a:off x="75813" y="3912853"/>
          <a:ext cx="2696085" cy="217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37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404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07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AccountType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23539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39641"/>
              </p:ext>
            </p:extLst>
          </p:nvPr>
        </p:nvGraphicFramePr>
        <p:xfrm>
          <a:off x="4777352" y="90395"/>
          <a:ext cx="2306691" cy="3725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dead_line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50207"/>
              </p:ext>
            </p:extLst>
          </p:nvPr>
        </p:nvGraphicFramePr>
        <p:xfrm>
          <a:off x="7376913" y="90395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46565"/>
              </p:ext>
            </p:extLst>
          </p:nvPr>
        </p:nvGraphicFramePr>
        <p:xfrm>
          <a:off x="9617987" y="79378"/>
          <a:ext cx="1964901" cy="16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9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300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67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menu_image_url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77956"/>
              </p:ext>
            </p:extLst>
          </p:nvPr>
        </p:nvGraphicFramePr>
        <p:xfrm>
          <a:off x="4777352" y="3966184"/>
          <a:ext cx="1807019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3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8148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79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47956"/>
              </p:ext>
            </p:extLst>
          </p:nvPr>
        </p:nvGraphicFramePr>
        <p:xfrm>
          <a:off x="4777352" y="5449540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91130"/>
              </p:ext>
            </p:extLst>
          </p:nvPr>
        </p:nvGraphicFramePr>
        <p:xfrm>
          <a:off x="7376913" y="4509418"/>
          <a:ext cx="2026603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9495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620D5F-CBA5-4FA6-DC6A-546FA4DE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29573"/>
              </p:ext>
            </p:extLst>
          </p:nvPr>
        </p:nvGraphicFramePr>
        <p:xfrm>
          <a:off x="166184" y="96506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4B1CA3-73EF-5D0E-28BD-95202BCD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74843"/>
              </p:ext>
            </p:extLst>
          </p:nvPr>
        </p:nvGraphicFramePr>
        <p:xfrm>
          <a:off x="175855" y="1816781"/>
          <a:ext cx="1666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46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494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0402E9-C18A-6724-B1B8-A944CD13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67584"/>
              </p:ext>
            </p:extLst>
          </p:nvPr>
        </p:nvGraphicFramePr>
        <p:xfrm>
          <a:off x="171019" y="2657351"/>
          <a:ext cx="165697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1856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4268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E8ED859-E90C-4C18-8BEB-650D2C5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6553"/>
              </p:ext>
            </p:extLst>
          </p:nvPr>
        </p:nvGraphicFramePr>
        <p:xfrm>
          <a:off x="7376913" y="2856187"/>
          <a:ext cx="1722805" cy="14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967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23842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FD5A2E-0C30-D79C-D04D-972F1AF02B13}"/>
              </a:ext>
            </a:extLst>
          </p:cNvPr>
          <p:cNvSpPr/>
          <p:nvPr/>
        </p:nvSpPr>
        <p:spPr>
          <a:xfrm>
            <a:off x="33051" y="22034"/>
            <a:ext cx="1947750" cy="3564545"/>
          </a:xfrm>
          <a:prstGeom prst="roundRect">
            <a:avLst>
              <a:gd name="adj" fmla="val 1044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311</Words>
  <Application>Microsoft Office PowerPoint</Application>
  <PresentationFormat>와이드스크린</PresentationFormat>
  <Paragraphs>141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14</cp:revision>
  <dcterms:created xsi:type="dcterms:W3CDTF">2022-07-11T13:52:03Z</dcterms:created>
  <dcterms:modified xsi:type="dcterms:W3CDTF">2022-07-27T15:20:04Z</dcterms:modified>
</cp:coreProperties>
</file>