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49470"/>
              </p:ext>
            </p:extLst>
          </p:nvPr>
        </p:nvGraphicFramePr>
        <p:xfrm>
          <a:off x="1786089" y="90395"/>
          <a:ext cx="2551581" cy="237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DTYPE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68973"/>
              </p:ext>
            </p:extLst>
          </p:nvPr>
        </p:nvGraphicFramePr>
        <p:xfrm>
          <a:off x="43654" y="91440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14640"/>
              </p:ext>
            </p:extLst>
          </p:nvPr>
        </p:nvGraphicFramePr>
        <p:xfrm>
          <a:off x="43654" y="3776200"/>
          <a:ext cx="2731444" cy="186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14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C6D855-1F9A-3594-7219-0C0F6AD878C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409376" y="2461064"/>
            <a:ext cx="1652503" cy="1315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C683A70-72F1-E7B5-367D-C2CD4AAFE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54214"/>
              </p:ext>
            </p:extLst>
          </p:nvPr>
        </p:nvGraphicFramePr>
        <p:xfrm>
          <a:off x="2839436" y="3776199"/>
          <a:ext cx="1720678" cy="167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3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52242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78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32180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029493"/>
                  </a:ext>
                </a:extLst>
              </a:tr>
              <a:tr h="2785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BF8328-D5A6-43C6-CC21-3E2A076F7CB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061879" y="2461064"/>
            <a:ext cx="637896" cy="1315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38104"/>
              </p:ext>
            </p:extLst>
          </p:nvPr>
        </p:nvGraphicFramePr>
        <p:xfrm>
          <a:off x="4624451" y="90395"/>
          <a:ext cx="2306691" cy="372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73243"/>
              </p:ext>
            </p:extLst>
          </p:nvPr>
        </p:nvGraphicFramePr>
        <p:xfrm>
          <a:off x="7109481" y="157047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79368"/>
              </p:ext>
            </p:extLst>
          </p:nvPr>
        </p:nvGraphicFramePr>
        <p:xfrm>
          <a:off x="9419682" y="163102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3675"/>
              </p:ext>
            </p:extLst>
          </p:nvPr>
        </p:nvGraphicFramePr>
        <p:xfrm>
          <a:off x="7131594" y="2897915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40958"/>
              </p:ext>
            </p:extLst>
          </p:nvPr>
        </p:nvGraphicFramePr>
        <p:xfrm>
          <a:off x="9103229" y="2897915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40355"/>
              </p:ext>
            </p:extLst>
          </p:nvPr>
        </p:nvGraphicFramePr>
        <p:xfrm>
          <a:off x="7141890" y="4442767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5603"/>
              </p:ext>
            </p:extLst>
          </p:nvPr>
        </p:nvGraphicFramePr>
        <p:xfrm>
          <a:off x="33983" y="932010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28104"/>
              </p:ext>
            </p:extLst>
          </p:nvPr>
        </p:nvGraphicFramePr>
        <p:xfrm>
          <a:off x="43654" y="1783730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73696"/>
              </p:ext>
            </p:extLst>
          </p:nvPr>
        </p:nvGraphicFramePr>
        <p:xfrm>
          <a:off x="38818" y="2624300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74242"/>
              </p:ext>
            </p:extLst>
          </p:nvPr>
        </p:nvGraphicFramePr>
        <p:xfrm>
          <a:off x="5123075" y="4037995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321</Words>
  <Application>Microsoft Macintosh PowerPoint</Application>
  <PresentationFormat>와이드스크린</PresentationFormat>
  <Paragraphs>143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11</cp:revision>
  <dcterms:created xsi:type="dcterms:W3CDTF">2022-07-11T13:52:03Z</dcterms:created>
  <dcterms:modified xsi:type="dcterms:W3CDTF">2022-07-27T06:14:16Z</dcterms:modified>
</cp:coreProperties>
</file>