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/>
    <p:restoredTop sz="94577"/>
  </p:normalViewPr>
  <p:slideViewPr>
    <p:cSldViewPr snapToGrid="0" snapToObjects="1">
      <p:cViewPr>
        <p:scale>
          <a:sx n="120" d="100"/>
          <a:sy n="120" d="100"/>
        </p:scale>
        <p:origin x="6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102F2-AB90-C09E-C93F-7D7746CA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E7868-F286-6BB1-8B50-87D8D807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7EDAC-F137-B7DA-3AA6-44AA6393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B82B3-F5EB-0751-0E24-299F546B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276AD-5C63-5C20-5F8B-376BD10D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453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905DB-B0EA-84E3-250C-AD8AB6E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3164FC-8AB2-46A6-2C1D-4CA9128AE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8BA73-EB8B-32CF-3BA0-0304E3C6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3044-3BE2-1224-3560-6AF3E8BC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C2122-A39A-BF7C-D621-02312CB5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430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C9A31-3139-ECC6-8E14-8E82C7DBE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87139E-396A-CC18-3DB4-9CBC8A7E9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49E2F-329A-3274-7EF8-9DA9050A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F3624-D624-9100-C3A6-54E90D80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99111-A4CE-6DCC-4EB2-E28BECB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52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7B0B-7902-CD4C-B415-6AC3953E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4D039-A935-ED34-5034-FAC22229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6BAF-160D-61D3-BB9A-2699EA67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61E96-07C1-9D00-8AAB-3A07E38E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BE5A3-5656-D775-A1BA-31AD82F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01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68303-5D62-8E64-B603-955E560B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198F9-E256-D41D-BD99-5D735C7B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45219-7425-5C4B-C3DA-A3C8FF8F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0AF46-2FDE-9F1F-DE7E-F4F444B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6C459-397E-2B03-771B-ACC54599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63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948E4-AACA-E9BC-42D1-F0B5DFCC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514B7-712B-8A09-45C6-39041D998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CADD3-9B40-0606-E2F9-93BFC52E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5A50E-426D-4E1D-70D2-F5DA81AF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C73A9-CC74-923A-A58D-BE54DD8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85D98F-6241-6218-F8BB-A240DCB7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20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D923A-BDF0-92E2-7490-1143C21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F837F-5395-448E-7E43-51DD4187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DA2A7D-246C-1C53-AA95-427E7FAB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4DD1A4-CD9C-6817-9C47-8EFCC8375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7038E-5118-5E00-73E1-54808A57A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FD42CC-D375-0AC0-AC28-184981C1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5B4A3C-6EB2-BA05-07E9-1FDE737F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CBA52F-BC33-07D7-3DE0-C8573ED3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490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A14D4-54D8-38FB-A58B-D7AE2FA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5B210C-1124-B6D1-4F07-8EFDA75B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FDDAC-F825-BC09-1A2A-DFFA612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00CEA-3188-7C1E-2194-A257E7FC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0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597C7-A398-396D-B524-73D0BB3C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5E5D09-EE4A-3FB9-E6DE-C461C2F7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9ED02-80B1-CF06-E2AF-8B14C833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096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9916-3011-1AD4-F08B-679CABD4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6175C-102D-3D41-8B19-DE42DA33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4E758-B670-7D8D-BA7F-8926E6F28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BAB4F1-02D1-9607-1730-0F9E1E86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93EA9A-618F-AC1E-3229-63793AA4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2DFB5-CA21-B9FC-3E08-E00B30A3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35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A9C3-E5AB-EE8A-AA24-F0B861C1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E42A9-83BC-2DE8-6768-877FE374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136C4-9A5F-EA36-EBE8-36358B44C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F2CAE3-68D2-99F8-9D2C-ED50AEB2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4502B-2FC8-6F0A-484A-488BBC10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A666A-E87F-8615-3D1B-8A3E63D8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72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4CE50-FC6B-DCCB-C621-F210749D8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A1C2-4B4D-F070-6438-CE2721CF7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0E601-B4BD-4DF3-023D-071B2E9F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4FFF-DD39-4147-9444-0392D5B07285}" type="datetimeFigureOut">
              <a:rPr kumimoji="1" lang="ko-Kore-KR" altLang="en-US" smtClean="0"/>
              <a:t>2022. 8. 1.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07B98-4863-43BD-EA5E-DE6144C8C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A3B5C-9431-F967-2559-952C3F73B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ADAF-E04C-BB4E-9FDC-71FAB4556D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8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CC7FDD-A344-5A77-E9C2-2E39B129B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41778"/>
              </p:ext>
            </p:extLst>
          </p:nvPr>
        </p:nvGraphicFramePr>
        <p:xfrm>
          <a:off x="2127613" y="90395"/>
          <a:ext cx="2551581" cy="3386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59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981987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AccountType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major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02655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697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nickname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4340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sexType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28478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3430C5-3B4B-864D-33D0-8786865A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05544"/>
              </p:ext>
            </p:extLst>
          </p:nvPr>
        </p:nvGraphicFramePr>
        <p:xfrm>
          <a:off x="175855" y="124491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kakao_id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1A7993-31FD-3ABB-8398-AF526BC74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3384"/>
              </p:ext>
            </p:extLst>
          </p:nvPr>
        </p:nvGraphicFramePr>
        <p:xfrm>
          <a:off x="75813" y="3912853"/>
          <a:ext cx="2696085" cy="248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037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404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1073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storemanager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password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235397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role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93096"/>
                  </a:ext>
                </a:extLst>
              </a:tr>
              <a:tr h="3107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store_</a:t>
                      </a:r>
                      <a:r>
                        <a:rPr lang="en" altLang="ko-Kore-KR" sz="1100" dirty="0"/>
                        <a:t>Registration</a:t>
                      </a:r>
                      <a:r>
                        <a:rPr lang="en-US" altLang="ko-KR" sz="1100" dirty="0"/>
                        <a:t>_n</a:t>
                      </a:r>
                      <a:r>
                        <a:rPr lang="en" altLang="ko-Kore-KR" sz="1100" dirty="0"/>
                        <a:t>umber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</a:tbl>
          </a:graphicData>
        </a:graphic>
      </p:graphicFrame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6BB11489-B810-BAE7-6B6E-35A0AD087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21374"/>
              </p:ext>
            </p:extLst>
          </p:nvPr>
        </p:nvGraphicFramePr>
        <p:xfrm>
          <a:off x="4777352" y="90395"/>
          <a:ext cx="2306691" cy="406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221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1138470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338667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registry_time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56813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close_time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9341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66583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7436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current_number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864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limit_number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59356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leader_user_id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327915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rgbClr val="0070C0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0070C0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0199"/>
                  </a:ext>
                </a:extLst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spot_id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69720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C3A51B6-885A-E592-29BB-CEABC8790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50207"/>
              </p:ext>
            </p:extLst>
          </p:nvPr>
        </p:nvGraphicFramePr>
        <p:xfrm>
          <a:off x="7376913" y="90395"/>
          <a:ext cx="2091423" cy="2596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58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3283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846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store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phone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delivery_fee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37213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address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83957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business_hours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34920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/>
                        <a:t>break_time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495808"/>
                  </a:ext>
                </a:extLst>
              </a:tr>
              <a:tr h="2884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storemanager_id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14269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CC509CB-B7AE-3F20-D749-041F3302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03048"/>
              </p:ext>
            </p:extLst>
          </p:nvPr>
        </p:nvGraphicFramePr>
        <p:xfrm>
          <a:off x="9617987" y="79378"/>
          <a:ext cx="1964901" cy="160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9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6300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6752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menu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price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name</a:t>
                      </a:r>
                      <a:endParaRPr lang="ko-Kore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image_url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091548"/>
                  </a:ext>
                </a:extLst>
              </a:tr>
              <a:tr h="2675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store_id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17841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5FDA8FB-A1BA-BC25-4705-99BC5D35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70562"/>
              </p:ext>
            </p:extLst>
          </p:nvPr>
        </p:nvGraphicFramePr>
        <p:xfrm>
          <a:off x="3481940" y="4324582"/>
          <a:ext cx="1807019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3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981487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proposal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6790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29BDC97-F101-7365-3D7D-BC1525B40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70698"/>
              </p:ext>
            </p:extLst>
          </p:nvPr>
        </p:nvGraphicFramePr>
        <p:xfrm>
          <a:off x="5304088" y="5449540"/>
          <a:ext cx="2067950" cy="140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252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18698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8169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proposal_detail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" altLang="ko-Kore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uantity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38807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proposal_id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menu_id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5369C5F-C09B-F17A-1567-7F097250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91130"/>
              </p:ext>
            </p:extLst>
          </p:nvPr>
        </p:nvGraphicFramePr>
        <p:xfrm>
          <a:off x="7376913" y="4509418"/>
          <a:ext cx="2026603" cy="2258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650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1194953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32259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536571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LocalDateTime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8395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String(Enum)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840478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32259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user_id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620D5F-CBA5-4FA6-DC6A-546FA4DE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29573"/>
              </p:ext>
            </p:extLst>
          </p:nvPr>
        </p:nvGraphicFramePr>
        <p:xfrm>
          <a:off x="166184" y="965061"/>
          <a:ext cx="1666641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79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062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naver_id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4B1CA3-73EF-5D0E-28BD-95202BCDD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74843"/>
              </p:ext>
            </p:extLst>
          </p:nvPr>
        </p:nvGraphicFramePr>
        <p:xfrm>
          <a:off x="175855" y="1816781"/>
          <a:ext cx="166664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46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7494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google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tx1"/>
                          </a:solidFill>
                        </a:rPr>
                        <a:t>google_id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5408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40402E9-C18A-6724-B1B8-A944CD13F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967584"/>
              </p:ext>
            </p:extLst>
          </p:nvPr>
        </p:nvGraphicFramePr>
        <p:xfrm>
          <a:off x="171019" y="2657351"/>
          <a:ext cx="165697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14">
                  <a:extLst>
                    <a:ext uri="{9D8B030D-6E8A-4147-A177-3AD203B41FA5}">
                      <a16:colId xmlns:a16="http://schemas.microsoft.com/office/drawing/2014/main" val="3110379304"/>
                    </a:ext>
                  </a:extLst>
                </a:gridCol>
                <a:gridCol w="891856">
                  <a:extLst>
                    <a:ext uri="{9D8B030D-6E8A-4147-A177-3AD203B41FA5}">
                      <a16:colId xmlns:a16="http://schemas.microsoft.com/office/drawing/2014/main" val="844731228"/>
                    </a:ext>
                  </a:extLst>
                </a:gridCol>
              </a:tblGrid>
              <a:tr h="248316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267593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Long(PK, FK)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6152"/>
                  </a:ext>
                </a:extLst>
              </a:tr>
              <a:tr h="2483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4268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E8ED859-E90C-4C18-8BEB-650D2C56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66553"/>
              </p:ext>
            </p:extLst>
          </p:nvPr>
        </p:nvGraphicFramePr>
        <p:xfrm>
          <a:off x="7376913" y="2856187"/>
          <a:ext cx="1722805" cy="148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206">
                  <a:extLst>
                    <a:ext uri="{9D8B030D-6E8A-4147-A177-3AD203B41FA5}">
                      <a16:colId xmlns:a16="http://schemas.microsoft.com/office/drawing/2014/main" val="1113455329"/>
                    </a:ext>
                  </a:extLst>
                </a:gridCol>
                <a:gridCol w="723599">
                  <a:extLst>
                    <a:ext uri="{9D8B030D-6E8A-4147-A177-3AD203B41FA5}">
                      <a16:colId xmlns:a16="http://schemas.microsoft.com/office/drawing/2014/main" val="717372469"/>
                    </a:ext>
                  </a:extLst>
                </a:gridCol>
              </a:tblGrid>
              <a:tr h="29673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69709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rgbClr val="FF0000"/>
                          </a:solidFill>
                        </a:rPr>
                        <a:t>Long(PK)</a:t>
                      </a:r>
                      <a:endParaRPr lang="ko-Kore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678065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ore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923842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post_id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85759"/>
                  </a:ext>
                </a:extLst>
              </a:tr>
              <a:tr h="29673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 err="1">
                          <a:solidFill>
                            <a:schemeClr val="accent1"/>
                          </a:solidFill>
                        </a:rPr>
                        <a:t>student_id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solidFill>
                            <a:schemeClr val="accent1"/>
                          </a:solidFill>
                        </a:rPr>
                        <a:t>Long(FK)</a:t>
                      </a:r>
                      <a:endParaRPr lang="ko-Kore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906237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6FD5A2E-0C30-D79C-D04D-972F1AF02B13}"/>
              </a:ext>
            </a:extLst>
          </p:cNvPr>
          <p:cNvSpPr/>
          <p:nvPr/>
        </p:nvSpPr>
        <p:spPr>
          <a:xfrm>
            <a:off x="33051" y="22034"/>
            <a:ext cx="1947750" cy="3564545"/>
          </a:xfrm>
          <a:prstGeom prst="roundRect">
            <a:avLst>
              <a:gd name="adj" fmla="val 1044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985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315</Words>
  <Application>Microsoft Macintosh PowerPoint</Application>
  <PresentationFormat>와이드스크린</PresentationFormat>
  <Paragraphs>145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홍승택</dc:creator>
  <cp:lastModifiedBy>홍승택</cp:lastModifiedBy>
  <cp:revision>21</cp:revision>
  <dcterms:created xsi:type="dcterms:W3CDTF">2022-07-11T13:52:03Z</dcterms:created>
  <dcterms:modified xsi:type="dcterms:W3CDTF">2022-08-02T07:38:08Z</dcterms:modified>
</cp:coreProperties>
</file>