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1" r:id="rId2"/>
    <p:sldId id="272" r:id="rId3"/>
    <p:sldId id="275" r:id="rId4"/>
    <p:sldId id="258" r:id="rId5"/>
    <p:sldId id="266" r:id="rId6"/>
    <p:sldId id="273" r:id="rId7"/>
    <p:sldId id="274" r:id="rId8"/>
    <p:sldId id="276" r:id="rId9"/>
    <p:sldId id="277" r:id="rId10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12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78"/>
    <p:restoredTop sz="94627"/>
  </p:normalViewPr>
  <p:slideViewPr>
    <p:cSldViewPr snapToGrid="0" snapToObjects="1">
      <p:cViewPr>
        <p:scale>
          <a:sx n="98" d="100"/>
          <a:sy n="98" d="100"/>
        </p:scale>
        <p:origin x="120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675C69-043D-30C0-5F34-EB36E13E6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9E5F98-91C3-A317-B621-E36A9A6E8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39DC69-3DA3-8E69-7617-FE5ED68C5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71E9-8A14-2F4C-AE48-0F9F5B8D9961}" type="datetimeFigureOut">
              <a:rPr kumimoji="1" lang="ko-Kore-KR" altLang="en-US" smtClean="0"/>
              <a:t>2022. 7. 24.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01E462-9781-CEFB-1DF4-326406C0F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3BC5E8-67A8-AA2C-95F6-BBABDC288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33DF7-F13C-B043-B55C-4380DE8BCE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28783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F0B68C-B5D9-3149-34EB-E0B7432B4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26F158-2A03-3D06-2265-B83D0BD2F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78A9B0-6664-50C6-11B5-31E2CD085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71E9-8A14-2F4C-AE48-0F9F5B8D9961}" type="datetimeFigureOut">
              <a:rPr kumimoji="1" lang="ko-Kore-KR" altLang="en-US" smtClean="0"/>
              <a:t>2022. 7. 24.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A2B580-6278-F8FC-A0CA-3D9C6FF1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429B5F-F713-24BF-AB0B-8F2ECBEE7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33DF7-F13C-B043-B55C-4380DE8BCE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8162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1D8105E-BFB7-5C95-9A00-73226CAC98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3BEB19-BF8D-59FF-4FB9-E29F32725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89DEE1-621D-FFA8-B5D6-97CB70B58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71E9-8A14-2F4C-AE48-0F9F5B8D9961}" type="datetimeFigureOut">
              <a:rPr kumimoji="1" lang="ko-Kore-KR" altLang="en-US" smtClean="0"/>
              <a:t>2022. 7. 24.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E3CF05-638D-B8AF-10F5-A8BAD6998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E06663-F492-763E-64AF-2D5020AD8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33DF7-F13C-B043-B55C-4380DE8BCE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35493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4F11DE-D1F7-571F-6B95-155896550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25070E-06AB-27A7-A4B9-CB0D965F6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344728-A4EB-7D20-D1F0-5A486BAE8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71E9-8A14-2F4C-AE48-0F9F5B8D9961}" type="datetimeFigureOut">
              <a:rPr kumimoji="1" lang="ko-Kore-KR" altLang="en-US" smtClean="0"/>
              <a:t>2022. 7. 24.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6A87B6-5D49-1A11-8003-9C2675E1C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325251-6488-0946-06C4-E1111FF6A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33DF7-F13C-B043-B55C-4380DE8BCE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59502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3C6DBC-699B-98B3-9C1D-42D2F630E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219864-DEEB-F4C7-CD5A-07A55CD17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7A2BDC-C834-569C-A13A-9E027CD1A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71E9-8A14-2F4C-AE48-0F9F5B8D9961}" type="datetimeFigureOut">
              <a:rPr kumimoji="1" lang="ko-Kore-KR" altLang="en-US" smtClean="0"/>
              <a:t>2022. 7. 24.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512992-2026-E73C-35FB-41647D8D0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3D2820-93A9-E622-6A08-6EFCDEA1E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33DF7-F13C-B043-B55C-4380DE8BCE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1746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66B095-C012-82AE-87B3-2EC0BE714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046936-2752-254E-FB61-79B6C9871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759277-103F-F0EA-6811-4C03E7593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A74004-A2A9-6E0A-4501-5B4549CC0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71E9-8A14-2F4C-AE48-0F9F5B8D9961}" type="datetimeFigureOut">
              <a:rPr kumimoji="1" lang="ko-Kore-KR" altLang="en-US" smtClean="0"/>
              <a:t>2022. 7. 24.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C1D417-74F2-AC58-5D17-CDB6EBD63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B881A8-A15B-2387-38A2-15C91974D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33DF7-F13C-B043-B55C-4380DE8BCE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36869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FA5D0-0BF2-5DE5-3AAA-C4845661E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9DCA-B0E2-48A4-EA03-483AEFCDB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391517-CA81-574F-552E-D17B7E4DD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702F193-F069-73EC-7A23-4F6AB8852A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09CF6ED-96D1-8C25-0F02-0123BA23C0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3FC48F9-EEC0-2FF7-387E-0439B656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71E9-8A14-2F4C-AE48-0F9F5B8D9961}" type="datetimeFigureOut">
              <a:rPr kumimoji="1" lang="ko-Kore-KR" altLang="en-US" smtClean="0"/>
              <a:t>2022. 7. 24.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F96ABD-699B-374B-165F-0FBB06495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361F14-FDC1-03A1-78EC-95255B022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33DF7-F13C-B043-B55C-4380DE8BCE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4929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12E55-5733-2403-3F1A-F488A3577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FF1418-B746-B168-712E-8E0A534AF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71E9-8A14-2F4C-AE48-0F9F5B8D9961}" type="datetimeFigureOut">
              <a:rPr kumimoji="1" lang="ko-Kore-KR" altLang="en-US" smtClean="0"/>
              <a:t>2022. 7. 24.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2C8F72-D9EC-B72D-3719-53655196D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F7E562-158C-0633-D5D6-86ABAFAE9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33DF7-F13C-B043-B55C-4380DE8BCE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88630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9299617-EC78-B1A8-B3AB-028239AAC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71E9-8A14-2F4C-AE48-0F9F5B8D9961}" type="datetimeFigureOut">
              <a:rPr kumimoji="1" lang="ko-Kore-KR" altLang="en-US" smtClean="0"/>
              <a:t>2022. 7. 24.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0A4BE8-73F9-448C-ACCF-8480ABB2F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933BC-9783-A21A-FCCF-B0EAFC242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33DF7-F13C-B043-B55C-4380DE8BCE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52515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8654B-07EE-37FE-3173-E2EF97D6A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E9BDDE-CD2F-74EE-2EED-87707EC70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8F6345-E4DA-C360-F101-908F4B951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CFEDD0-2A40-1AD5-A5BF-45041AFBC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71E9-8A14-2F4C-AE48-0F9F5B8D9961}" type="datetimeFigureOut">
              <a:rPr kumimoji="1" lang="ko-Kore-KR" altLang="en-US" smtClean="0"/>
              <a:t>2022. 7. 24.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A5B53A-6F32-9F71-BD4D-283013FD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9CF15F-FC0D-025C-61C7-20B2CE9B3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33DF7-F13C-B043-B55C-4380DE8BCE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58765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ABF4D-B719-F6A7-971C-E8C84F92F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A6E920-F994-A69C-1D58-56926CECDF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29A78E-4075-1850-D974-39726898B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A29715-DD2A-96DE-DB43-82EC3A5DF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71E9-8A14-2F4C-AE48-0F9F5B8D9961}" type="datetimeFigureOut">
              <a:rPr kumimoji="1" lang="ko-Kore-KR" altLang="en-US" smtClean="0"/>
              <a:t>2022. 7. 24.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C1F32D-F533-460E-CB55-8BBBE97D8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99B36A-AFA9-4729-7498-66EE98E10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33DF7-F13C-B043-B55C-4380DE8BCE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10854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D59A68-5F65-B9FD-4765-ACBFAA316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3446E9-8874-5A40-5984-1B3FE63DB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13F16B-5646-5DAA-DD06-10ACF84127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071E9-8A14-2F4C-AE48-0F9F5B8D9961}" type="datetimeFigureOut">
              <a:rPr kumimoji="1" lang="ko-Kore-KR" altLang="en-US" smtClean="0"/>
              <a:t>2022. 7. 24.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B7519F-B7CA-9124-9CB7-A8DBDAE111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6810B6-4FD7-E37B-D686-65E256F5AE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33DF7-F13C-B043-B55C-4380DE8BCE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43690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signup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signup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localhost:8080/signup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64E169-B68B-627E-25FB-64994E70B6B1}"/>
              </a:ext>
            </a:extLst>
          </p:cNvPr>
          <p:cNvSpPr txBox="1"/>
          <p:nvPr/>
        </p:nvSpPr>
        <p:spPr>
          <a:xfrm>
            <a:off x="163286" y="195943"/>
            <a:ext cx="7211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/>
              <a:t>Docker</a:t>
            </a:r>
            <a:r>
              <a:rPr kumimoji="1" lang="ko-KR" altLang="en-US" sz="2800" dirty="0"/>
              <a:t>에서 </a:t>
            </a:r>
            <a:r>
              <a:rPr kumimoji="1" lang="en-US" altLang="ko-KR" sz="2800" dirty="0"/>
              <a:t>Server</a:t>
            </a:r>
            <a:r>
              <a:rPr kumimoji="1" lang="ko-KR" altLang="en-US" sz="2800" dirty="0"/>
              <a:t> 이미지 다운 받고 실행하기</a:t>
            </a:r>
            <a:endParaRPr kumimoji="1" lang="ko-Kore-KR" alt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04F01A-F3E7-F0D5-6DC5-453A71449381}"/>
              </a:ext>
            </a:extLst>
          </p:cNvPr>
          <p:cNvSpPr txBox="1"/>
          <p:nvPr/>
        </p:nvSpPr>
        <p:spPr>
          <a:xfrm>
            <a:off x="1017725" y="1297415"/>
            <a:ext cx="9775372" cy="166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3600" dirty="0"/>
              <a:t>docker pull </a:t>
            </a:r>
            <a:r>
              <a:rPr lang="en" altLang="ko-Kore-KR" sz="3600" dirty="0" err="1"/>
              <a:t>ithinkso</a:t>
            </a:r>
            <a:r>
              <a:rPr lang="en" altLang="ko-Kore-KR" sz="3600" dirty="0">
                <a:effectLst/>
              </a:rPr>
              <a:t>/</a:t>
            </a:r>
            <a:r>
              <a:rPr lang="en-US" altLang="ko-Kore-KR" sz="3600" dirty="0" err="1">
                <a:effectLst/>
              </a:rPr>
              <a:t>testserver</a:t>
            </a:r>
            <a:endParaRPr lang="en" altLang="ko-Kore-KR" sz="3600" dirty="0"/>
          </a:p>
          <a:p>
            <a:pPr>
              <a:lnSpc>
                <a:spcPct val="150000"/>
              </a:lnSpc>
            </a:pPr>
            <a:r>
              <a:rPr lang="en" altLang="ko-Kore-KR" sz="3600" dirty="0"/>
              <a:t>docker run </a:t>
            </a:r>
            <a:r>
              <a:rPr lang="en" altLang="ko-Kore-KR" sz="3600" dirty="0">
                <a:effectLst/>
              </a:rPr>
              <a:t>-</a:t>
            </a:r>
            <a:r>
              <a:rPr lang="en" altLang="ko-Kore-KR" sz="3600" dirty="0"/>
              <a:t>p </a:t>
            </a:r>
            <a:r>
              <a:rPr lang="en" altLang="ko-Kore-KR" sz="3600" dirty="0">
                <a:effectLst/>
              </a:rPr>
              <a:t>8080</a:t>
            </a:r>
            <a:r>
              <a:rPr lang="en" altLang="ko-Kore-KR" sz="3600" dirty="0"/>
              <a:t>:</a:t>
            </a:r>
            <a:r>
              <a:rPr lang="en" altLang="ko-Kore-KR" sz="3600" dirty="0">
                <a:effectLst/>
              </a:rPr>
              <a:t>8080</a:t>
            </a:r>
            <a:r>
              <a:rPr lang="en" altLang="ko-Kore-KR" sz="3600" dirty="0"/>
              <a:t> </a:t>
            </a:r>
            <a:r>
              <a:rPr lang="en" altLang="ko-Kore-KR" sz="3600" dirty="0" err="1"/>
              <a:t>ithinkso</a:t>
            </a:r>
            <a:r>
              <a:rPr lang="en" altLang="ko-Kore-KR" sz="3600" dirty="0">
                <a:effectLst/>
              </a:rPr>
              <a:t>/</a:t>
            </a:r>
            <a:r>
              <a:rPr lang="en" altLang="ko-Kore-KR" sz="3600" dirty="0" err="1">
                <a:effectLst/>
              </a:rPr>
              <a:t>testserver</a:t>
            </a:r>
            <a:endParaRPr kumimoji="1" lang="en" altLang="ko-Kore-KR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F9AEFE-23E4-0FFB-8B31-92C717CD43C0}"/>
              </a:ext>
            </a:extLst>
          </p:cNvPr>
          <p:cNvSpPr txBox="1"/>
          <p:nvPr/>
        </p:nvSpPr>
        <p:spPr>
          <a:xfrm>
            <a:off x="163286" y="3544072"/>
            <a:ext cx="11888963" cy="325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800" dirty="0"/>
              <a:t>build </a:t>
            </a:r>
            <a:r>
              <a:rPr kumimoji="1" lang="ko-KR" altLang="en-US" sz="2800" dirty="0"/>
              <a:t>아키텍처가 </a:t>
            </a:r>
            <a:r>
              <a:rPr kumimoji="1" lang="en-US" altLang="ko-Kore-KR" sz="2800" dirty="0" err="1"/>
              <a:t>linux</a:t>
            </a:r>
            <a:r>
              <a:rPr kumimoji="1" lang="en-US" altLang="ko-Kore-KR" sz="2800" dirty="0"/>
              <a:t>/amd64</a:t>
            </a:r>
            <a:r>
              <a:rPr kumimoji="1" lang="ko-KR" altLang="en-US" sz="2800" dirty="0"/>
              <a:t>이므로</a:t>
            </a:r>
            <a:endParaRPr kumimoji="1" lang="en-US" altLang="ko-KR" sz="2800" dirty="0"/>
          </a:p>
          <a:p>
            <a:pPr>
              <a:lnSpc>
                <a:spcPct val="150000"/>
              </a:lnSpc>
            </a:pPr>
            <a:r>
              <a:rPr kumimoji="1" lang="ko-KR" altLang="en-US" sz="2800" dirty="0"/>
              <a:t>애플 </a:t>
            </a:r>
            <a:r>
              <a:rPr kumimoji="1" lang="en-US" altLang="ko-KR" sz="2800" dirty="0"/>
              <a:t>arm</a:t>
            </a:r>
            <a:r>
              <a:rPr kumimoji="1" lang="ko-KR" altLang="en-US" sz="2800" dirty="0"/>
              <a:t> </a:t>
            </a:r>
            <a:r>
              <a:rPr kumimoji="1" lang="en-US" altLang="ko-KR" sz="2800" dirty="0" err="1"/>
              <a:t>cpu</a:t>
            </a:r>
            <a:r>
              <a:rPr kumimoji="1" lang="ko-KR" altLang="en-US" sz="2800" dirty="0" err="1"/>
              <a:t>를</a:t>
            </a:r>
            <a:r>
              <a:rPr kumimoji="1" lang="ko-KR" altLang="en-US" sz="2800" dirty="0"/>
              <a:t> 사용하시는 분은 실행이 느릴 수 있습니다</a:t>
            </a:r>
            <a:r>
              <a:rPr kumimoji="1" lang="en-US" altLang="ko-KR" sz="2800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800" dirty="0"/>
              <a:t>실행 </a:t>
            </a:r>
            <a:r>
              <a:rPr kumimoji="1" lang="en-US" altLang="ko-KR" sz="2800" dirty="0"/>
              <a:t>log</a:t>
            </a:r>
            <a:r>
              <a:rPr kumimoji="1" lang="ko-KR" altLang="en-US" sz="2800" dirty="0"/>
              <a:t>에 아래와 같이 뜨면 서버 실행 완료입니다</a:t>
            </a:r>
            <a:r>
              <a:rPr kumimoji="1" lang="en-US" altLang="ko-KR" sz="2800" dirty="0"/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2800" dirty="0"/>
          </a:p>
          <a:p>
            <a:pPr>
              <a:lnSpc>
                <a:spcPct val="150000"/>
              </a:lnSpc>
            </a:pPr>
            <a:endParaRPr kumimoji="1" lang="en" altLang="ko-Kore-KR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9A556F-D2F4-221E-AC68-4BB91D58E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86" y="5686037"/>
            <a:ext cx="11888964" cy="10610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F2917D-2A59-6A97-DC41-ADB754924CE8}"/>
              </a:ext>
            </a:extLst>
          </p:cNvPr>
          <p:cNvSpPr txBox="1"/>
          <p:nvPr/>
        </p:nvSpPr>
        <p:spPr>
          <a:xfrm>
            <a:off x="253598" y="6372953"/>
            <a:ext cx="10262002" cy="2572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90914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64E169-B68B-627E-25FB-64994E70B6B1}"/>
              </a:ext>
            </a:extLst>
          </p:cNvPr>
          <p:cNvSpPr txBox="1"/>
          <p:nvPr/>
        </p:nvSpPr>
        <p:spPr>
          <a:xfrm>
            <a:off x="163286" y="195943"/>
            <a:ext cx="21194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/>
              <a:t>DB </a:t>
            </a:r>
            <a:r>
              <a:rPr kumimoji="1" lang="ko-KR" altLang="en-US" sz="2800" dirty="0"/>
              <a:t>확인하기</a:t>
            </a:r>
            <a:endParaRPr kumimoji="1" lang="ko-Kore-KR" alt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04F01A-F3E7-F0D5-6DC5-453A71449381}"/>
              </a:ext>
            </a:extLst>
          </p:cNvPr>
          <p:cNvSpPr txBox="1"/>
          <p:nvPr/>
        </p:nvSpPr>
        <p:spPr>
          <a:xfrm>
            <a:off x="163286" y="719163"/>
            <a:ext cx="9775372" cy="837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" altLang="ko-Kore-KR" sz="3600" dirty="0"/>
              <a:t>http://localhost:8080/h2-console</a:t>
            </a: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42CA9BC3-088F-5EDB-6CDF-4988C3218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86" y="1556572"/>
            <a:ext cx="3874022" cy="27039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601109-52F7-98CB-E0DF-51A7B5742F05}"/>
              </a:ext>
            </a:extLst>
          </p:cNvPr>
          <p:cNvSpPr txBox="1"/>
          <p:nvPr/>
        </p:nvSpPr>
        <p:spPr>
          <a:xfrm>
            <a:off x="1072305" y="3797460"/>
            <a:ext cx="622730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A7D862-AB0F-FA3D-1630-C9BF9B3371ED}"/>
              </a:ext>
            </a:extLst>
          </p:cNvPr>
          <p:cNvSpPr txBox="1"/>
          <p:nvPr/>
        </p:nvSpPr>
        <p:spPr>
          <a:xfrm>
            <a:off x="7312244" y="1556572"/>
            <a:ext cx="3773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초기 데이터가 들어가 있습니다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F52D27-67DC-D69A-1EDB-CCDF8277B602}"/>
              </a:ext>
            </a:extLst>
          </p:cNvPr>
          <p:cNvSpPr txBox="1"/>
          <p:nvPr/>
        </p:nvSpPr>
        <p:spPr>
          <a:xfrm>
            <a:off x="1147213" y="2960051"/>
            <a:ext cx="1135564" cy="2480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ko-Kore-KR" altLang="en-US" dirty="0"/>
          </a:p>
        </p:txBody>
      </p:sp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CD830FB5-9354-F683-625A-F7C949EFB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155" y="1978807"/>
            <a:ext cx="5696559" cy="47374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ECE91C1-4AE9-FF49-D2F2-0105D66243E1}"/>
              </a:ext>
            </a:extLst>
          </p:cNvPr>
          <p:cNvSpPr txBox="1"/>
          <p:nvPr/>
        </p:nvSpPr>
        <p:spPr>
          <a:xfrm>
            <a:off x="7715591" y="2475810"/>
            <a:ext cx="252523" cy="1863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31177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A2DE733-952A-ED26-ED6C-D547FFD97539}"/>
              </a:ext>
            </a:extLst>
          </p:cNvPr>
          <p:cNvGraphicFramePr>
            <a:graphicFrameLocks noGrp="1"/>
          </p:cNvGraphicFramePr>
          <p:nvPr/>
        </p:nvGraphicFramePr>
        <p:xfrm>
          <a:off x="2154618" y="577071"/>
          <a:ext cx="1646621" cy="1989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6621">
                  <a:extLst>
                    <a:ext uri="{9D8B030D-6E8A-4147-A177-3AD203B41FA5}">
                      <a16:colId xmlns:a16="http://schemas.microsoft.com/office/drawing/2014/main" val="3315723220"/>
                    </a:ext>
                  </a:extLst>
                </a:gridCol>
              </a:tblGrid>
              <a:tr h="49048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 err="1">
                          <a:solidFill>
                            <a:schemeClr val="tx1"/>
                          </a:solidFill>
                        </a:rPr>
                        <a:t>kakao</a:t>
                      </a:r>
                      <a:endParaRPr lang="ko-Kore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799259"/>
                  </a:ext>
                </a:extLst>
              </a:tr>
              <a:tr h="49048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</a:rPr>
                        <a:t>id(PK)</a:t>
                      </a:r>
                      <a:endParaRPr lang="ko-Kore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7357988"/>
                  </a:ext>
                </a:extLst>
              </a:tr>
              <a:tr h="49048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>
                          <a:solidFill>
                            <a:schemeClr val="tx1"/>
                          </a:solidFill>
                        </a:rPr>
                        <a:t>kakao_id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119825"/>
                  </a:ext>
                </a:extLst>
              </a:tr>
              <a:tr h="4904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 err="1">
                          <a:solidFill>
                            <a:srgbClr val="0070C0"/>
                          </a:solidFill>
                        </a:rPr>
                        <a:t>user_id</a:t>
                      </a:r>
                      <a:r>
                        <a:rPr lang="en-US" altLang="ko-Kore-KR" dirty="0">
                          <a:solidFill>
                            <a:srgbClr val="0070C0"/>
                          </a:solidFill>
                        </a:rPr>
                        <a:t>(FK)</a:t>
                      </a:r>
                      <a:endParaRPr lang="ko-Kore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201858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59D82B2-2CE9-0FE0-208F-0959AF819938}"/>
              </a:ext>
            </a:extLst>
          </p:cNvPr>
          <p:cNvGraphicFramePr>
            <a:graphicFrameLocks noGrp="1"/>
          </p:cNvGraphicFramePr>
          <p:nvPr/>
        </p:nvGraphicFramePr>
        <p:xfrm>
          <a:off x="2154618" y="3880068"/>
          <a:ext cx="1646621" cy="1989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6621">
                  <a:extLst>
                    <a:ext uri="{9D8B030D-6E8A-4147-A177-3AD203B41FA5}">
                      <a16:colId xmlns:a16="http://schemas.microsoft.com/office/drawing/2014/main" val="3315723220"/>
                    </a:ext>
                  </a:extLst>
                </a:gridCol>
              </a:tblGrid>
              <a:tr h="49048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>
                          <a:solidFill>
                            <a:schemeClr val="tx1"/>
                          </a:solidFill>
                        </a:rPr>
                        <a:t>Naver</a:t>
                      </a:r>
                      <a:endParaRPr lang="ko-Kore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799259"/>
                  </a:ext>
                </a:extLst>
              </a:tr>
              <a:tr h="49048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</a:rPr>
                        <a:t>id(PK)</a:t>
                      </a:r>
                      <a:endParaRPr lang="ko-Kore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7357988"/>
                  </a:ext>
                </a:extLst>
              </a:tr>
              <a:tr h="49048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>
                          <a:solidFill>
                            <a:schemeClr val="tx1"/>
                          </a:solidFill>
                        </a:rPr>
                        <a:t>naver_id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119825"/>
                  </a:ext>
                </a:extLst>
              </a:tr>
              <a:tr h="4904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 err="1">
                          <a:solidFill>
                            <a:srgbClr val="0070C0"/>
                          </a:solidFill>
                        </a:rPr>
                        <a:t>user_id</a:t>
                      </a:r>
                      <a:r>
                        <a:rPr lang="en-US" altLang="ko-Kore-KR" dirty="0">
                          <a:solidFill>
                            <a:srgbClr val="0070C0"/>
                          </a:solidFill>
                        </a:rPr>
                        <a:t>(FK)</a:t>
                      </a:r>
                      <a:endParaRPr lang="ko-Kore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5374149"/>
                  </a:ext>
                </a:extLst>
              </a:tr>
            </a:tbl>
          </a:graphicData>
        </a:graphic>
      </p:graphicFrame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05F1A349-3465-DA54-0F4A-0FF98E09AC56}"/>
              </a:ext>
            </a:extLst>
          </p:cNvPr>
          <p:cNvGraphicFramePr>
            <a:graphicFrameLocks noGrp="1"/>
          </p:cNvGraphicFramePr>
          <p:nvPr/>
        </p:nvGraphicFramePr>
        <p:xfrm>
          <a:off x="8390756" y="577071"/>
          <a:ext cx="1646621" cy="1989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6621">
                  <a:extLst>
                    <a:ext uri="{9D8B030D-6E8A-4147-A177-3AD203B41FA5}">
                      <a16:colId xmlns:a16="http://schemas.microsoft.com/office/drawing/2014/main" val="3315723220"/>
                    </a:ext>
                  </a:extLst>
                </a:gridCol>
              </a:tblGrid>
              <a:tr h="49048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>
                          <a:solidFill>
                            <a:schemeClr val="tx1"/>
                          </a:solidFill>
                        </a:rPr>
                        <a:t>Google</a:t>
                      </a:r>
                      <a:endParaRPr lang="ko-Kore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799259"/>
                  </a:ext>
                </a:extLst>
              </a:tr>
              <a:tr h="49048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</a:rPr>
                        <a:t>id(PK)</a:t>
                      </a:r>
                      <a:endParaRPr lang="ko-Kore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7357988"/>
                  </a:ext>
                </a:extLst>
              </a:tr>
              <a:tr h="49048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>
                          <a:solidFill>
                            <a:schemeClr val="tx1"/>
                          </a:solidFill>
                        </a:rPr>
                        <a:t>google_id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119825"/>
                  </a:ext>
                </a:extLst>
              </a:tr>
              <a:tr h="49048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>
                          <a:solidFill>
                            <a:srgbClr val="0070C0"/>
                          </a:solidFill>
                        </a:rPr>
                        <a:t>user_id</a:t>
                      </a:r>
                      <a:r>
                        <a:rPr lang="en-US" altLang="ko-Kore-KR" dirty="0">
                          <a:solidFill>
                            <a:srgbClr val="0070C0"/>
                          </a:solidFill>
                        </a:rPr>
                        <a:t>(FK)</a:t>
                      </a:r>
                      <a:endParaRPr lang="ko-Kore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4994373"/>
                  </a:ext>
                </a:extLst>
              </a:tr>
            </a:tbl>
          </a:graphicData>
        </a:graphic>
      </p:graphicFrame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6BA9DB62-0FAC-9197-60D6-D170353CDBDF}"/>
              </a:ext>
            </a:extLst>
          </p:cNvPr>
          <p:cNvGraphicFramePr>
            <a:graphicFrameLocks noGrp="1"/>
          </p:cNvGraphicFramePr>
          <p:nvPr/>
        </p:nvGraphicFramePr>
        <p:xfrm>
          <a:off x="5272690" y="1478734"/>
          <a:ext cx="1646621" cy="3900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6621">
                  <a:extLst>
                    <a:ext uri="{9D8B030D-6E8A-4147-A177-3AD203B41FA5}">
                      <a16:colId xmlns:a16="http://schemas.microsoft.com/office/drawing/2014/main" val="3315723220"/>
                    </a:ext>
                  </a:extLst>
                </a:gridCol>
              </a:tblGrid>
              <a:tr h="44665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>
                          <a:solidFill>
                            <a:schemeClr val="tx1"/>
                          </a:solidFill>
                        </a:rPr>
                        <a:t>User</a:t>
                      </a:r>
                      <a:endParaRPr lang="ko-Kore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799259"/>
                  </a:ext>
                </a:extLst>
              </a:tr>
              <a:tr h="84559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</a:rPr>
                        <a:t>id(PK)</a:t>
                      </a:r>
                      <a:endParaRPr lang="ko-Kore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7357988"/>
                  </a:ext>
                </a:extLst>
              </a:tr>
              <a:tr h="84559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0096060"/>
                  </a:ext>
                </a:extLst>
              </a:tr>
              <a:tr h="84559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role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3275158"/>
                  </a:ext>
                </a:extLst>
              </a:tr>
              <a:tr h="845593">
                <a:tc>
                  <a:txBody>
                    <a:bodyPr/>
                    <a:lstStyle/>
                    <a:p>
                      <a:pPr algn="ctr"/>
                      <a:r>
                        <a:rPr lang="en" altLang="ko-Kore-KR" dirty="0" err="1"/>
                        <a:t>AccountType</a:t>
                      </a:r>
                      <a:endParaRPr lang="ko-Kore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5340356"/>
                  </a:ext>
                </a:extLst>
              </a:tr>
            </a:tbl>
          </a:graphicData>
        </a:graphic>
      </p:graphicFrame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A51467D-E140-FF8D-1910-AEC69BBABC72}"/>
              </a:ext>
            </a:extLst>
          </p:cNvPr>
          <p:cNvCxnSpPr>
            <a:cxnSpLocks/>
          </p:cNvCxnSpPr>
          <p:nvPr/>
        </p:nvCxnSpPr>
        <p:spPr>
          <a:xfrm flipH="1">
            <a:off x="6919309" y="2394647"/>
            <a:ext cx="1471447" cy="400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4BAFE14-54D6-C21A-E4E5-FBD7F1A8D2CE}"/>
              </a:ext>
            </a:extLst>
          </p:cNvPr>
          <p:cNvCxnSpPr>
            <a:cxnSpLocks/>
          </p:cNvCxnSpPr>
          <p:nvPr/>
        </p:nvCxnSpPr>
        <p:spPr>
          <a:xfrm>
            <a:off x="3801239" y="2354592"/>
            <a:ext cx="1471450" cy="801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CD777BE-513E-25CD-94C7-43531C77E6B2}"/>
              </a:ext>
            </a:extLst>
          </p:cNvPr>
          <p:cNvCxnSpPr>
            <a:cxnSpLocks/>
          </p:cNvCxnSpPr>
          <p:nvPr/>
        </p:nvCxnSpPr>
        <p:spPr>
          <a:xfrm flipV="1">
            <a:off x="3801238" y="2434703"/>
            <a:ext cx="1471450" cy="31939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261AFB2B-4A63-CBE9-43EB-D3871A0FBA1E}"/>
              </a:ext>
            </a:extLst>
          </p:cNvPr>
          <p:cNvGraphicFramePr>
            <a:graphicFrameLocks noGrp="1"/>
          </p:cNvGraphicFramePr>
          <p:nvPr/>
        </p:nvGraphicFramePr>
        <p:xfrm>
          <a:off x="8390758" y="3880068"/>
          <a:ext cx="2124842" cy="2452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4842">
                  <a:extLst>
                    <a:ext uri="{9D8B030D-6E8A-4147-A177-3AD203B41FA5}">
                      <a16:colId xmlns:a16="http://schemas.microsoft.com/office/drawing/2014/main" val="3315723220"/>
                    </a:ext>
                  </a:extLst>
                </a:gridCol>
              </a:tblGrid>
              <a:tr h="49048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dirty="0" err="1">
                          <a:solidFill>
                            <a:schemeClr val="tx1"/>
                          </a:solidFill>
                        </a:rPr>
                        <a:t>emailPassword</a:t>
                      </a:r>
                      <a:endParaRPr lang="ko-Kore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799259"/>
                  </a:ext>
                </a:extLst>
              </a:tr>
              <a:tr h="49048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</a:rPr>
                        <a:t>id(PK)</a:t>
                      </a:r>
                      <a:endParaRPr lang="ko-Kore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7357988"/>
                  </a:ext>
                </a:extLst>
              </a:tr>
              <a:tr h="49048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email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119825"/>
                  </a:ext>
                </a:extLst>
              </a:tr>
              <a:tr h="49048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password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8925674"/>
                  </a:ext>
                </a:extLst>
              </a:tr>
              <a:tr h="4904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 err="1">
                          <a:solidFill>
                            <a:srgbClr val="0070C0"/>
                          </a:solidFill>
                        </a:rPr>
                        <a:t>user_id</a:t>
                      </a:r>
                      <a:r>
                        <a:rPr lang="en-US" altLang="ko-Kore-KR" dirty="0">
                          <a:solidFill>
                            <a:srgbClr val="0070C0"/>
                          </a:solidFill>
                        </a:rPr>
                        <a:t>(FK)</a:t>
                      </a:r>
                      <a:endParaRPr lang="ko-Kore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2018580"/>
                  </a:ext>
                </a:extLst>
              </a:tr>
            </a:tbl>
          </a:graphicData>
        </a:graphic>
      </p:graphicFrame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00147D8-E290-8517-9CEE-BC8FFA861186}"/>
              </a:ext>
            </a:extLst>
          </p:cNvPr>
          <p:cNvCxnSpPr>
            <a:cxnSpLocks/>
          </p:cNvCxnSpPr>
          <p:nvPr/>
        </p:nvCxnSpPr>
        <p:spPr>
          <a:xfrm flipH="1" flipV="1">
            <a:off x="6919307" y="2434703"/>
            <a:ext cx="1471447" cy="36816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모서리가 둥근 사각형 설명선[R] 21">
            <a:extLst>
              <a:ext uri="{FF2B5EF4-FFF2-40B4-BE49-F238E27FC236}">
                <a16:creationId xmlns:a16="http://schemas.microsoft.com/office/drawing/2014/main" id="{A2439B6D-A3E0-FE50-F772-D64C19773DC2}"/>
              </a:ext>
            </a:extLst>
          </p:cNvPr>
          <p:cNvSpPr/>
          <p:nvPr/>
        </p:nvSpPr>
        <p:spPr>
          <a:xfrm>
            <a:off x="4587639" y="5747993"/>
            <a:ext cx="3062841" cy="836615"/>
          </a:xfrm>
          <a:prstGeom prst="wedgeRoundRectCallout">
            <a:avLst>
              <a:gd name="adj1" fmla="val -3555"/>
              <a:gd name="adj2" fmla="val -11576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kakao</a:t>
            </a:r>
            <a:r>
              <a:rPr kumimoji="1" lang="en-US" altLang="ko-Kore-KR" dirty="0"/>
              <a:t>, </a:t>
            </a:r>
            <a:r>
              <a:rPr kumimoji="1" lang="en-US" altLang="ko-Kore-KR" dirty="0" err="1"/>
              <a:t>naver</a:t>
            </a:r>
            <a:r>
              <a:rPr kumimoji="1" lang="en-US" altLang="ko-Kore-KR" dirty="0"/>
              <a:t>,</a:t>
            </a:r>
          </a:p>
          <a:p>
            <a:pPr algn="ctr"/>
            <a:r>
              <a:rPr kumimoji="1" lang="en-US" altLang="ko-Kore-KR" dirty="0"/>
              <a:t>google, </a:t>
            </a:r>
            <a:r>
              <a:rPr kumimoji="1" lang="en-US" altLang="ko-Kore-KR" dirty="0" err="1"/>
              <a:t>emailpassword</a:t>
            </a:r>
            <a:endParaRPr kumimoji="1" lang="ko-Kore-KR" altLang="en-US" dirty="0"/>
          </a:p>
        </p:txBody>
      </p:sp>
      <p:sp>
        <p:nvSpPr>
          <p:cNvPr id="23" name="모서리가 둥근 사각형 설명선[R] 22">
            <a:extLst>
              <a:ext uri="{FF2B5EF4-FFF2-40B4-BE49-F238E27FC236}">
                <a16:creationId xmlns:a16="http://schemas.microsoft.com/office/drawing/2014/main" id="{9105D644-2513-072A-A958-E4D52EF0A956}"/>
              </a:ext>
            </a:extLst>
          </p:cNvPr>
          <p:cNvSpPr/>
          <p:nvPr/>
        </p:nvSpPr>
        <p:spPr>
          <a:xfrm>
            <a:off x="6650921" y="3755226"/>
            <a:ext cx="1445922" cy="668180"/>
          </a:xfrm>
          <a:prstGeom prst="wedgeRoundRectCallout">
            <a:avLst>
              <a:gd name="adj1" fmla="val -71492"/>
              <a:gd name="adj2" fmla="val 757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Role_user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Role_admin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410917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64E169-B68B-627E-25FB-64994E70B6B1}"/>
              </a:ext>
            </a:extLst>
          </p:cNvPr>
          <p:cNvSpPr txBox="1"/>
          <p:nvPr/>
        </p:nvSpPr>
        <p:spPr>
          <a:xfrm>
            <a:off x="163286" y="195943"/>
            <a:ext cx="10742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/>
              <a:t>Test </a:t>
            </a:r>
            <a:r>
              <a:rPr kumimoji="1" lang="en-US" altLang="ko-Kore-KR" sz="2800" dirty="0" err="1"/>
              <a:t>Api</a:t>
            </a:r>
            <a:r>
              <a:rPr kumimoji="1" lang="en-US" altLang="ko-Kore-KR" sz="2800" dirty="0"/>
              <a:t> – postman</a:t>
            </a:r>
            <a:r>
              <a:rPr kumimoji="1" lang="ko-KR" altLang="en-US" sz="2800" dirty="0"/>
              <a:t>을 이용하시면 편리하게 </a:t>
            </a:r>
            <a:r>
              <a:rPr kumimoji="1" lang="en-US" altLang="ko-KR" sz="2800" dirty="0" err="1"/>
              <a:t>Api</a:t>
            </a:r>
            <a:r>
              <a:rPr kumimoji="1" lang="ko-KR" altLang="en-US" sz="2800" dirty="0" err="1"/>
              <a:t>를</a:t>
            </a:r>
            <a:r>
              <a:rPr kumimoji="1" lang="ko-KR" altLang="en-US" sz="2800" dirty="0"/>
              <a:t> 호출할 수 있습니다</a:t>
            </a:r>
            <a:r>
              <a:rPr kumimoji="1" lang="en-US" altLang="ko-KR" sz="2800" dirty="0"/>
              <a:t>.</a:t>
            </a:r>
            <a:endParaRPr kumimoji="1" lang="ko-Kore-KR" alt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04F01A-F3E7-F0D5-6DC5-453A71449381}"/>
              </a:ext>
            </a:extLst>
          </p:cNvPr>
          <p:cNvSpPr txBox="1"/>
          <p:nvPr/>
        </p:nvSpPr>
        <p:spPr>
          <a:xfrm>
            <a:off x="163285" y="1012601"/>
            <a:ext cx="11569535" cy="325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kumimoji="1" lang="ko-KR" altLang="en-US" sz="2800" dirty="0"/>
              <a:t>회원가입</a:t>
            </a:r>
            <a:r>
              <a:rPr kumimoji="1" lang="en-US" altLang="ko-KR" sz="2800" dirty="0"/>
              <a:t>(</a:t>
            </a:r>
            <a:r>
              <a:rPr kumimoji="1" lang="ko-KR" altLang="en-US" sz="2800" dirty="0"/>
              <a:t>이메일</a:t>
            </a:r>
            <a:r>
              <a:rPr kumimoji="1" lang="en-US" altLang="ko-KR" sz="2800" dirty="0"/>
              <a:t>,</a:t>
            </a:r>
            <a:r>
              <a:rPr kumimoji="1" lang="ko-KR" altLang="en-US" sz="2800" dirty="0"/>
              <a:t> 비밀번호 이용</a:t>
            </a:r>
            <a:r>
              <a:rPr kumimoji="1" lang="en-US" altLang="ko-KR" sz="2800" dirty="0"/>
              <a:t>)</a:t>
            </a:r>
            <a:endParaRPr kumimoji="1" lang="en-US" altLang="ko-Kore-KR" sz="2800" dirty="0"/>
          </a:p>
          <a:p>
            <a:pPr>
              <a:lnSpc>
                <a:spcPct val="150000"/>
              </a:lnSpc>
            </a:pPr>
            <a:r>
              <a:rPr kumimoji="1" lang="en-US" altLang="ko-Kore-KR" sz="2800" dirty="0" err="1"/>
              <a:t>Url</a:t>
            </a:r>
            <a:r>
              <a:rPr kumimoji="1" lang="en-US" altLang="ko-Kore-KR" sz="2800" dirty="0"/>
              <a:t> : </a:t>
            </a:r>
            <a:r>
              <a:rPr lang="en" altLang="ko-Kore-KR" sz="2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http://localhost:8080/signup</a:t>
            </a:r>
            <a:endParaRPr lang="en" altLang="ko-Kore-KR" sz="2800" dirty="0"/>
          </a:p>
          <a:p>
            <a:pPr>
              <a:lnSpc>
                <a:spcPct val="150000"/>
              </a:lnSpc>
            </a:pPr>
            <a:r>
              <a:rPr kumimoji="1" lang="en" altLang="ko-Kore-KR" sz="2800" dirty="0"/>
              <a:t>Method : Post</a:t>
            </a:r>
          </a:p>
          <a:p>
            <a:pPr>
              <a:lnSpc>
                <a:spcPct val="150000"/>
              </a:lnSpc>
            </a:pPr>
            <a:r>
              <a:rPr kumimoji="1" lang="en" altLang="ko-Kore-KR" sz="2800" dirty="0"/>
              <a:t>Body : name(string), email(string), password(string),</a:t>
            </a:r>
          </a:p>
          <a:p>
            <a:pPr>
              <a:lnSpc>
                <a:spcPct val="150000"/>
              </a:lnSpc>
            </a:pPr>
            <a:r>
              <a:rPr kumimoji="1" lang="ko-KR" altLang="en-US" sz="2800" dirty="0"/>
              <a:t>            </a:t>
            </a:r>
            <a:r>
              <a:rPr kumimoji="1" lang="en" altLang="ko-Kore-KR" sz="2800" dirty="0"/>
              <a:t>role(string)</a:t>
            </a:r>
            <a:r>
              <a:rPr kumimoji="1" lang="en-US" altLang="ko-KR" sz="2800" dirty="0"/>
              <a:t>,</a:t>
            </a:r>
            <a:r>
              <a:rPr kumimoji="1" lang="ko-KR" altLang="en-US" sz="2800" dirty="0"/>
              <a:t> </a:t>
            </a:r>
            <a:r>
              <a:rPr kumimoji="1" lang="en-US" altLang="ko-KR" sz="2800" dirty="0" err="1"/>
              <a:t>accountType</a:t>
            </a:r>
            <a:r>
              <a:rPr kumimoji="1" lang="en-US" altLang="ko-KR" sz="2800" dirty="0"/>
              <a:t>(string, general</a:t>
            </a:r>
            <a:r>
              <a:rPr kumimoji="1" lang="ko-KR" altLang="en-US" sz="2800" dirty="0"/>
              <a:t> 고정</a:t>
            </a:r>
            <a:r>
              <a:rPr kumimoji="1" lang="en-US" altLang="ko-KR" sz="2800" dirty="0"/>
              <a:t>)</a:t>
            </a:r>
            <a:endParaRPr kumimoji="1" lang="en" altLang="ko-Kore-KR" sz="28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CC45117-AAFC-E880-9830-80BFDF72F30B}"/>
              </a:ext>
            </a:extLst>
          </p:cNvPr>
          <p:cNvCxnSpPr>
            <a:cxnSpLocks/>
          </p:cNvCxnSpPr>
          <p:nvPr/>
        </p:nvCxnSpPr>
        <p:spPr>
          <a:xfrm flipV="1">
            <a:off x="1538844" y="4175234"/>
            <a:ext cx="0" cy="990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4A56AA7-ACA4-CABA-97F4-7D2CE5779FF0}"/>
              </a:ext>
            </a:extLst>
          </p:cNvPr>
          <p:cNvSpPr txBox="1"/>
          <p:nvPr/>
        </p:nvSpPr>
        <p:spPr>
          <a:xfrm>
            <a:off x="480701" y="5165834"/>
            <a:ext cx="21162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/>
              <a:t>USER</a:t>
            </a:r>
            <a:r>
              <a:rPr kumimoji="1" lang="ko-KR" altLang="en-US" sz="2000" dirty="0"/>
              <a:t> 또는 </a:t>
            </a:r>
            <a:r>
              <a:rPr kumimoji="1" lang="en-US" altLang="ko-KR" sz="2000" dirty="0"/>
              <a:t>ADMIN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16722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64E169-B68B-627E-25FB-64994E70B6B1}"/>
              </a:ext>
            </a:extLst>
          </p:cNvPr>
          <p:cNvSpPr txBox="1"/>
          <p:nvPr/>
        </p:nvSpPr>
        <p:spPr>
          <a:xfrm>
            <a:off x="163286" y="195943"/>
            <a:ext cx="1323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/>
              <a:t>Test </a:t>
            </a:r>
            <a:r>
              <a:rPr kumimoji="1" lang="en-US" altLang="ko-Kore-KR" sz="2800" dirty="0" err="1"/>
              <a:t>Api</a:t>
            </a:r>
            <a:endParaRPr kumimoji="1" lang="ko-Kore-KR" alt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04F01A-F3E7-F0D5-6DC5-453A71449381}"/>
              </a:ext>
            </a:extLst>
          </p:cNvPr>
          <p:cNvSpPr txBox="1"/>
          <p:nvPr/>
        </p:nvSpPr>
        <p:spPr>
          <a:xfrm>
            <a:off x="163286" y="1012601"/>
            <a:ext cx="9775372" cy="668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kumimoji="1" lang="ko-KR" altLang="en-US" sz="2800" dirty="0"/>
              <a:t>회원가입 예시</a:t>
            </a:r>
            <a:endParaRPr kumimoji="1" lang="en" altLang="ko-Kore-KR" sz="2800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A545C055-B451-2CFE-DB8C-48A0E7B059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18"/>
          <a:stretch/>
        </p:blipFill>
        <p:spPr>
          <a:xfrm>
            <a:off x="2617276" y="1764116"/>
            <a:ext cx="6957448" cy="492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926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64E169-B68B-627E-25FB-64994E70B6B1}"/>
              </a:ext>
            </a:extLst>
          </p:cNvPr>
          <p:cNvSpPr txBox="1"/>
          <p:nvPr/>
        </p:nvSpPr>
        <p:spPr>
          <a:xfrm>
            <a:off x="163286" y="195943"/>
            <a:ext cx="1323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/>
              <a:t>Test </a:t>
            </a:r>
            <a:r>
              <a:rPr kumimoji="1" lang="en-US" altLang="ko-Kore-KR" sz="2800" dirty="0" err="1"/>
              <a:t>Api</a:t>
            </a:r>
            <a:endParaRPr kumimoji="1" lang="ko-Kore-KR" alt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90391A-5B9F-8012-886E-13B5BD6A2DE9}"/>
              </a:ext>
            </a:extLst>
          </p:cNvPr>
          <p:cNvSpPr txBox="1"/>
          <p:nvPr/>
        </p:nvSpPr>
        <p:spPr>
          <a:xfrm>
            <a:off x="163285" y="1012601"/>
            <a:ext cx="11735789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800" dirty="0"/>
              <a:t>2.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oAuth2 </a:t>
            </a:r>
            <a:r>
              <a:rPr kumimoji="1" lang="ko-KR" altLang="en-US" sz="2800" dirty="0"/>
              <a:t>회원가입 </a:t>
            </a:r>
            <a:r>
              <a:rPr kumimoji="1" lang="en-US" altLang="ko-KR" sz="2800" dirty="0"/>
              <a:t>(</a:t>
            </a:r>
            <a:r>
              <a:rPr kumimoji="1" lang="en-US" altLang="ko-KR" sz="2800" dirty="0" err="1"/>
              <a:t>kakao</a:t>
            </a:r>
            <a:r>
              <a:rPr kumimoji="1" lang="en-US" altLang="ko-KR" sz="2800" dirty="0"/>
              <a:t>, </a:t>
            </a:r>
            <a:r>
              <a:rPr kumimoji="1" lang="en-US" altLang="ko-KR" sz="2800" dirty="0" err="1"/>
              <a:t>naver</a:t>
            </a:r>
            <a:r>
              <a:rPr kumimoji="1" lang="en-US" altLang="ko-KR" sz="2800" dirty="0"/>
              <a:t>, google)</a:t>
            </a:r>
          </a:p>
          <a:p>
            <a:pPr>
              <a:lnSpc>
                <a:spcPct val="150000"/>
              </a:lnSpc>
            </a:pPr>
            <a:endParaRPr kumimoji="1" lang="en-US" altLang="ko-Kore-KR" sz="2800" dirty="0"/>
          </a:p>
          <a:p>
            <a:pPr>
              <a:lnSpc>
                <a:spcPct val="150000"/>
              </a:lnSpc>
            </a:pPr>
            <a:r>
              <a:rPr kumimoji="1" lang="ko-KR" altLang="en-US" sz="2800" dirty="0"/>
              <a:t>먼저 프론트에서 </a:t>
            </a:r>
            <a:r>
              <a:rPr kumimoji="1" lang="en-US" altLang="ko-KR" sz="2800" dirty="0"/>
              <a:t>Authorization code</a:t>
            </a:r>
            <a:r>
              <a:rPr kumimoji="1" lang="ko-KR" altLang="en-US" sz="2800" dirty="0" err="1"/>
              <a:t>를</a:t>
            </a:r>
            <a:endParaRPr kumimoji="1" lang="en-US" altLang="ko-KR" sz="2800" dirty="0"/>
          </a:p>
          <a:p>
            <a:pPr>
              <a:lnSpc>
                <a:spcPct val="150000"/>
              </a:lnSpc>
            </a:pPr>
            <a:r>
              <a:rPr kumimoji="1" lang="en-US" altLang="ko-KR" sz="2800" dirty="0"/>
              <a:t>Authorization server(</a:t>
            </a:r>
            <a:r>
              <a:rPr kumimoji="1" lang="en-US" altLang="ko-KR" sz="2800" dirty="0" err="1"/>
              <a:t>kakao</a:t>
            </a:r>
            <a:r>
              <a:rPr kumimoji="1" lang="en-US" altLang="ko-KR" sz="2800" dirty="0"/>
              <a:t> </a:t>
            </a:r>
            <a:r>
              <a:rPr kumimoji="1" lang="ko-KR" altLang="en-US" sz="2800" dirty="0"/>
              <a:t>등</a:t>
            </a:r>
            <a:r>
              <a:rPr kumimoji="1" lang="en-US" altLang="ko-KR" sz="2800" dirty="0"/>
              <a:t>)</a:t>
            </a:r>
            <a:r>
              <a:rPr kumimoji="1" lang="ko-KR" altLang="en-US" sz="2800" dirty="0"/>
              <a:t>에서 받으셔야 합니다</a:t>
            </a:r>
            <a:r>
              <a:rPr kumimoji="1" lang="en-US" altLang="ko-KR" sz="2800" dirty="0"/>
              <a:t>.</a:t>
            </a:r>
          </a:p>
          <a:p>
            <a:pPr>
              <a:lnSpc>
                <a:spcPct val="150000"/>
              </a:lnSpc>
            </a:pPr>
            <a:endParaRPr kumimoji="1" lang="en-US" altLang="ko-Kore-KR" sz="2800" dirty="0"/>
          </a:p>
          <a:p>
            <a:pPr>
              <a:lnSpc>
                <a:spcPct val="150000"/>
              </a:lnSpc>
            </a:pPr>
            <a:r>
              <a:rPr kumimoji="1" lang="ko-KR" altLang="en-US" sz="2800" dirty="0"/>
              <a:t>그 다음 </a:t>
            </a:r>
            <a:r>
              <a:rPr kumimoji="1" lang="ko-KR" altLang="en-US" sz="2800" dirty="0" err="1"/>
              <a:t>백엔드</a:t>
            </a:r>
            <a:r>
              <a:rPr kumimoji="1" lang="ko-KR" altLang="en-US" sz="2800" dirty="0"/>
              <a:t> 서버로 </a:t>
            </a:r>
            <a:r>
              <a:rPr kumimoji="1" lang="en-US" altLang="ko-KR" sz="2800" dirty="0"/>
              <a:t>Authorization code</a:t>
            </a:r>
            <a:r>
              <a:rPr kumimoji="1" lang="ko-KR" altLang="en-US" sz="2800" dirty="0"/>
              <a:t>을 보내시면 됩니다</a:t>
            </a:r>
            <a:r>
              <a:rPr kumimoji="1" lang="en-US" altLang="ko-KR" sz="2800" dirty="0"/>
              <a:t>.</a:t>
            </a:r>
            <a:endParaRPr kumimoji="1" lang="en-US" altLang="ko-Kore-KR" sz="2800" dirty="0"/>
          </a:p>
        </p:txBody>
      </p:sp>
    </p:spTree>
    <p:extLst>
      <p:ext uri="{BB962C8B-B14F-4D97-AF65-F5344CB8AC3E}">
        <p14:creationId xmlns:p14="http://schemas.microsoft.com/office/powerpoint/2010/main" val="1977440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64E169-B68B-627E-25FB-64994E70B6B1}"/>
              </a:ext>
            </a:extLst>
          </p:cNvPr>
          <p:cNvSpPr txBox="1"/>
          <p:nvPr/>
        </p:nvSpPr>
        <p:spPr>
          <a:xfrm>
            <a:off x="163286" y="195943"/>
            <a:ext cx="1323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/>
              <a:t>Test </a:t>
            </a:r>
            <a:r>
              <a:rPr kumimoji="1" lang="en-US" altLang="ko-Kore-KR" sz="2800" dirty="0" err="1"/>
              <a:t>Api</a:t>
            </a:r>
            <a:endParaRPr kumimoji="1" lang="ko-Kore-KR" alt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CCE2C6-6D43-893A-84D2-A786BE2DBAD5}"/>
              </a:ext>
            </a:extLst>
          </p:cNvPr>
          <p:cNvSpPr txBox="1"/>
          <p:nvPr/>
        </p:nvSpPr>
        <p:spPr>
          <a:xfrm>
            <a:off x="2698667" y="753159"/>
            <a:ext cx="2113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dirty="0"/>
              <a:t>Front-end</a:t>
            </a:r>
            <a:endParaRPr kumimoji="1" lang="ko-Kore-KR" alt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5DDBCD-71BA-910A-1914-0B9FA0412B53}"/>
              </a:ext>
            </a:extLst>
          </p:cNvPr>
          <p:cNvSpPr txBox="1"/>
          <p:nvPr/>
        </p:nvSpPr>
        <p:spPr>
          <a:xfrm>
            <a:off x="-375556" y="753159"/>
            <a:ext cx="32924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dirty="0"/>
              <a:t>User</a:t>
            </a:r>
          </a:p>
          <a:p>
            <a:pPr algn="ctr"/>
            <a:r>
              <a:rPr kumimoji="1" lang="en-US" altLang="ko-Kore-KR" sz="2400" dirty="0"/>
              <a:t>(Resource </a:t>
            </a:r>
            <a:r>
              <a:rPr kumimoji="1" lang="en-US" altLang="ko-Kore-KR" sz="2400" dirty="0" err="1"/>
              <a:t>Onwer</a:t>
            </a:r>
            <a:r>
              <a:rPr kumimoji="1" lang="en-US" altLang="ko-Kore-KR" sz="2400" dirty="0"/>
              <a:t>)</a:t>
            </a:r>
            <a:endParaRPr kumimoji="1" lang="ko-Kore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FE888E-9CB4-7831-F54F-D9B77C7CDD74}"/>
              </a:ext>
            </a:extLst>
          </p:cNvPr>
          <p:cNvSpPr txBox="1"/>
          <p:nvPr/>
        </p:nvSpPr>
        <p:spPr>
          <a:xfrm>
            <a:off x="5288478" y="741284"/>
            <a:ext cx="2113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dirty="0"/>
              <a:t>Back-end</a:t>
            </a:r>
            <a:endParaRPr kumimoji="1" lang="ko-Kore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6B20FD-6922-F6B2-208E-C9667D9E87AC}"/>
              </a:ext>
            </a:extLst>
          </p:cNvPr>
          <p:cNvSpPr txBox="1"/>
          <p:nvPr/>
        </p:nvSpPr>
        <p:spPr>
          <a:xfrm>
            <a:off x="7878289" y="705658"/>
            <a:ext cx="20257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 dirty="0"/>
              <a:t>Authorization Server</a:t>
            </a:r>
            <a:endParaRPr kumimoji="1" lang="ko-Kore-KR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B33387-6E7D-4974-EB72-31C50753A006}"/>
              </a:ext>
            </a:extLst>
          </p:cNvPr>
          <p:cNvSpPr txBox="1"/>
          <p:nvPr/>
        </p:nvSpPr>
        <p:spPr>
          <a:xfrm>
            <a:off x="10166268" y="717529"/>
            <a:ext cx="20257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 dirty="0"/>
              <a:t>Resource</a:t>
            </a:r>
          </a:p>
          <a:p>
            <a:pPr algn="ctr"/>
            <a:r>
              <a:rPr kumimoji="1" lang="en-US" altLang="ko-Kore-KR" sz="2400" dirty="0"/>
              <a:t>Server</a:t>
            </a:r>
            <a:endParaRPr kumimoji="1" lang="ko-Kore-KR" altLang="en-US" sz="2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D922637-A395-5DBC-0E91-5C3AC39B8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873" y="1230212"/>
            <a:ext cx="1419396" cy="52322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55BE6BF-2077-66FD-A2DF-CCA4EAD06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2318" y="1317741"/>
            <a:ext cx="1526127" cy="532829"/>
          </a:xfrm>
          <a:prstGeom prst="rect">
            <a:avLst/>
          </a:prstGeom>
        </p:spPr>
      </p:pic>
      <p:pic>
        <p:nvPicPr>
          <p:cNvPr id="14" name="그림 13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6CB4444-AB2E-FEC5-9172-6D99BDB1AC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8774" y="1455190"/>
            <a:ext cx="1084761" cy="406485"/>
          </a:xfrm>
          <a:prstGeom prst="rect">
            <a:avLst/>
          </a:prstGeom>
        </p:spPr>
      </p:pic>
      <p:pic>
        <p:nvPicPr>
          <p:cNvPr id="15" name="그림 14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7BE9303B-972C-D4FB-2590-21FDC7CA4F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6753" y="1468072"/>
            <a:ext cx="1084761" cy="406485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955DB06-1BAB-313F-06EA-7620CAC116BD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270661" y="1707266"/>
            <a:ext cx="0" cy="48963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3C7831E-01BF-59B2-5C6A-897E7E0534D0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755571" y="1753433"/>
            <a:ext cx="0" cy="48502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2ED9889-0404-9034-B05A-996C8C77C78A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345382" y="1850570"/>
            <a:ext cx="0" cy="47530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9BFBBE7-9210-CD78-33A3-FBE284116E1C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8891155" y="1861675"/>
            <a:ext cx="44038" cy="47419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0436CF3-58D7-EEA9-828A-1D3823EC1E6E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1179134" y="1874557"/>
            <a:ext cx="0" cy="47291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B955373-5A5E-00D8-3ABB-9661346077C3}"/>
              </a:ext>
            </a:extLst>
          </p:cNvPr>
          <p:cNvCxnSpPr/>
          <p:nvPr/>
        </p:nvCxnSpPr>
        <p:spPr>
          <a:xfrm>
            <a:off x="1270660" y="2073223"/>
            <a:ext cx="2484911" cy="0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BA4E541-F5FC-48C3-6F38-4E7630CD47CD}"/>
              </a:ext>
            </a:extLst>
          </p:cNvPr>
          <p:cNvSpPr txBox="1"/>
          <p:nvPr/>
        </p:nvSpPr>
        <p:spPr>
          <a:xfrm>
            <a:off x="1813042" y="1761317"/>
            <a:ext cx="1274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사용 요청</a:t>
            </a:r>
            <a:endParaRPr kumimoji="1" lang="ko-Kore-KR" altLang="en-US" sz="14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24689A7-856A-6EBA-C116-1C8606337E86}"/>
              </a:ext>
            </a:extLst>
          </p:cNvPr>
          <p:cNvCxnSpPr>
            <a:cxnSpLocks/>
          </p:cNvCxnSpPr>
          <p:nvPr/>
        </p:nvCxnSpPr>
        <p:spPr>
          <a:xfrm>
            <a:off x="3755571" y="2233505"/>
            <a:ext cx="5135583" cy="0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A6288FC-E37F-90B0-1C0D-6A9A7D655DB1}"/>
              </a:ext>
            </a:extLst>
          </p:cNvPr>
          <p:cNvSpPr txBox="1"/>
          <p:nvPr/>
        </p:nvSpPr>
        <p:spPr>
          <a:xfrm>
            <a:off x="4621276" y="1892954"/>
            <a:ext cx="3404171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 err="1"/>
              <a:t>client_id</a:t>
            </a:r>
            <a:r>
              <a:rPr kumimoji="1" lang="en-US" altLang="ko-Kore-KR" sz="1400" dirty="0"/>
              <a:t>, </a:t>
            </a:r>
            <a:r>
              <a:rPr kumimoji="1" lang="en-US" altLang="ko-Kore-KR" sz="1400" dirty="0" err="1"/>
              <a:t>redirect_url</a:t>
            </a:r>
            <a:r>
              <a:rPr kumimoji="1" lang="ko-KR" altLang="en-US" sz="1400" dirty="0"/>
              <a:t> 등의 정보로 요청</a:t>
            </a:r>
            <a:endParaRPr kumimoji="1" lang="ko-Kore-KR" altLang="en-US" sz="14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557E592-81A6-DA43-2185-97C898C91729}"/>
              </a:ext>
            </a:extLst>
          </p:cNvPr>
          <p:cNvCxnSpPr>
            <a:cxnSpLocks/>
          </p:cNvCxnSpPr>
          <p:nvPr/>
        </p:nvCxnSpPr>
        <p:spPr>
          <a:xfrm flipH="1">
            <a:off x="1270660" y="2428461"/>
            <a:ext cx="7620492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BED435F-03E9-6555-AD57-8A652BCB36CA}"/>
              </a:ext>
            </a:extLst>
          </p:cNvPr>
          <p:cNvSpPr txBox="1"/>
          <p:nvPr/>
        </p:nvSpPr>
        <p:spPr>
          <a:xfrm>
            <a:off x="8721754" y="2290308"/>
            <a:ext cx="1140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로그인</a:t>
            </a:r>
            <a:r>
              <a:rPr kumimoji="1" lang="ko-KR" altLang="en-US" sz="1200" dirty="0"/>
              <a:t> 창 출력</a:t>
            </a:r>
            <a:endParaRPr kumimoji="1" lang="ko-Kore-KR" altLang="en-US" sz="12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39127A1-9E31-DEFD-8683-F7BAE7A19B40}"/>
              </a:ext>
            </a:extLst>
          </p:cNvPr>
          <p:cNvCxnSpPr>
            <a:cxnSpLocks/>
          </p:cNvCxnSpPr>
          <p:nvPr/>
        </p:nvCxnSpPr>
        <p:spPr>
          <a:xfrm>
            <a:off x="1270660" y="3306155"/>
            <a:ext cx="7620492" cy="0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3A220BF-570E-50DB-1135-E82046C61281}"/>
              </a:ext>
            </a:extLst>
          </p:cNvPr>
          <p:cNvSpPr txBox="1"/>
          <p:nvPr/>
        </p:nvSpPr>
        <p:spPr>
          <a:xfrm>
            <a:off x="4641151" y="2959102"/>
            <a:ext cx="879510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로그인</a:t>
            </a:r>
            <a:endParaRPr kumimoji="1" lang="ko-Kore-KR" altLang="en-US" sz="1400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807AFC9-45D4-F177-55C7-312CED05CD67}"/>
              </a:ext>
            </a:extLst>
          </p:cNvPr>
          <p:cNvCxnSpPr>
            <a:cxnSpLocks/>
          </p:cNvCxnSpPr>
          <p:nvPr/>
        </p:nvCxnSpPr>
        <p:spPr>
          <a:xfrm flipH="1">
            <a:off x="3755571" y="3541605"/>
            <a:ext cx="5135581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78F88AD-1E96-0CD0-CB2D-D7ADB9DB2098}"/>
              </a:ext>
            </a:extLst>
          </p:cNvPr>
          <p:cNvSpPr txBox="1"/>
          <p:nvPr/>
        </p:nvSpPr>
        <p:spPr>
          <a:xfrm>
            <a:off x="5548420" y="3590689"/>
            <a:ext cx="1593922" cy="307777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/>
              <a:t>Authorization code</a:t>
            </a:r>
            <a:endParaRPr kumimoji="1" lang="ko-Kore-KR" altLang="en-US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D4E3379-887A-74A3-8C1E-BECE3F4A68F4}"/>
              </a:ext>
            </a:extLst>
          </p:cNvPr>
          <p:cNvSpPr txBox="1"/>
          <p:nvPr/>
        </p:nvSpPr>
        <p:spPr>
          <a:xfrm>
            <a:off x="7093648" y="3558680"/>
            <a:ext cx="1147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 err="1"/>
              <a:t>설정해놓은</a:t>
            </a:r>
            <a:endParaRPr kumimoji="1" lang="en-US" altLang="ko-KR" sz="1200" dirty="0"/>
          </a:p>
          <a:p>
            <a:pPr algn="ctr"/>
            <a:r>
              <a:rPr kumimoji="1" lang="en-US" altLang="ko-KR" sz="1200" dirty="0"/>
              <a:t>redirect </a:t>
            </a:r>
            <a:r>
              <a:rPr kumimoji="1" lang="en-US" altLang="ko-KR" sz="1200" dirty="0" err="1"/>
              <a:t>url</a:t>
            </a:r>
            <a:r>
              <a:rPr kumimoji="1" lang="ko-KR" altLang="en-US" sz="1200" dirty="0"/>
              <a:t>로</a:t>
            </a:r>
            <a:r>
              <a:rPr kumimoji="1" lang="en-US" altLang="ko-KR" sz="1200" dirty="0"/>
              <a:t>..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A4BA8C6-14C8-23AB-567D-7488C297EE47}"/>
              </a:ext>
            </a:extLst>
          </p:cNvPr>
          <p:cNvCxnSpPr>
            <a:cxnSpLocks/>
          </p:cNvCxnSpPr>
          <p:nvPr/>
        </p:nvCxnSpPr>
        <p:spPr>
          <a:xfrm>
            <a:off x="3763454" y="4826509"/>
            <a:ext cx="2589810" cy="0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40531A2-1B0B-46AD-5F4C-6F11455BCF0E}"/>
              </a:ext>
            </a:extLst>
          </p:cNvPr>
          <p:cNvSpPr txBox="1"/>
          <p:nvPr/>
        </p:nvSpPr>
        <p:spPr>
          <a:xfrm>
            <a:off x="4352996" y="4498472"/>
            <a:ext cx="1593905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/>
              <a:t>Authorization code</a:t>
            </a:r>
            <a:endParaRPr kumimoji="1" lang="ko-Kore-KR" altLang="en-US" sz="1400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38FDA531-73C7-4D05-9CD8-8F5FCB7CD1C4}"/>
              </a:ext>
            </a:extLst>
          </p:cNvPr>
          <p:cNvCxnSpPr>
            <a:cxnSpLocks/>
          </p:cNvCxnSpPr>
          <p:nvPr/>
        </p:nvCxnSpPr>
        <p:spPr>
          <a:xfrm>
            <a:off x="6353264" y="4986792"/>
            <a:ext cx="2589810" cy="0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F6DE461-5CB8-4D9C-8A79-ADBCA918A4FC}"/>
              </a:ext>
            </a:extLst>
          </p:cNvPr>
          <p:cNvSpPr txBox="1"/>
          <p:nvPr/>
        </p:nvSpPr>
        <p:spPr>
          <a:xfrm>
            <a:off x="6796694" y="4645866"/>
            <a:ext cx="1737136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/>
              <a:t>Authorization code</a:t>
            </a:r>
            <a:endParaRPr kumimoji="1" lang="ko-Kore-KR" altLang="en-US" sz="14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413C5721-451D-8691-6DB4-0E1BFA9798ED}"/>
              </a:ext>
            </a:extLst>
          </p:cNvPr>
          <p:cNvCxnSpPr>
            <a:cxnSpLocks/>
          </p:cNvCxnSpPr>
          <p:nvPr/>
        </p:nvCxnSpPr>
        <p:spPr>
          <a:xfrm flipH="1">
            <a:off x="6353264" y="5158426"/>
            <a:ext cx="2559907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B520C45-5CB0-CF95-2F6B-61C7C3AFCDA8}"/>
              </a:ext>
            </a:extLst>
          </p:cNvPr>
          <p:cNvSpPr txBox="1"/>
          <p:nvPr/>
        </p:nvSpPr>
        <p:spPr>
          <a:xfrm>
            <a:off x="7048975" y="5191775"/>
            <a:ext cx="1226557" cy="307777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Access Token</a:t>
            </a:r>
            <a:endParaRPr kumimoji="1" lang="ko-Kore-KR" altLang="en-US" sz="1400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B68F0F9F-BA55-B5FE-111B-0C96E4C89A5D}"/>
              </a:ext>
            </a:extLst>
          </p:cNvPr>
          <p:cNvCxnSpPr>
            <a:cxnSpLocks/>
          </p:cNvCxnSpPr>
          <p:nvPr/>
        </p:nvCxnSpPr>
        <p:spPr>
          <a:xfrm>
            <a:off x="6353264" y="5940918"/>
            <a:ext cx="4833750" cy="0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CF0CBCD-6A20-838B-2399-6468CF82500E}"/>
              </a:ext>
            </a:extLst>
          </p:cNvPr>
          <p:cNvSpPr txBox="1"/>
          <p:nvPr/>
        </p:nvSpPr>
        <p:spPr>
          <a:xfrm>
            <a:off x="8322601" y="5580310"/>
            <a:ext cx="1181140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Access Token</a:t>
            </a:r>
            <a:endParaRPr kumimoji="1" lang="ko-Kore-KR" altLang="en-US" sz="14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97113F3-6BA0-9040-089E-62CBB8D646A8}"/>
              </a:ext>
            </a:extLst>
          </p:cNvPr>
          <p:cNvCxnSpPr>
            <a:cxnSpLocks/>
          </p:cNvCxnSpPr>
          <p:nvPr/>
        </p:nvCxnSpPr>
        <p:spPr>
          <a:xfrm flipH="1">
            <a:off x="6323361" y="6067570"/>
            <a:ext cx="4855772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6C09C05-16B3-EC3D-55B9-0B062265282F}"/>
              </a:ext>
            </a:extLst>
          </p:cNvPr>
          <p:cNvSpPr txBox="1"/>
          <p:nvPr/>
        </p:nvSpPr>
        <p:spPr>
          <a:xfrm>
            <a:off x="8299892" y="6114446"/>
            <a:ext cx="1226557" cy="307777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유저 정보</a:t>
            </a:r>
            <a:endParaRPr kumimoji="1" lang="ko-Kore-KR" altLang="en-US" sz="1400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9072547A-4ED4-57C0-1928-49A3F463B364}"/>
              </a:ext>
            </a:extLst>
          </p:cNvPr>
          <p:cNvCxnSpPr>
            <a:cxnSpLocks/>
          </p:cNvCxnSpPr>
          <p:nvPr/>
        </p:nvCxnSpPr>
        <p:spPr>
          <a:xfrm flipH="1">
            <a:off x="3755571" y="6268334"/>
            <a:ext cx="2567790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4D2998B-6C86-4BBA-6D5E-C5518714A5C7}"/>
              </a:ext>
            </a:extLst>
          </p:cNvPr>
          <p:cNvSpPr txBox="1"/>
          <p:nvPr/>
        </p:nvSpPr>
        <p:spPr>
          <a:xfrm>
            <a:off x="4253482" y="5762774"/>
            <a:ext cx="1566859" cy="461665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 처리</a:t>
            </a:r>
            <a:endParaRPr kumimoji="1" lang="en-US" altLang="ko-KR" sz="1200" dirty="0"/>
          </a:p>
          <a:p>
            <a:pPr algn="ctr"/>
            <a:r>
              <a:rPr kumimoji="1" lang="en-US" altLang="ko-KR" sz="1200" dirty="0"/>
              <a:t>(ex </a:t>
            </a:r>
            <a:r>
              <a:rPr kumimoji="1" lang="ko-KR" altLang="en-US" sz="1200" dirty="0"/>
              <a:t>회원가입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로그인</a:t>
            </a:r>
            <a:r>
              <a:rPr kumimoji="1" lang="en-US" altLang="ko-KR" sz="1200" dirty="0"/>
              <a:t>)</a:t>
            </a:r>
            <a:endParaRPr kumimoji="1" lang="ko-Kore-KR" altLang="en-US" sz="1200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EA82C18B-7BD2-DC62-4FCD-7AE933D8E40F}"/>
              </a:ext>
            </a:extLst>
          </p:cNvPr>
          <p:cNvCxnSpPr>
            <a:cxnSpLocks/>
          </p:cNvCxnSpPr>
          <p:nvPr/>
        </p:nvCxnSpPr>
        <p:spPr>
          <a:xfrm flipH="1">
            <a:off x="1270660" y="6424407"/>
            <a:ext cx="2463288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모서리가 둥근 직사각형 66">
            <a:extLst>
              <a:ext uri="{FF2B5EF4-FFF2-40B4-BE49-F238E27FC236}">
                <a16:creationId xmlns:a16="http://schemas.microsoft.com/office/drawing/2014/main" id="{422C566A-46A8-980B-EDB4-0C4C6FFC7555}"/>
              </a:ext>
            </a:extLst>
          </p:cNvPr>
          <p:cNvSpPr/>
          <p:nvPr/>
        </p:nvSpPr>
        <p:spPr>
          <a:xfrm>
            <a:off x="1114643" y="4429539"/>
            <a:ext cx="10294570" cy="23358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9" name="모서리가 둥근 직사각형 68">
            <a:extLst>
              <a:ext uri="{FF2B5EF4-FFF2-40B4-BE49-F238E27FC236}">
                <a16:creationId xmlns:a16="http://schemas.microsoft.com/office/drawing/2014/main" id="{70E62A2B-0D69-240E-7598-C881E782AAF3}"/>
              </a:ext>
            </a:extLst>
          </p:cNvPr>
          <p:cNvSpPr/>
          <p:nvPr/>
        </p:nvSpPr>
        <p:spPr>
          <a:xfrm>
            <a:off x="1086672" y="2850344"/>
            <a:ext cx="10294570" cy="123600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46761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64E169-B68B-627E-25FB-64994E70B6B1}"/>
              </a:ext>
            </a:extLst>
          </p:cNvPr>
          <p:cNvSpPr txBox="1"/>
          <p:nvPr/>
        </p:nvSpPr>
        <p:spPr>
          <a:xfrm>
            <a:off x="163286" y="195943"/>
            <a:ext cx="1323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/>
              <a:t>Test </a:t>
            </a:r>
            <a:r>
              <a:rPr kumimoji="1" lang="en-US" altLang="ko-Kore-KR" sz="2800" dirty="0" err="1"/>
              <a:t>Api</a:t>
            </a:r>
            <a:endParaRPr kumimoji="1" lang="ko-Kore-KR" alt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90391A-5B9F-8012-886E-13B5BD6A2DE9}"/>
              </a:ext>
            </a:extLst>
          </p:cNvPr>
          <p:cNvSpPr txBox="1"/>
          <p:nvPr/>
        </p:nvSpPr>
        <p:spPr>
          <a:xfrm>
            <a:off x="163285" y="1012601"/>
            <a:ext cx="11565971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800" dirty="0"/>
              <a:t>2.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oAuth2 </a:t>
            </a:r>
            <a:r>
              <a:rPr kumimoji="1" lang="ko-KR" altLang="en-US" sz="2800" dirty="0"/>
              <a:t>회원가입 </a:t>
            </a:r>
            <a:r>
              <a:rPr kumimoji="1" lang="en-US" altLang="ko-KR" sz="2800" dirty="0"/>
              <a:t>(</a:t>
            </a:r>
            <a:r>
              <a:rPr kumimoji="1" lang="en-US" altLang="ko-KR" sz="2800" dirty="0" err="1"/>
              <a:t>kakao</a:t>
            </a:r>
            <a:r>
              <a:rPr kumimoji="1" lang="en-US" altLang="ko-KR" sz="2800" dirty="0"/>
              <a:t>, </a:t>
            </a:r>
            <a:r>
              <a:rPr kumimoji="1" lang="en-US" altLang="ko-KR" sz="2800" dirty="0" err="1"/>
              <a:t>naver</a:t>
            </a:r>
            <a:r>
              <a:rPr kumimoji="1" lang="en-US" altLang="ko-KR" sz="2800" dirty="0"/>
              <a:t>, google)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2800" dirty="0" err="1"/>
              <a:t>Url</a:t>
            </a:r>
            <a:r>
              <a:rPr kumimoji="1" lang="en-US" altLang="ko-Kore-KR" sz="2800" dirty="0"/>
              <a:t> : </a:t>
            </a:r>
            <a:r>
              <a:rPr lang="en" altLang="ko-Kore-KR" sz="2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http://localhost:8080/signup</a:t>
            </a:r>
            <a:endParaRPr lang="en" altLang="ko-Kore-KR" sz="2800" dirty="0"/>
          </a:p>
          <a:p>
            <a:pPr>
              <a:lnSpc>
                <a:spcPct val="150000"/>
              </a:lnSpc>
            </a:pPr>
            <a:r>
              <a:rPr kumimoji="1" lang="en" altLang="ko-Kore-KR" sz="2800" dirty="0"/>
              <a:t>Method : Post</a:t>
            </a:r>
          </a:p>
          <a:p>
            <a:pPr>
              <a:lnSpc>
                <a:spcPct val="150000"/>
              </a:lnSpc>
            </a:pPr>
            <a:r>
              <a:rPr kumimoji="1" lang="en" altLang="ko-Kore-KR" sz="2800" dirty="0"/>
              <a:t>Body : name(string), </a:t>
            </a:r>
            <a:r>
              <a:rPr kumimoji="1" lang="en" altLang="ko-Kore-KR" sz="2800" dirty="0" err="1"/>
              <a:t>oauthId</a:t>
            </a:r>
            <a:r>
              <a:rPr kumimoji="1" lang="en" altLang="ko-Kore-KR" sz="2800" dirty="0"/>
              <a:t>(string),</a:t>
            </a:r>
            <a:r>
              <a:rPr kumimoji="1" lang="ko-KR" altLang="en-US" sz="2800" dirty="0"/>
              <a:t> </a:t>
            </a:r>
            <a:r>
              <a:rPr kumimoji="1" lang="en" altLang="ko-Kore-KR" sz="2800" dirty="0"/>
              <a:t>role(string)</a:t>
            </a:r>
            <a:r>
              <a:rPr kumimoji="1" lang="en-US" altLang="ko-KR" sz="2800" dirty="0"/>
              <a:t>,</a:t>
            </a:r>
            <a:r>
              <a:rPr kumimoji="1" lang="ko-KR" altLang="en-US" sz="2800" dirty="0"/>
              <a:t> </a:t>
            </a:r>
            <a:r>
              <a:rPr kumimoji="1" lang="en-US" altLang="ko-KR" sz="2800" dirty="0" err="1"/>
              <a:t>accountType</a:t>
            </a:r>
            <a:r>
              <a:rPr kumimoji="1" lang="en-US" altLang="ko-KR" sz="2800" dirty="0"/>
              <a:t>(string)</a:t>
            </a:r>
            <a:endParaRPr kumimoji="1" lang="en" altLang="ko-Kore-KR" sz="2800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B72F6AE-DBE0-D21B-46EE-7F20E01D07B2}"/>
              </a:ext>
            </a:extLst>
          </p:cNvPr>
          <p:cNvCxnSpPr>
            <a:cxnSpLocks/>
          </p:cNvCxnSpPr>
          <p:nvPr/>
        </p:nvCxnSpPr>
        <p:spPr>
          <a:xfrm flipV="1">
            <a:off x="5911338" y="3551779"/>
            <a:ext cx="1" cy="4466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DFA9031-154F-7186-3364-CF1BEAC26506}"/>
              </a:ext>
            </a:extLst>
          </p:cNvPr>
          <p:cNvSpPr txBox="1"/>
          <p:nvPr/>
        </p:nvSpPr>
        <p:spPr>
          <a:xfrm>
            <a:off x="4853195" y="4021453"/>
            <a:ext cx="21162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/>
              <a:t>USER</a:t>
            </a:r>
            <a:r>
              <a:rPr kumimoji="1" lang="ko-KR" altLang="en-US" sz="2000" dirty="0"/>
              <a:t> 또는 </a:t>
            </a:r>
            <a:r>
              <a:rPr kumimoji="1" lang="en-US" altLang="ko-KR" sz="2000" dirty="0"/>
              <a:t>ADMIN</a:t>
            </a:r>
            <a:endParaRPr kumimoji="1" lang="ko-Kore-KR" altLang="en-US" sz="20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3A356CC-7F79-8589-26CA-42810C5D3FC5}"/>
              </a:ext>
            </a:extLst>
          </p:cNvPr>
          <p:cNvCxnSpPr>
            <a:cxnSpLocks/>
          </p:cNvCxnSpPr>
          <p:nvPr/>
        </p:nvCxnSpPr>
        <p:spPr>
          <a:xfrm>
            <a:off x="8502983" y="2427316"/>
            <a:ext cx="0" cy="6935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2C6761C-3712-2F14-D6C1-91386E021E0A}"/>
              </a:ext>
            </a:extLst>
          </p:cNvPr>
          <p:cNvSpPr txBox="1"/>
          <p:nvPr/>
        </p:nvSpPr>
        <p:spPr>
          <a:xfrm>
            <a:off x="6838681" y="2027206"/>
            <a:ext cx="3328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 err="1"/>
              <a:t>kakao</a:t>
            </a:r>
            <a:r>
              <a:rPr kumimoji="1" lang="en-US" altLang="ko-Kore-KR" sz="2000" dirty="0"/>
              <a:t> </a:t>
            </a:r>
            <a:r>
              <a:rPr kumimoji="1" lang="ko-KR" altLang="en-US" sz="2000" dirty="0"/>
              <a:t>또는 </a:t>
            </a:r>
            <a:r>
              <a:rPr kumimoji="1" lang="en-US" altLang="ko-KR" sz="2000" dirty="0" err="1"/>
              <a:t>naver</a:t>
            </a:r>
            <a:r>
              <a:rPr kumimoji="1" lang="ko-KR" altLang="en-US" sz="2000" dirty="0"/>
              <a:t> 또는 </a:t>
            </a:r>
            <a:r>
              <a:rPr kumimoji="1" lang="en-US" altLang="ko-KR" sz="2000" dirty="0"/>
              <a:t>google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26942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64E169-B68B-627E-25FB-64994E70B6B1}"/>
              </a:ext>
            </a:extLst>
          </p:cNvPr>
          <p:cNvSpPr txBox="1"/>
          <p:nvPr/>
        </p:nvSpPr>
        <p:spPr>
          <a:xfrm>
            <a:off x="163286" y="195943"/>
            <a:ext cx="1323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/>
              <a:t>Test </a:t>
            </a:r>
            <a:r>
              <a:rPr kumimoji="1" lang="en-US" altLang="ko-Kore-KR" sz="2800" dirty="0" err="1"/>
              <a:t>Api</a:t>
            </a:r>
            <a:endParaRPr kumimoji="1" lang="ko-Kore-KR" alt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90391A-5B9F-8012-886E-13B5BD6A2DE9}"/>
              </a:ext>
            </a:extLst>
          </p:cNvPr>
          <p:cNvSpPr txBox="1"/>
          <p:nvPr/>
        </p:nvSpPr>
        <p:spPr>
          <a:xfrm>
            <a:off x="163286" y="1029226"/>
            <a:ext cx="1156597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dirty="0" err="1"/>
              <a:t>oauthId</a:t>
            </a:r>
            <a:r>
              <a:rPr kumimoji="1" lang="ko-KR" altLang="en-US" sz="3600" dirty="0"/>
              <a:t> 얻는 법</a:t>
            </a:r>
            <a:r>
              <a:rPr kumimoji="1" lang="en-US" altLang="ko-Kore-KR" sz="3600" dirty="0"/>
              <a:t>:</a:t>
            </a:r>
          </a:p>
          <a:p>
            <a:r>
              <a:rPr lang="en" altLang="ko-Kore-KR" sz="2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http://localhost:8080/</a:t>
            </a:r>
            <a:r>
              <a:rPr lang="en" altLang="ko-Kore-KR" sz="2800" dirty="0"/>
              <a:t>auth/</a:t>
            </a:r>
            <a:r>
              <a:rPr lang="en" altLang="ko-Kore-KR" sz="2800" dirty="0" err="1"/>
              <a:t>kakao?code</a:t>
            </a:r>
            <a:r>
              <a:rPr lang="en" altLang="ko-Kore-KR" sz="2800" dirty="0"/>
              <a:t>={</a:t>
            </a:r>
            <a:r>
              <a:rPr kumimoji="1" lang="en-US" altLang="ko-KR" sz="2800" dirty="0"/>
              <a:t>Authorization code</a:t>
            </a:r>
            <a:r>
              <a:rPr lang="en" altLang="ko-Kore-KR" sz="2800" dirty="0"/>
              <a:t>}</a:t>
            </a:r>
            <a:r>
              <a:rPr lang="ko-KR" altLang="en-US" sz="2800" dirty="0"/>
              <a:t> 로</a:t>
            </a:r>
            <a:endParaRPr lang="en-US" altLang="ko-KR" sz="2800" dirty="0"/>
          </a:p>
          <a:p>
            <a:r>
              <a:rPr lang="en-US" altLang="ko-KR" sz="2800" dirty="0"/>
              <a:t>Get</a:t>
            </a:r>
            <a:r>
              <a:rPr lang="ko-KR" altLang="en-US" sz="2800" dirty="0"/>
              <a:t> 요청을 보내시면 </a:t>
            </a:r>
            <a:r>
              <a:rPr lang="en-US" altLang="ko-KR" sz="2800" dirty="0"/>
              <a:t>response body</a:t>
            </a:r>
            <a:r>
              <a:rPr lang="ko-KR" altLang="en-US" sz="2800" dirty="0"/>
              <a:t>에 </a:t>
            </a:r>
            <a:r>
              <a:rPr lang="en-US" altLang="ko-KR" sz="2800" dirty="0" err="1"/>
              <a:t>kakaoId</a:t>
            </a:r>
            <a:r>
              <a:rPr lang="ko-KR" altLang="en-US" sz="2800" dirty="0" err="1"/>
              <a:t>를</a:t>
            </a:r>
            <a:r>
              <a:rPr lang="ko-KR" altLang="en-US" sz="2800" dirty="0"/>
              <a:t> </a:t>
            </a:r>
            <a:r>
              <a:rPr lang="ko-KR" altLang="en-US" sz="2800" dirty="0" err="1"/>
              <a:t>보내드립니다</a:t>
            </a:r>
            <a:r>
              <a:rPr lang="en-US" altLang="ko-KR" sz="2800" dirty="0"/>
              <a:t>.</a:t>
            </a:r>
            <a:endParaRPr kumimoji="1" lang="en-US" altLang="ko-KR" sz="2800" dirty="0"/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818DF054-4358-633F-6195-4E9D1F581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982" y="2735167"/>
            <a:ext cx="8962183" cy="403495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F2CE866-7622-DB9F-9F53-421F60ADC99E}"/>
              </a:ext>
            </a:extLst>
          </p:cNvPr>
          <p:cNvSpPr/>
          <p:nvPr/>
        </p:nvSpPr>
        <p:spPr>
          <a:xfrm>
            <a:off x="6350924" y="6176357"/>
            <a:ext cx="1039091" cy="2327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AA257BF-F908-9B05-152A-41906C3FEFB1}"/>
              </a:ext>
            </a:extLst>
          </p:cNvPr>
          <p:cNvSpPr/>
          <p:nvPr/>
        </p:nvSpPr>
        <p:spPr>
          <a:xfrm>
            <a:off x="6841375" y="6234546"/>
            <a:ext cx="523701" cy="1080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05939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379</Words>
  <Application>Microsoft Macintosh PowerPoint</Application>
  <PresentationFormat>와이드스크린</PresentationFormat>
  <Paragraphs>84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홍승택</dc:creator>
  <cp:lastModifiedBy>홍승택</cp:lastModifiedBy>
  <cp:revision>3</cp:revision>
  <dcterms:created xsi:type="dcterms:W3CDTF">2022-07-08T00:47:08Z</dcterms:created>
  <dcterms:modified xsi:type="dcterms:W3CDTF">2022-07-24T16:25:30Z</dcterms:modified>
</cp:coreProperties>
</file>