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094ff4355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094ff4355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150799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150799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066d5658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2066d5658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94ff4355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094ff4355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21507993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21507993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1507993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21507993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21507993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21507993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1507993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1507993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1507993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1507993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1507993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1507993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66307/how-do-you-input-commandline-argument-in-intellij-ide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Started</a:t>
            </a:r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Recommended progress steps: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Complete lab 5, which will introduce you to the tile engine and how to break drawing tasks into small pieces.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Complete phase 1 (world generation).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Complete lab 6, which will introduce you to user interface elements and processing real time user inputs.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Complete phase 2.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Note: Specification describes the ultimate behavior of your program, but you don’t need to (and should not) build things in the order presented!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Example: Should not work on code for displaying menus first even though that’s the first thing the user will see in the finished project. Menus aren’t even required for phase 1.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Communication Simple!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Do not share state between methods! Anything complicated involving shared variables that have to be intricately set and accessed by multiple methods will consign you to a life of deep misery and debugging hell.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Instead, methods should do very clear things, and ideally talk exclusively with other methods using return values and parameters.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If you need to return multiple things, make a class that has multiple fields. For example, I made 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dirty="0"/>
              <a:t> class that just stored x and y coordinates (and later found it useful to add methods to my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dirty="0"/>
              <a:t> class).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This way of thinking also makes it much easier to collaborate with a partner. If it takes an hour to explain to your partner how to modify some little piece of your project, it is way too complicated.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Skeleton Code Organization and Phase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Game.java vs. Main.java</a:t>
            </a:r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42300" cy="41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Main.java is the main class that a user would use to run the program.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If you provide no command line argument, 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Game</a:t>
            </a:r>
            <a:r>
              <a:rPr lang="en" dirty="0"/>
              <a:t> object called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game</a:t>
            </a:r>
            <a:r>
              <a:rPr lang="en" dirty="0"/>
              <a:t> will be created and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game.playWithKeyboard()</a:t>
            </a:r>
            <a:r>
              <a:rPr lang="en" dirty="0"/>
              <a:t> will be called.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If you provide one command line argument, 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Game</a:t>
            </a:r>
            <a:r>
              <a:rPr lang="en" dirty="0"/>
              <a:t> object called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game</a:t>
            </a:r>
            <a:r>
              <a:rPr lang="en" dirty="0"/>
              <a:t> will be created, and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game.playWithInputString(args[0])</a:t>
            </a:r>
            <a:r>
              <a:rPr lang="en" dirty="0"/>
              <a:t> will be called.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To give command line arguments in IntelliJ see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this post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Game.java is a slightly lower level class that handles keyboard and input string game playing using methods listed above.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Totally fine to pass the work on to yet lower level classes.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Also totally fine to write your own client that calls Game methods directly (e.g. you might write a JUnit tests that calls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playWithInputString(“N345S”)</a:t>
            </a:r>
            <a:r>
              <a:rPr lang="en" dirty="0"/>
              <a:t> and verifies that at least one tile is not NOTHING).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42300" cy="41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don’t need to use Game.java or Main.java when you first start working on phase 1.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Example: 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In my case, I wrote 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MapGenerator</a:t>
            </a:r>
            <a:r>
              <a:rPr lang="en" dirty="0"/>
              <a:t> class, and created 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MapVisualTest</a:t>
            </a:r>
            <a:r>
              <a:rPr lang="en" dirty="0"/>
              <a:t> class that called methods in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MapGenerator</a:t>
            </a:r>
            <a:r>
              <a:rPr lang="en" dirty="0"/>
              <a:t> directly. This avoided need to collect a seed from the user.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Afterwards, I wrote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playWithInputString</a:t>
            </a:r>
            <a:r>
              <a:rPr lang="en" dirty="0"/>
              <a:t> to collect the seed from the input string (e.g. “N1234S” gives seed 1234) and pass it to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MapGenerator</a:t>
            </a:r>
            <a:r>
              <a:rPr lang="en" dirty="0"/>
              <a:t>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Recommended that you do not worry about menus or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playWithKeyboard()</a:t>
            </a:r>
            <a:r>
              <a:rPr lang="en" dirty="0"/>
              <a:t> until after you finish phase 1.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Our autograder for phase 1 will use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playWithInputString</a:t>
            </a:r>
            <a:r>
              <a:rPr lang="en" dirty="0"/>
              <a:t> only.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General Tips</a:t>
            </a: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Most important tip: </a:t>
            </a:r>
            <a:r>
              <a:rPr lang="en" dirty="0"/>
              <a:t>Complexity should arise through easy to understand interactions between simple components.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General Tips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It is </a:t>
            </a:r>
            <a:r>
              <a:rPr lang="en" b="1" u="sng" dirty="0"/>
              <a:t>very likely</a:t>
            </a:r>
            <a:r>
              <a:rPr lang="en" dirty="0"/>
              <a:t> that you will build significant pieces of code that you have to throw away. This is normal.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I threw away hundreds of lines of code and my first two algorithms for generating a world.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If you have a very complicated, ugly, malfunctioning piece of code, it’s probably best to rebuild that part of your program from scratch.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If you have a complicated, ugly, piece of code that works, refactor it a little bit at a time to make it more beautiful, while ensuring that it still works as you clean things up. Iteratively refactor until you’re happy.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It is not worthwhile to JUnit test many aspects of this project. For example, writing your own “containsAnLShapedHallway(TETile[][] t)” method is next to impossible and not worth it. Just run your algorithm and visually assess.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Break big tasks into small ones. See next slide for examples.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Hierarchies of Abstraction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Avoid the temptation to write big complex methods that operate at a low level!</a:t>
            </a:r>
            <a:br>
              <a:rPr lang="en"/>
            </a:b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724" y="1940226"/>
            <a:ext cx="1701850" cy="21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28600" y="1094850"/>
            <a:ext cx="6562800" cy="3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Suppose you wanted to satisfy the requirement for  hallways that turn by explicitly writing a method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drawLHall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idea: Try to write as a sequence of complex for loops that adds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TETile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to a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TETile[][]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an L shape.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better idea: Create and call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drawVerticalHallway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drawHorizontalHallway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drawCorner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better idea: Create and make 3 calls to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drawLTiles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that takes a tile type as an argument.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Hierarchies of Abstraction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Consider various ways to meet the requirements.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Don’t be afraid to abandon one path if it’s getting ugly.</a:t>
            </a:r>
            <a:endParaRPr dirty="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74" y="1252201"/>
            <a:ext cx="1701850" cy="21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43000" y="1553175"/>
            <a:ext cx="6562800" cy="2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Meeting the requirement for hallways that turn.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approach: Try to write 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drawLHall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(previous slide).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Emergent approach: For each room, randomly generate neighbor rooms that branch off of the current room. Since a hallway is just a width 1 room, this algorithm is capable of generating turning hallways.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Hierarchies of Abstraction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Consider redundant encodings of information.</a:t>
            </a:r>
            <a:endParaRPr dirty="0"/>
          </a:p>
        </p:txBody>
      </p:sp>
      <p:sp>
        <p:nvSpPr>
          <p:cNvPr id="82" name="Google Shape;82;p16"/>
          <p:cNvSpPr txBox="1"/>
          <p:nvPr/>
        </p:nvSpPr>
        <p:spPr>
          <a:xfrm>
            <a:off x="243000" y="1336448"/>
            <a:ext cx="8710800" cy="2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Suppose your world generation algorithm have rooms that overlap and you think it looks bad. You decide to try to detect overlapping rooms.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approach: Try to directly analyze the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TETile[][]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 during world generation process for overlapping squares (resulting in complex if statements involving “#” characters).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Redundant encoding approach: Create a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Room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and keep a list of all existing rooms during world generation. Write an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overlap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for the 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Room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class, and reject any generated room that overlaps an existing one.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1043</Words>
  <Application>Microsoft Office PowerPoint</Application>
  <PresentationFormat>全屏显示(16:9)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Custom</vt:lpstr>
      <vt:lpstr>How to Get Started</vt:lpstr>
      <vt:lpstr>Skeleton Code Organization and Phase 1</vt:lpstr>
      <vt:lpstr>Game.java vs. Main.java</vt:lpstr>
      <vt:lpstr>Phase 1</vt:lpstr>
      <vt:lpstr>Phase 1 General Tips</vt:lpstr>
      <vt:lpstr>Phase 1 General Tips</vt:lpstr>
      <vt:lpstr>Hierarchies of Abstraction</vt:lpstr>
      <vt:lpstr>Hierarchies of Abstraction</vt:lpstr>
      <vt:lpstr>Hierarchies of Abstraction</vt:lpstr>
      <vt:lpstr>Keep Communication Simple!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3262109672@qq.com</cp:lastModifiedBy>
  <cp:revision>2</cp:revision>
  <dcterms:modified xsi:type="dcterms:W3CDTF">2025-03-23T04:28:59Z</dcterms:modified>
</cp:coreProperties>
</file>