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CD09-C931-4D8E-B3E7-6CEBEEFA68C8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F737-31CB-4068-801B-599CCE4B50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n/IMDB25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232" y="2302041"/>
            <a:ext cx="9144000" cy="1007395"/>
          </a:xfrm>
        </p:spPr>
        <p:txBody>
          <a:bodyPr/>
          <a:lstStyle/>
          <a:p>
            <a:r>
              <a:rPr lang="zh-CN" altLang="en-US" sz="6600" dirty="0"/>
              <a:t>爬虫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232" y="3429000"/>
            <a:ext cx="9144000" cy="1655762"/>
          </a:xfrm>
        </p:spPr>
        <p:txBody>
          <a:bodyPr/>
          <a:lstStyle/>
          <a:p>
            <a:r>
              <a:rPr lang="en-US" altLang="zh-CN" b="1" dirty="0"/>
              <a:t>				——By L1B0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7378" y="6035368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Copyright@islab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深度截图20180727103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831975"/>
            <a:ext cx="11141075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Beautifulsoup</a:t>
            </a:r>
            <a:r>
              <a:rPr lang="zh-CN" altLang="en-US" dirty="0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2902585"/>
            <a:ext cx="10515600" cy="2172970"/>
          </a:xfrm>
        </p:spPr>
        <p:txBody>
          <a:bodyPr/>
          <a:lstStyle/>
          <a:p>
            <a:r>
              <a:rPr lang="x-none" altLang="zh-CN"/>
              <a:t>使用方法：</a:t>
            </a:r>
          </a:p>
          <a:p>
            <a:r>
              <a:rPr lang="x-none" altLang="zh-CN"/>
              <a:t>from bs4 import BeautifulSoup#引用库</a:t>
            </a:r>
          </a:p>
          <a:p>
            <a:r>
              <a:rPr lang="x-none" altLang="zh-CN"/>
              <a:t>soup = BeautifulSoup(txt,"html.parser")#创建bs4对象</a:t>
            </a:r>
          </a:p>
          <a:p>
            <a:endParaRPr lang="x-none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6260"/>
            <a:ext cx="10515600" cy="66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/>
              <a:t>参考链接：</a:t>
            </a:r>
            <a:r>
              <a:rPr lang="zh-CN" altLang="en-US"/>
              <a:t>https://cuiqingcai.com/1319.html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Beautifulsoup</a:t>
            </a:r>
            <a:r>
              <a:rPr lang="zh-CN" altLang="en-US" dirty="0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667385"/>
          </a:xfrm>
        </p:spPr>
        <p:txBody>
          <a:bodyPr/>
          <a:lstStyle/>
          <a:p>
            <a:r>
              <a:rPr lang="zh-CN" altLang="en-US"/>
              <a:t>https://cuiqingcai.com/1319.html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9155" y="2663190"/>
            <a:ext cx="9159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Arial" panose="02080604020202020204" charset="0"/>
              <a:buChar char="•"/>
            </a:pPr>
            <a:r>
              <a:rPr lang="x-none" altLang="zh-CN" sz="2800" dirty="0"/>
              <a:t>按标签查找：</a:t>
            </a:r>
          </a:p>
          <a:p>
            <a:r>
              <a:rPr lang="en-US" altLang="zh-CN" sz="2800" dirty="0"/>
              <a:t>			</a:t>
            </a:r>
            <a:r>
              <a:rPr lang="x-none" altLang="zh-CN" sz="2800" dirty="0"/>
              <a:t>soup.title	</a:t>
            </a:r>
          </a:p>
          <a:p>
            <a:r>
              <a:rPr lang="en-US" altLang="zh-CN" sz="2800" dirty="0"/>
              <a:t>			</a:t>
            </a:r>
            <a:r>
              <a:rPr lang="x-none" altLang="zh-CN" sz="2800" dirty="0"/>
              <a:t>soup.head	</a:t>
            </a:r>
          </a:p>
          <a:p>
            <a:r>
              <a:rPr lang="en-US" altLang="zh-CN" sz="2800" dirty="0"/>
              <a:t>			</a:t>
            </a:r>
            <a:r>
              <a:rPr lang="x-none" altLang="zh-CN" sz="2800" dirty="0"/>
              <a:t>soup.p</a:t>
            </a:r>
            <a:endParaRPr lang="en-US" altLang="zh-CN" sz="2800" dirty="0"/>
          </a:p>
          <a:p>
            <a:r>
              <a:rPr lang="en-US" altLang="zh-CN" sz="2800" dirty="0"/>
              <a:t>			</a:t>
            </a:r>
            <a:r>
              <a:rPr lang="x-none" altLang="zh-CN" sz="2800" dirty="0"/>
              <a:t> ......</a:t>
            </a:r>
          </a:p>
          <a:p>
            <a:r>
              <a:rPr lang="x-none" altLang="zh-CN" sz="2800" dirty="0"/>
              <a:t>由于一个html里可能有多个段落p，或是多个标签a，用这种方法往往会得到很多结果，所以在实际操作过程中一般不怎么用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五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Beautifulsoup</a:t>
            </a:r>
            <a:r>
              <a:rPr lang="zh-CN" altLang="en-US" dirty="0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find和find_all方法</a:t>
            </a:r>
          </a:p>
          <a:p>
            <a:r>
              <a:rPr lang="x-none" altLang="zh-CN" sz="2000" dirty="0"/>
              <a:t>这俩的区别是find找到符合要求后直接返回一个结果，而find_all会返回一个列表包含所有结果</a:t>
            </a:r>
          </a:p>
          <a:p>
            <a:r>
              <a:rPr lang="x-none" altLang="zh-CN" sz="2000" dirty="0"/>
              <a:t>find_all可以传字符串，正则表达式，方法（即自己定义的函数）等等</a:t>
            </a:r>
          </a:p>
          <a:p>
            <a:r>
              <a:rPr lang="x-none" altLang="zh-CN" sz="2000" dirty="0"/>
              <a:t>当传标签名时，可以指定属性，缩小搜索范围</a:t>
            </a:r>
          </a:p>
          <a:p>
            <a:pPr marL="0" indent="0">
              <a:buNone/>
            </a:pPr>
            <a:r>
              <a:rPr lang="x-none" altLang="zh-CN" sz="2000" dirty="0"/>
              <a:t>	如：</a:t>
            </a:r>
            <a:r>
              <a:rPr lang="x-none" altLang="zh-CN" sz="2000" dirty="0">
                <a:hlinkClick r:id="rId3"/>
              </a:rPr>
              <a:t>http://www.imdb.cn/IMDB250/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Beautifulsoup</a:t>
            </a:r>
            <a:r>
              <a:rPr lang="zh-CN" altLang="en-US" sz="2000" dirty="0"/>
              <a:t>还有其他方法，这里不讲</a:t>
            </a:r>
            <a:endParaRPr lang="x-none" altLang="zh-CN" sz="2000" dirty="0"/>
          </a:p>
          <a:p>
            <a:pPr marL="0" indent="0">
              <a:buNone/>
            </a:pPr>
            <a:endParaRPr lang="x-none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六</a:t>
            </a:r>
            <a:r>
              <a:rPr lang="en-US" altLang="zh-CN" dirty="0">
                <a:sym typeface="+mn-ea"/>
              </a:rPr>
              <a:t>.</a:t>
            </a:r>
            <a:r>
              <a:rPr lang="x-none" altLang="en-US" dirty="0">
                <a:sym typeface="+mn-ea"/>
              </a:rPr>
              <a:t>time</a:t>
            </a:r>
            <a:r>
              <a:rPr lang="zh-CN" altLang="en-US" dirty="0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使用方法</a:t>
            </a:r>
          </a:p>
        </p:txBody>
      </p:sp>
      <p:pic>
        <p:nvPicPr>
          <p:cNvPr id="6" name="图片 5" descr="深度截图20180727132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2743835"/>
            <a:ext cx="737616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七</a:t>
            </a:r>
            <a:r>
              <a:rPr lang="en-US" altLang="zh-CN" dirty="0">
                <a:sym typeface="+mn-ea"/>
              </a:rPr>
              <a:t>.</a:t>
            </a:r>
            <a:r>
              <a:rPr lang="x-none" dirty="0">
                <a:sym typeface="+mn-ea"/>
              </a:rPr>
              <a:t>正则表达式</a:t>
            </a:r>
            <a:endParaRPr 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85080"/>
          </a:xfrm>
        </p:spPr>
        <p:txBody>
          <a:bodyPr>
            <a:normAutofit/>
          </a:bodyPr>
          <a:lstStyle/>
          <a:p>
            <a:r>
              <a:rPr lang="x-none" altLang="zh-CN"/>
              <a:t>有余力的可以自学</a:t>
            </a:r>
          </a:p>
          <a:p>
            <a:pPr marL="0" indent="0">
              <a:buNone/>
            </a:pPr>
            <a:r>
              <a:rPr lang="x-none" altLang="zh-CN"/>
              <a:t>（看不懂没关系，能找到自己想要的正则会用就行）</a:t>
            </a:r>
          </a:p>
          <a:p>
            <a:pPr marL="0" indent="0">
              <a:buNone/>
            </a:pPr>
            <a:endParaRPr lang="x-none" altLang="zh-CN"/>
          </a:p>
          <a:p>
            <a:r>
              <a:rPr lang="x-none" altLang="zh-CN"/>
              <a:t>python里用re库可以生成正则表达式对象</a:t>
            </a:r>
          </a:p>
          <a:p>
            <a:pPr marL="0" indent="0">
              <a:buNone/>
            </a:pPr>
            <a:r>
              <a:rPr lang="x-none" altLang="zh-CN"/>
              <a:t>	import re #声明re库</a:t>
            </a:r>
          </a:p>
          <a:p>
            <a:pPr marL="0" indent="0">
              <a:buNone/>
            </a:pPr>
            <a:r>
              <a:rPr lang="x-none" altLang="zh-CN"/>
              <a:t>	rel = '&lt;i&gt;'+'[\s\S]*?'+'&lt;/i&gt;' #正则表达式</a:t>
            </a:r>
          </a:p>
          <a:p>
            <a:pPr marL="0" indent="0">
              <a:buNone/>
            </a:pPr>
            <a:r>
              <a:rPr lang="x-none" altLang="zh-CN"/>
              <a:t>	r = re.compile(rel) #编译生成对象</a:t>
            </a:r>
          </a:p>
          <a:p>
            <a:pPr marL="0" indent="0">
              <a:buNone/>
            </a:pPr>
            <a:r>
              <a:rPr lang="x-none" altLang="zh-CN"/>
              <a:t>	r.findall(strings) </a:t>
            </a:r>
          </a:p>
          <a:p>
            <a:pPr marL="0" indent="0">
              <a:buNone/>
            </a:pPr>
            <a:r>
              <a:rPr lang="x-none" altLang="zh-CN"/>
              <a:t>	#根据该正则表达式的规则找出所有匹配的结果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1315"/>
          </a:xfrm>
        </p:spPr>
        <p:txBody>
          <a:bodyPr/>
          <a:lstStyle/>
          <a:p>
            <a:r>
              <a:rPr lang="x-none" altLang="zh-CN"/>
              <a:t>以上讲的东西足以（也可能不足以233，但知识点是涵盖了）实现一个对特定网页爬取信息的简单爬虫．</a:t>
            </a:r>
          </a:p>
          <a:p>
            <a:endParaRPr lang="x-none" altLang="zh-CN"/>
          </a:p>
          <a:p>
            <a:r>
              <a:rPr lang="x-none" altLang="zh-CN"/>
              <a:t>这里特定网页指的是一个网页，如果我们想要爬取多个页面的信息，以豆瓣电影为例，</a:t>
            </a:r>
          </a:p>
          <a:p>
            <a:pPr marL="457200" lvl="1" indent="0">
              <a:buNone/>
            </a:pPr>
            <a:r>
              <a:rPr lang="x-none" altLang="zh-CN"/>
              <a:t>		</a:t>
            </a:r>
          </a:p>
          <a:p>
            <a:pPr marL="457200" lvl="1" indent="0">
              <a:buNone/>
            </a:pPr>
            <a:r>
              <a:rPr lang="x-none" altLang="zh-CN"/>
              <a:t>		第一页url：https://movie.douban.com/top250</a:t>
            </a:r>
          </a:p>
          <a:p>
            <a:pPr marL="457200" lvl="1" indent="0">
              <a:buNone/>
            </a:pPr>
            <a:r>
              <a:rPr lang="x-none" altLang="zh-CN"/>
              <a:t>			         https://movie.douban.com/top250?start=0</a:t>
            </a:r>
          </a:p>
          <a:p>
            <a:pPr marL="457200" lvl="1" indent="0">
              <a:buNone/>
            </a:pPr>
            <a:r>
              <a:rPr lang="x-none" altLang="zh-CN"/>
              <a:t>		第二页url：</a:t>
            </a:r>
            <a:r>
              <a:rPr lang="x-none" altLang="zh-CN">
                <a:sym typeface="+mn-ea"/>
              </a:rPr>
              <a:t>https://movie.douban.com/top250?start=25</a:t>
            </a: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	第三页url：https://movie.douban.com/top250?start=50</a:t>
            </a: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	．．．．．．</a:t>
            </a:r>
            <a:r>
              <a:rPr lang="x-none" altLang="zh-CN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095" y="1238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以上讲的东西是在实现爬虫过程中会用到的方法，或者说是工具．</a:t>
            </a:r>
          </a:p>
          <a:p>
            <a:pPr marL="0" indent="0">
              <a:buNone/>
            </a:pPr>
            <a:r>
              <a:rPr lang="x-none" altLang="zh-CN" dirty="0"/>
              <a:t>在自己实现的过程中会遇到各种各样的报错，或者是bug，</a:t>
            </a:r>
          </a:p>
          <a:p>
            <a:pPr marL="0" indent="0">
              <a:buNone/>
            </a:pPr>
            <a:r>
              <a:rPr lang="x-none" altLang="zh-CN" dirty="0"/>
              <a:t>写python脚本过程中遇到的报错几乎都可以通过百度or google找到解决方法，所以请尽可能的去独立解决．</a:t>
            </a:r>
          </a:p>
          <a:p>
            <a:pPr marL="0" indent="0">
              <a:buNone/>
            </a:pPr>
            <a:r>
              <a:rPr lang="x-none" altLang="zh-CN" dirty="0"/>
              <a:t>因为学长除了比你们见过多一点的报错之外，也都是百度解决的</a:t>
            </a:r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当然，如果有解决不了的问题，可以找任意一个学长求助，我们会知无不言．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2018.7.27爬虫作业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1681480"/>
            <a:ext cx="10515600" cy="5427345"/>
          </a:xfrm>
        </p:spPr>
        <p:txBody>
          <a:bodyPr>
            <a:normAutofit fontScale="77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dirty="0"/>
              <a:t>１．爬取www.imdb.cn/imdb250/的top250的全部电影信息，具体要爬电影的年份，导演还是其他可以自己自由发挥，爬到的信息放到一个txt里．</a:t>
            </a:r>
          </a:p>
          <a:p>
            <a:pPr fontAlgn="auto">
              <a:lnSpc>
                <a:spcPct val="150000"/>
              </a:lnSpc>
            </a:pPr>
            <a:endParaRPr lang="x-none" altLang="zh-CN" dirty="0"/>
          </a:p>
          <a:p>
            <a:pPr fontAlgn="auto">
              <a:lnSpc>
                <a:spcPct val="150000"/>
              </a:lnSpc>
            </a:pPr>
            <a:r>
              <a:rPr lang="x-none" altLang="zh-CN" dirty="0"/>
              <a:t>２．自己找一个网站（豆瓣top书评，新闻or其他）爬取信息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x-none" altLang="zh-CN" dirty="0"/>
              <a:t>	要求：能爬取多页信息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x-none" altLang="zh-CN" dirty="0"/>
              <a:t>	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x-none" altLang="zh-CN" dirty="0"/>
              <a:t>以上两项选其一即可，作业命名为：姓名_爬虫作业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x-none" altLang="zh-CN" dirty="0"/>
              <a:t>里面包括实现脚本，爬取得到的信息，以及对脚本的简要说明（该脚本的功能，以及碰到的困难）</a:t>
            </a:r>
          </a:p>
          <a:p>
            <a:pPr marL="0" indent="0">
              <a:buNone/>
            </a:pPr>
            <a:r>
              <a:rPr lang="x-none" altLang="zh-CN" dirty="0"/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·</a:t>
            </a:r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爬虫</a:t>
            </a:r>
            <a:r>
              <a:rPr lang="zh-CN" altLang="en-US" dirty="0"/>
              <a:t>就是用</a:t>
            </a:r>
            <a:r>
              <a:rPr lang="zh-CN" altLang="en-US" b="1" dirty="0"/>
              <a:t>脚本</a:t>
            </a:r>
            <a:r>
              <a:rPr lang="zh-CN" altLang="en-US" dirty="0"/>
              <a:t>帮你去</a:t>
            </a:r>
            <a:r>
              <a:rPr lang="zh-CN" altLang="en-US" b="1" dirty="0"/>
              <a:t>指定的网页</a:t>
            </a:r>
            <a:r>
              <a:rPr lang="zh-CN" altLang="en-US" dirty="0"/>
              <a:t>上爬取</a:t>
            </a:r>
            <a:r>
              <a:rPr lang="zh-CN" altLang="en-US" b="1" dirty="0"/>
              <a:t>特定的信息</a:t>
            </a:r>
            <a:endParaRPr lang="en-US" altLang="zh-CN" b="1" dirty="0"/>
          </a:p>
          <a:p>
            <a:r>
              <a:rPr lang="zh-CN" altLang="en-US" dirty="0"/>
              <a:t>最常见的我们可以爬取豆瓣电影</a:t>
            </a:r>
            <a:r>
              <a:rPr lang="en-US" altLang="zh-CN" dirty="0"/>
              <a:t>TOP250</a:t>
            </a:r>
            <a:r>
              <a:rPr lang="zh-CN" altLang="en-US" dirty="0"/>
              <a:t>的全部信息，</a:t>
            </a:r>
            <a:endParaRPr lang="en-US" altLang="zh-CN" dirty="0"/>
          </a:p>
          <a:p>
            <a:r>
              <a:rPr lang="zh-CN" altLang="en-US" dirty="0"/>
              <a:t>像</a:t>
            </a:r>
            <a:r>
              <a:rPr lang="en-US" altLang="zh-CN" dirty="0"/>
              <a:t>2018ISCC</a:t>
            </a:r>
            <a:r>
              <a:rPr lang="zh-CN" altLang="en-US" dirty="0"/>
              <a:t>的选手的昵称与</a:t>
            </a:r>
            <a:r>
              <a:rPr lang="en-US" altLang="zh-CN" dirty="0"/>
              <a:t>id</a:t>
            </a:r>
            <a:r>
              <a:rPr lang="zh-CN" altLang="en-US" dirty="0"/>
              <a:t>由于平台的原因也可以很容易爬下来</a:t>
            </a:r>
            <a:endParaRPr lang="en-US" altLang="zh-CN" dirty="0"/>
          </a:p>
          <a:p>
            <a:r>
              <a:rPr lang="zh-CN" altLang="en-US" strike="sngStrike" dirty="0"/>
              <a:t>像去年某个学长学会了一点爬虫后就去网站爬</a:t>
            </a:r>
            <a:r>
              <a:rPr lang="en-US" altLang="zh-CN" strike="sngStrike" dirty="0"/>
              <a:t>**</a:t>
            </a:r>
            <a:r>
              <a:rPr lang="zh-CN" altLang="en-US" strike="sngStrike" dirty="0"/>
              <a:t>图去了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·</a:t>
            </a:r>
            <a:r>
              <a:rPr lang="zh-CN" altLang="en-US" dirty="0"/>
              <a:t>爬虫所需的知识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3484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beautifulsoup</a:t>
            </a:r>
            <a:r>
              <a:rPr lang="zh-CN" altLang="en-US" dirty="0"/>
              <a:t>库（帮助我们快速提取</a:t>
            </a:r>
            <a:r>
              <a:rPr lang="en-US" altLang="zh-CN" dirty="0"/>
              <a:t>html/xml</a:t>
            </a:r>
            <a:r>
              <a:rPr lang="zh-CN" altLang="en-US" dirty="0"/>
              <a:t>标签中的内容）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-request</a:t>
            </a:r>
            <a:r>
              <a:rPr lang="zh-CN" altLang="en-US" dirty="0"/>
              <a:t>库（发送</a:t>
            </a:r>
            <a:r>
              <a:rPr lang="en-US" altLang="zh-CN" dirty="0"/>
              <a:t>get/post</a:t>
            </a:r>
            <a:r>
              <a:rPr lang="zh-CN" altLang="en-US" dirty="0"/>
              <a:t>请求，相当于打开网页）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-re</a:t>
            </a:r>
            <a:r>
              <a:rPr lang="zh-CN" altLang="en-US" dirty="0"/>
              <a:t>库（正则表达式）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-time</a:t>
            </a:r>
            <a:r>
              <a:rPr lang="zh-CN" altLang="en-US" dirty="0"/>
              <a:t>库（可以控制我们的请求速度，在一定程度上防止被</a:t>
            </a:r>
            <a:r>
              <a:rPr lang="en-US" altLang="zh-CN" dirty="0"/>
              <a:t>ban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基本结构（只需简单了解，到能用</a:t>
            </a:r>
            <a:r>
              <a:rPr lang="en-US" altLang="zh-CN" dirty="0"/>
              <a:t>bs4</a:t>
            </a:r>
            <a:r>
              <a:rPr lang="zh-CN" altLang="en-US" dirty="0"/>
              <a:t>提取自己需要的信息即可）</a:t>
            </a:r>
            <a:endParaRPr lang="en-US" altLang="zh-CN" dirty="0"/>
          </a:p>
          <a:p>
            <a:r>
              <a:rPr lang="zh-CN" altLang="en-US" dirty="0"/>
              <a:t>正则表达式（对于个别自己需要的特定信息，</a:t>
            </a:r>
            <a:r>
              <a:rPr lang="en-US" altLang="zh-CN" dirty="0" err="1"/>
              <a:t>beautifulsoup</a:t>
            </a:r>
            <a:r>
              <a:rPr lang="zh-CN" altLang="en-US" dirty="0"/>
              <a:t>不能很好地筛选，这时可以结合正则表达式）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·Html</a:t>
            </a:r>
            <a:r>
              <a:rPr lang="zh-CN" altLang="en-US" dirty="0"/>
              <a:t>的基本元素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文档由各种</a:t>
            </a:r>
            <a:r>
              <a:rPr lang="en-US" altLang="zh-CN" dirty="0"/>
              <a:t>html</a:t>
            </a:r>
            <a:r>
              <a:rPr lang="zh-CN" altLang="en-US" dirty="0"/>
              <a:t>元素定义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需要各种标签包含网页的内容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每个标签都有一个开始标签，一个结束标签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如：</a:t>
            </a:r>
            <a:r>
              <a:rPr lang="en-US" altLang="zh-CN" dirty="0"/>
              <a:t>&lt;html&gt;,&lt;/html&gt;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417095"/>
            <a:ext cx="10768263" cy="575986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&lt;html&gt;</a:t>
            </a:r>
            <a:r>
              <a:rPr lang="zh-CN" altLang="en-US" dirty="0"/>
              <a:t>元素定义了整个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body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&lt;body&gt;</a:t>
            </a:r>
            <a:r>
              <a:rPr lang="zh-CN" altLang="en-US" dirty="0"/>
              <a:t>元素定义文档的所有内容，如文本，图像，超链接等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元素：段落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h1,h2,h3....</a:t>
            </a:r>
            <a:r>
              <a:rPr lang="zh-CN" altLang="en-US" dirty="0"/>
              <a:t>：字号大小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&lt;html&gt; </a:t>
            </a:r>
          </a:p>
          <a:p>
            <a:pPr marL="0" indent="0">
              <a:buNone/>
            </a:pPr>
            <a:r>
              <a:rPr lang="en-US" altLang="zh-CN" dirty="0"/>
              <a:t>&lt;body&gt;</a:t>
            </a:r>
          </a:p>
          <a:p>
            <a:pPr marL="0" indent="0">
              <a:buNone/>
            </a:pPr>
            <a:r>
              <a:rPr lang="en-US" altLang="zh-CN" dirty="0"/>
              <a:t>&lt;p&gt;Hello world!&lt;/p&gt;</a:t>
            </a:r>
          </a:p>
          <a:p>
            <a:pPr marL="0" indent="0">
              <a:buNone/>
            </a:pPr>
            <a:r>
              <a:rPr lang="en-US" altLang="zh-CN" dirty="0"/>
              <a:t>&lt;/body&gt; 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.requests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342880" cy="3997325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的包安装方法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命令行下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-windows</a:t>
            </a:r>
            <a:r>
              <a:rPr lang="zh-CN" altLang="en-US" dirty="0"/>
              <a:t>（</a:t>
            </a:r>
            <a:r>
              <a:rPr lang="en-US" altLang="zh-CN" dirty="0" err="1"/>
              <a:t>win+R</a:t>
            </a:r>
            <a:r>
              <a:rPr lang="en-US" altLang="zh-CN" dirty="0"/>
              <a:t>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zh-CN" altLang="en-US" dirty="0"/>
              <a:t>）：</a:t>
            </a:r>
            <a:r>
              <a:rPr lang="en-US" altLang="zh-CN" dirty="0"/>
              <a:t>pip install requests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-Linux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pip install requests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/>
              <a:t>.requests</a:t>
            </a:r>
            <a:r>
              <a:rPr lang="zh-CN" altLang="en-US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889" y="1772787"/>
            <a:ext cx="10238874" cy="6777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exp_requests.py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深度截图20180727103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2642235"/>
            <a:ext cx="985329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.beautifulsoup4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855" y="2925445"/>
            <a:ext cx="10515600" cy="2205355"/>
          </a:xfrm>
        </p:spPr>
        <p:txBody>
          <a:bodyPr>
            <a:normAutofit/>
          </a:bodyPr>
          <a:lstStyle/>
          <a:p>
            <a:r>
              <a:rPr lang="zh-CN" altLang="en-US" dirty="0"/>
              <a:t>安装：</a:t>
            </a:r>
          </a:p>
          <a:p>
            <a:r>
              <a:rPr lang="en-US" altLang="zh-CN" dirty="0"/>
              <a:t>pip install beautifulsoup4</a:t>
            </a:r>
          </a:p>
          <a:p>
            <a:r>
              <a:rPr lang="x-none" altLang="zh-CN" dirty="0"/>
              <a:t>pip install lxml #html解释器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373</Words>
  <Application>Microsoft Office PowerPoint</Application>
  <PresentationFormat>宽屏</PresentationFormat>
  <Paragraphs>117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Calibri</vt:lpstr>
      <vt:lpstr>Wingdings</vt:lpstr>
      <vt:lpstr>Office 主题​​</vt:lpstr>
      <vt:lpstr>爬虫入门</vt:lpstr>
      <vt:lpstr>一·前言</vt:lpstr>
      <vt:lpstr>二·爬虫所需的知识</vt:lpstr>
      <vt:lpstr>三·Html的基本元素</vt:lpstr>
      <vt:lpstr>PowerPoint 演示文稿</vt:lpstr>
      <vt:lpstr>例子：</vt:lpstr>
      <vt:lpstr>四.requests库</vt:lpstr>
      <vt:lpstr>四.requests库</vt:lpstr>
      <vt:lpstr>五.beautifulsoup4库</vt:lpstr>
      <vt:lpstr>五.Beautifulsoup库</vt:lpstr>
      <vt:lpstr>五.Beautifulsoup库</vt:lpstr>
      <vt:lpstr>五.Beautifulsoup库</vt:lpstr>
      <vt:lpstr>五.Beautifulsoup库</vt:lpstr>
      <vt:lpstr>六.time库</vt:lpstr>
      <vt:lpstr>七.正则表达式</vt:lpstr>
      <vt:lpstr>PowerPoint 演示文稿</vt:lpstr>
      <vt:lpstr>PowerPoint 演示文稿</vt:lpstr>
      <vt:lpstr>2018.7.27爬虫作业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爬虫入门</dc:title>
  <dc:creator>李博</dc:creator>
  <cp:lastModifiedBy>李博</cp:lastModifiedBy>
  <cp:revision>15</cp:revision>
  <dcterms:created xsi:type="dcterms:W3CDTF">2018-07-27T05:57:32Z</dcterms:created>
  <dcterms:modified xsi:type="dcterms:W3CDTF">2018-07-27T09:09:48Z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