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9" r:id="rId6"/>
    <p:sldId id="261" r:id="rId7"/>
    <p:sldId id="277" r:id="rId8"/>
    <p:sldId id="276" r:id="rId9"/>
    <p:sldId id="278" r:id="rId10"/>
    <p:sldId id="279" r:id="rId11"/>
    <p:sldId id="280" r:id="rId12"/>
    <p:sldId id="289" r:id="rId13"/>
    <p:sldId id="281" r:id="rId14"/>
    <p:sldId id="282" r:id="rId15"/>
    <p:sldId id="283" r:id="rId16"/>
    <p:sldId id="285" r:id="rId17"/>
    <p:sldId id="288" r:id="rId18"/>
    <p:sldId id="284" r:id="rId19"/>
    <p:sldId id="286" r:id="rId20"/>
    <p:sldId id="287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  <p:cmAuthor id="5" name="K irito" initials="Ki" lastIdx="7" clrIdx="4">
    <p:extLst>
      <p:ext uri="{19B8F6BF-5375-455C-9EA6-DF929625EA0E}">
        <p15:presenceInfo xmlns:p15="http://schemas.microsoft.com/office/powerpoint/2012/main" userId="5d1a068a7f254f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70663-8ADB-4007-AA3C-B6B53B2667CF}" v="55" dt="2023-02-08T05:23:10.419"/>
    <p1510:client id="{949B17F1-BFE7-49F9-AB9A-1CD6ADE68806}" v="108" dt="2023-02-08T05:21:04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3-02-08T23:30:50.663" idx="1">
    <p:pos x="10" y="10"/>
    <p:text>该SQL代码意思就是表面上的两种课程号都必须存在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3-02-08T23:58:48.580" idx="2">
    <p:pos x="3031" y="2159"/>
    <p:text>就是将老师表和选课表连接起来，然后进行分组，如果说分完组中学生的数量是大于等于3的话，就将对应的数据检索出来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3-02-09T00:00:11.123" idx="3">
    <p:pos x="1681" y="2159"/>
    <p:text>关键理解就是如果说存在我们相应的条件，那么就将该老师的信息给筛选出来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3-02-09T00:00:52.784" idx="4">
    <p:pos x="7440" y="1443"/>
    <p:text>这个是比较难理解的，后面的选课表自己做了三次的自然连接，然后通过前面的限制去除相同的数据之后将剩下选择了3个或者3个以上的课程号 π4就是对应第四个属性课程号，</p:text>
    <p:extLst>
      <p:ext uri="{C676402C-5697-4E1C-873F-D02D1690AC5C}">
        <p15:threadingInfo xmlns:p15="http://schemas.microsoft.com/office/powerpoint/2012/main" timeZoneBias="-480"/>
      </p:ext>
    </p:extLst>
  </p:cm>
  <p:cm authorId="5" dt="2023-02-09T00:03:09.926" idx="5">
    <p:pos x="7536" y="1539"/>
    <p:text/>
    <p:extLst>
      <p:ext uri="{C676402C-5697-4E1C-873F-D02D1690AC5C}">
        <p15:threadingInfo xmlns:p15="http://schemas.microsoft.com/office/powerpoint/2012/main" timeZoneBias="-480"/>
      </p:ext>
    </p:extLst>
  </p:cm>
  <p:cm authorId="5" dt="2023-02-09T00:19:38.638" idx="7">
    <p:pos x="7632" y="1635"/>
    <p:text>什么是等值连接， 相等的值进行连接，然后我们进行筛选，我们将三个表中teacher_id相同的部分连接起来，但是同时得满足3个表的student_id属性不能相等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451944-DB49-4BC4-AE06-822B778DE6C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2023/2/9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9D88DE-D22A-40D7-BCBE-4817FB84715A}" type="datetime1">
              <a:rPr lang="zh-CN" altLang="en-US" smtClean="0"/>
              <a:t>2023/2/9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24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4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32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28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44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67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16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72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0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64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4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椭圆形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任意多边形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2" name="任意多边形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任意多边形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日程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2C8F173-914A-4E85-8779-6C2F62356848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F9B36D-6A30-4849-8B66-D5D7798B6AC7}" type="datetime1">
              <a:rPr lang="zh-CN" altLang="en-US" smtClean="0"/>
              <a:t>2023/2/9</a:t>
            </a:fld>
            <a:endParaRPr lang="en-US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1A5451C-BF11-4021-87B4-DD30B3DBAE27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 sz="1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2" name="任意多边形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任意多边形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任意多边形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13ADE8-4E40-4412-BA14-476362F2379E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967947-751C-4C6A-9692-5D73B26F00FB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任意多边形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任意多边形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任意多边形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529F091-2E40-4C5B-82DC-3DAC8BF0FE0D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图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任意多边形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6AA98D-D671-41E9-8E36-2C554E6AB496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“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CN" altLang="en-US" noProof="0"/>
              <a:t>”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A280CF-9496-4900-8AF1-1A592914731A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长方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图片占位符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文本占位符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1" name="文本占位符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7" name="图片占位符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2" name="文本占位符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3" name="文本占位符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8" name="图片占位符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4" name="文本占位符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5" name="文本占位符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9" name="图片占位符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文本占位符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17A00-7FD4-429C-A3D1-426BE34719D7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9" name="任意多边形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任意多边形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任意多边形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任意多边形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任意多边形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任意多边形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个团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图片占位符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2" name="文本占位符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3" name="图片占位符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4" name="文本占位符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5" name="文本占位符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6" name="图片占位符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7" name="文本占位符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8" name="文本占位符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9" name="图片占位符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0" name="文本占位符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1" name="文本占位符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2" name="图片占位符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3" name="文本占位符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4" name="文本占位符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5" name="图片占位符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6" name="文本占位符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48" name="图片占位符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9" name="文本占位符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50" name="文本占位符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51" name="图片占位符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2" name="文本占位符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53" name="文本占位符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B38310-E07B-4C77-AEC4-9702ACC81EFC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E027B1-DC75-4557-B66B-0B3ABDE62371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924256" cy="2387600"/>
          </a:xfrm>
        </p:spPr>
        <p:txBody>
          <a:bodyPr rtlCol="0"/>
          <a:lstStyle/>
          <a:p>
            <a:pPr rtl="0"/>
            <a:r>
              <a:rPr lang="zh-CN" altLang="en-US"/>
              <a:t>数据库原理第七周研讨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zh-CN" altLang="en-US"/>
              <a:t>第一组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2E9F46-BE3E-0055-94F6-7F4CC7837499}"/>
              </a:ext>
            </a:extLst>
          </p:cNvPr>
          <p:cNvSpPr/>
          <p:nvPr/>
        </p:nvSpPr>
        <p:spPr>
          <a:xfrm>
            <a:off x="1527140" y="4418285"/>
            <a:ext cx="5015403" cy="74253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关系代数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EEE1613-B4A2-4E75-BA95-0B0D1FD9E8CA}" type="datetime1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B501E-22A7-60F4-062C-3C0B0584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8" y="2290052"/>
            <a:ext cx="11444371" cy="681042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71645535-D506-9476-4332-65F15A48DF07}"/>
              </a:ext>
            </a:extLst>
          </p:cNvPr>
          <p:cNvSpPr/>
          <p:nvPr/>
        </p:nvSpPr>
        <p:spPr>
          <a:xfrm>
            <a:off x="5810528" y="3092940"/>
            <a:ext cx="570943" cy="11102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4C835B-BAC9-06D8-38BE-1888FA852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141" y="4418285"/>
            <a:ext cx="9239318" cy="4000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613C27-CCE9-A147-83C4-CDC515A4E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544" y="4818338"/>
            <a:ext cx="4223915" cy="3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208" y="1794185"/>
            <a:ext cx="6245912" cy="1099459"/>
          </a:xfrm>
        </p:spPr>
        <p:txBody>
          <a:bodyPr rtlCol="0"/>
          <a:lstStyle/>
          <a:p>
            <a:pPr rtl="0"/>
            <a:r>
              <a:rPr lang="zh-CN" altLang="en-US"/>
              <a:t>问题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423" y="2895004"/>
            <a:ext cx="6245912" cy="178674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rtl="0"/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  <a:ea typeface="Microsoft YaHei UI"/>
              </a:rPr>
              <a:t>用元组关系演算</a:t>
            </a:r>
            <a:r>
              <a:rPr lang="zh-CN" altLang="en-US" sz="2800" dirty="0">
                <a:solidFill>
                  <a:srgbClr val="ECECF1"/>
                </a:solidFill>
                <a:latin typeface="Söhne"/>
                <a:ea typeface="Microsoft YaHei UI"/>
              </a:rPr>
              <a:t>和关系代数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  <a:ea typeface="Microsoft YaHei UI"/>
              </a:rPr>
              <a:t>写出如下查询：</a:t>
            </a:r>
          </a:p>
          <a:p>
            <a:pPr rtl="0"/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1.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检索选修课程包含</a:t>
            </a:r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1106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同学所学全部课程的</a:t>
            </a:r>
            <a:endParaRPr lang="en-US" altLang="zh-CN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rtl="0"/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学生学号和姓名。</a:t>
            </a:r>
          </a:p>
          <a:p>
            <a:pPr rtl="0"/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2.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检索刘晓明不学的课程的课程号。</a:t>
            </a:r>
          </a:p>
        </p:txBody>
      </p:sp>
    </p:spTree>
    <p:extLst>
      <p:ext uri="{BB962C8B-B14F-4D97-AF65-F5344CB8AC3E}">
        <p14:creationId xmlns:p14="http://schemas.microsoft.com/office/powerpoint/2010/main" val="267481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434C710-36A1-4FFC-806E-325FD72E037D}" type="datetime1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2303770-B0F1-6050-A273-5595D076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66" y="2429638"/>
            <a:ext cx="9779183" cy="1325563"/>
          </a:xfrm>
        </p:spPr>
        <p:txBody>
          <a:bodyPr/>
          <a:lstStyle/>
          <a:p>
            <a:r>
              <a:rPr lang="zh-CN" altLang="en-US"/>
              <a:t>检索选修课程包含</a:t>
            </a:r>
            <a:r>
              <a:rPr lang="en-US" altLang="zh-CN"/>
              <a:t>1106</a:t>
            </a:r>
            <a:r>
              <a:rPr lang="zh-CN" altLang="en-US"/>
              <a:t>同学所学全部课程的学生学号和姓名。</a:t>
            </a:r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1042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49EC3-34C1-9DD4-5AC3-CB14EB6F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 UI"/>
                <a:ea typeface="Microsoft YaHei UI"/>
              </a:rPr>
              <a:t>元组关系演算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191B5-19C0-24E1-7598-28D2F0426E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9B36D-6A30-4849-8B66-D5D7798B6AC7}" type="datetime1">
              <a:rPr lang="zh-CN" altLang="en-US" smtClean="0"/>
              <a:t>2023/2/9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0781A-10C1-CCEC-966B-3DED49720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图片 4" descr="文本&#10;&#10;已自动生成说明">
            <a:extLst>
              <a:ext uri="{FF2B5EF4-FFF2-40B4-BE49-F238E27FC236}">
                <a16:creationId xmlns:a16="http://schemas.microsoft.com/office/drawing/2014/main" id="{5324E676-7E5E-D21C-A2F9-9D6BB171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9" y="2181392"/>
            <a:ext cx="11458154" cy="22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5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358B-4C8D-67E3-7B89-205C7A0E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关系代数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75660-E314-3092-4031-02A0636827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9B36D-6A30-4849-8B66-D5D7798B6AC7}" type="datetime1">
              <a:rPr lang="zh-CN" altLang="en-US" smtClean="0"/>
              <a:t>2023/2/9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FA820-6393-1E3C-C2E5-7155243E3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图片 6" descr="文本, 信件&#10;&#10;已自动生成说明">
            <a:extLst>
              <a:ext uri="{FF2B5EF4-FFF2-40B4-BE49-F238E27FC236}">
                <a16:creationId xmlns:a16="http://schemas.microsoft.com/office/drawing/2014/main" id="{EE8D6236-6B32-67AF-9684-72823E14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424097"/>
            <a:ext cx="8961496" cy="15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434C710-36A1-4FFC-806E-325FD72E037D}" type="datetime1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2303770-B0F1-6050-A273-5595D076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37" y="2719923"/>
            <a:ext cx="9779183" cy="988371"/>
          </a:xfrm>
        </p:spPr>
        <p:txBody>
          <a:bodyPr/>
          <a:lstStyle/>
          <a:p>
            <a:r>
              <a:rPr lang="zh-CN" altLang="en-US"/>
              <a:t>检索刘晓明不学的课程的课程号</a:t>
            </a:r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9946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AAE38-F023-CD70-F3AA-242A45E3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 UI"/>
                <a:ea typeface="Microsoft YaHei UI"/>
              </a:rPr>
              <a:t>元组关系演算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487FC-D48B-F256-B9F4-44F78AC48F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9B36D-6A30-4849-8B66-D5D7798B6AC7}" type="datetime1">
              <a:rPr lang="zh-CN" altLang="en-US" smtClean="0"/>
              <a:t>2023/2/9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DB316-FEBA-1558-EA30-5160043E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图片 4" descr="文本&#10;&#10;已自动生成说明">
            <a:extLst>
              <a:ext uri="{FF2B5EF4-FFF2-40B4-BE49-F238E27FC236}">
                <a16:creationId xmlns:a16="http://schemas.microsoft.com/office/drawing/2014/main" id="{E51FD2EA-AABB-A610-A27C-9472BCB4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7" y="2461836"/>
            <a:ext cx="10231495" cy="16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4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4919B-DD70-7909-7CE3-24566D2E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关系代数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7D019-70D6-5590-2350-DEB7DF5740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9B36D-6A30-4849-8B66-D5D7798B6AC7}" type="datetime1">
              <a:rPr lang="zh-CN" altLang="en-US" smtClean="0"/>
              <a:t>2023/2/9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81362-A68E-A628-FD25-31D9DFE01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图片 4" descr="文本&#10;&#10;已自动生成说明">
            <a:extLst>
              <a:ext uri="{FF2B5EF4-FFF2-40B4-BE49-F238E27FC236}">
                <a16:creationId xmlns:a16="http://schemas.microsoft.com/office/drawing/2014/main" id="{648F8137-C3CC-A9A0-FFF6-F3AD6E1F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7" y="2507257"/>
            <a:ext cx="9093199" cy="1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zh-CN" altLang="en-US"/>
              <a:t>问题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用</a:t>
            </a:r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SQL,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关系代数，写出如下查询：检索同时选修了“</a:t>
            </a:r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08305001”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和 “</a:t>
            </a:r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08305002"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的学生学号和姓名。（提倡多种表达方式）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SQL</a:t>
            </a:r>
            <a:r>
              <a:rPr lang="zh-CN" altLang="en-US"/>
              <a:t>代码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EEE1613-B4A2-4E75-BA95-0B0D1FD9E8CA}" type="datetime1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3</a:t>
            </a:fld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C499F36-542B-7849-CB1A-A35D6DF5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68" y="2736502"/>
            <a:ext cx="6623825" cy="1384995"/>
          </a:xfrm>
          <a:prstGeom prst="rect">
            <a:avLst/>
          </a:prstGeom>
          <a:solidFill>
            <a:srgbClr val="2B2B2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xm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student_class.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'8305001'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'8305002'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 BY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HAVING </a:t>
            </a:r>
            <a:r>
              <a:rPr kumimoji="0" lang="zh-Hans-HK" altLang="zh-Hans-HK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COUNT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DISTINCT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kh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=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Hans-HK" altLang="zh-Hans-H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058F82-1EBE-0F7C-6759-476CC8F9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224" y="2288373"/>
            <a:ext cx="2657494" cy="228125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泪滴形 17">
            <a:extLst>
              <a:ext uri="{FF2B5EF4-FFF2-40B4-BE49-F238E27FC236}">
                <a16:creationId xmlns:a16="http://schemas.microsoft.com/office/drawing/2014/main" id="{B28B88C4-BC66-73D9-2020-EDF8766EF947}"/>
              </a:ext>
            </a:extLst>
          </p:cNvPr>
          <p:cNvSpPr/>
          <p:nvPr/>
        </p:nvSpPr>
        <p:spPr>
          <a:xfrm>
            <a:off x="10188019" y="381000"/>
            <a:ext cx="1253397" cy="125339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ans-HK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483CD-BB35-E427-0EB3-13863A71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代码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17858-F175-05E3-5C3F-7EB164DF11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29F091-2E40-4C5B-82DC-3DAC8BF0FE0D}" type="datetime1">
              <a:rPr lang="zh-CN" altLang="en-US" noProof="0" smtClean="0"/>
              <a:t>2023/2/9</a:t>
            </a:fld>
            <a:endParaRPr lang="zh-CN" altLang="en-US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70606-5EDC-3CB7-5448-CB45856F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CN" noProof="0" smtClean="0"/>
              <a:pPr/>
              <a:t>4</a:t>
            </a:fld>
            <a:endParaRPr lang="zh-CN" altLang="en-US" noProof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9721F3-90FE-7298-E709-FE106E3F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736" y="2197893"/>
            <a:ext cx="6142093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xm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kumimoji="0" lang="zh-Hans-HK" altLang="zh-Hans-HK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EXISTS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student.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'8305001'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zh-Hans-HK" altLang="zh-Hans-HK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EXISTS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student.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'8305002'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Hans-HK" altLang="zh-Hans-H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275511-8AE4-197B-8068-76629A2B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288372"/>
            <a:ext cx="2657494" cy="228125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0" name="泪滴形 9">
            <a:extLst>
              <a:ext uri="{FF2B5EF4-FFF2-40B4-BE49-F238E27FC236}">
                <a16:creationId xmlns:a16="http://schemas.microsoft.com/office/drawing/2014/main" id="{EA4DE6BC-AD11-FFE5-88DD-734AC24CFB43}"/>
              </a:ext>
            </a:extLst>
          </p:cNvPr>
          <p:cNvSpPr/>
          <p:nvPr/>
        </p:nvSpPr>
        <p:spPr>
          <a:xfrm>
            <a:off x="10188019" y="381000"/>
            <a:ext cx="1253397" cy="125339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ans-HK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8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关系代数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EEE1613-B4A2-4E75-BA95-0B0D1FD9E8CA}" type="datetime1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B7475E-1491-B44C-D3C6-AC6E8CECA8EA}"/>
              </a:ext>
            </a:extLst>
          </p:cNvPr>
          <p:cNvSpPr txBox="1"/>
          <p:nvPr/>
        </p:nvSpPr>
        <p:spPr>
          <a:xfrm>
            <a:off x="2242682" y="4689771"/>
            <a:ext cx="767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自然连接后，先选择选了要求的两门课的同学，再做一次投影显示他们的学号姓名</a:t>
            </a:r>
            <a:endParaRPr lang="zh-Hans-HK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4CB254-86F3-AD9A-8BB2-7A8152D0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3" y="2616411"/>
            <a:ext cx="11521786" cy="81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请用关系代数和</a:t>
            </a:r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SQL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写出检索同时有</a:t>
            </a:r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3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个或</a:t>
            </a:r>
            <a:r>
              <a:rPr lang="en-US" altLang="zh-CN" sz="2800" b="0" i="0" dirty="0">
                <a:solidFill>
                  <a:srgbClr val="ECECF1"/>
                </a:solidFill>
                <a:effectLst/>
                <a:latin typeface="Söhne"/>
              </a:rPr>
              <a:t>3</a:t>
            </a:r>
            <a:r>
              <a:rPr lang="zh-CN" altLang="en-US" sz="2800" b="0" i="0" dirty="0">
                <a:solidFill>
                  <a:srgbClr val="ECECF1"/>
                </a:solidFill>
                <a:effectLst/>
                <a:latin typeface="Söhne"/>
              </a:rPr>
              <a:t>个以上学生选课的老师所在学院名，教师名。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2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SQL</a:t>
            </a:r>
            <a:r>
              <a:rPr lang="zh-CN" altLang="en-US"/>
              <a:t>代码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EEE1613-B4A2-4E75-BA95-0B0D1FD9E8CA}" type="datetime1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7</a:t>
            </a:fld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C499F36-542B-7849-CB1A-A35D6DF5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68" y="2628781"/>
            <a:ext cx="6623825" cy="1600438"/>
          </a:xfrm>
          <a:prstGeom prst="rect">
            <a:avLst/>
          </a:prstGeom>
          <a:solidFill>
            <a:srgbClr val="2B2B2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teacher.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teacher_name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mc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department_name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teacher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teacher.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student_class.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gh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yxh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teacher.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yxh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 BY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teacher_name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department_name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HAVING </a:t>
            </a:r>
            <a:r>
              <a:rPr kumimoji="0" lang="zh-Hans-HK" altLang="zh-Hans-HK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COUNT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(student_class.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&gt;=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Hans-HK" altLang="zh-Hans-H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泪滴形 17">
            <a:extLst>
              <a:ext uri="{FF2B5EF4-FFF2-40B4-BE49-F238E27FC236}">
                <a16:creationId xmlns:a16="http://schemas.microsoft.com/office/drawing/2014/main" id="{B28B88C4-BC66-73D9-2020-EDF8766EF947}"/>
              </a:ext>
            </a:extLst>
          </p:cNvPr>
          <p:cNvSpPr/>
          <p:nvPr/>
        </p:nvSpPr>
        <p:spPr>
          <a:xfrm>
            <a:off x="10188019" y="381000"/>
            <a:ext cx="1253397" cy="125339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ans-HK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C5272F-9761-DFF7-A424-1C27F066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09" y="3200394"/>
            <a:ext cx="4410107" cy="166212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282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SQL</a:t>
            </a:r>
            <a:r>
              <a:rPr lang="zh-CN" altLang="en-US"/>
              <a:t>代码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EEE1613-B4A2-4E75-BA95-0B0D1FD9E8CA}" type="datetime1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C499F36-542B-7849-CB1A-A35D6DF5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68" y="2197894"/>
            <a:ext cx="6623825" cy="2462213"/>
          </a:xfrm>
          <a:prstGeom prst="rect">
            <a:avLst/>
          </a:prstGeom>
          <a:solidFill>
            <a:srgbClr val="2B2B2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teacher.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teacher_name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mc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department_name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teacher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department.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yxh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teacher.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yxh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kumimoji="0" lang="zh-Hans-HK" altLang="zh-Hans-HK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EXISTS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gh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teacher.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gh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 BY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student_class.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gh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HAVING </a:t>
            </a:r>
            <a:r>
              <a:rPr kumimoji="0" lang="zh-Hans-HK" altLang="zh-Hans-HK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COUNT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(student_class.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xh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&gt;= 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b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Hans-HK" altLang="zh-Hans-HK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Hans-HK" altLang="zh-Hans-H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泪滴形 17">
            <a:extLst>
              <a:ext uri="{FF2B5EF4-FFF2-40B4-BE49-F238E27FC236}">
                <a16:creationId xmlns:a16="http://schemas.microsoft.com/office/drawing/2014/main" id="{B28B88C4-BC66-73D9-2020-EDF8766EF947}"/>
              </a:ext>
            </a:extLst>
          </p:cNvPr>
          <p:cNvSpPr/>
          <p:nvPr/>
        </p:nvSpPr>
        <p:spPr>
          <a:xfrm>
            <a:off x="10188019" y="381000"/>
            <a:ext cx="1253397" cy="125339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ans-HK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C5272F-9761-DFF7-A424-1C27F066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09" y="3200394"/>
            <a:ext cx="4410107" cy="166212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513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2EEE1613-B4A2-4E75-BA95-0B0D1FD9E8CA}" type="datetime1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88AF9A-B279-39A7-6569-76248B6E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2" y="848220"/>
            <a:ext cx="7780952" cy="324761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7D5A8B6-BBA6-2CB3-37DA-C3A7E2B1A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974" y="4385970"/>
            <a:ext cx="7161905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8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7_TF45331398_Win32.potx" id="{223A0341-4853-4F7A-B01E-1FB1D40570B4}" vid="{8BBEF1B1-0376-4331-915B-47D5697097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{1A2A5CDC-E523-46B5-8C80-5066B6D70E61}tf45331398_win32</Template>
  <TotalTime>140</TotalTime>
  <Words>505</Words>
  <Application>Microsoft Office PowerPoint</Application>
  <PresentationFormat>宽屏</PresentationFormat>
  <Paragraphs>70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JetBrains Mono</vt:lpstr>
      <vt:lpstr>Microsoft YaHei UI</vt:lpstr>
      <vt:lpstr>Söhne</vt:lpstr>
      <vt:lpstr>微软雅黑</vt:lpstr>
      <vt:lpstr>Arial</vt:lpstr>
      <vt:lpstr>Tenorite</vt:lpstr>
      <vt:lpstr>Office 主题</vt:lpstr>
      <vt:lpstr>数据库原理第七周研讨</vt:lpstr>
      <vt:lpstr>问题1</vt:lpstr>
      <vt:lpstr>SQL代码</vt:lpstr>
      <vt:lpstr>SQL代码</vt:lpstr>
      <vt:lpstr>关系代数</vt:lpstr>
      <vt:lpstr>问题2</vt:lpstr>
      <vt:lpstr>SQL代码</vt:lpstr>
      <vt:lpstr>SQL代码</vt:lpstr>
      <vt:lpstr>PowerPoint 演示文稿</vt:lpstr>
      <vt:lpstr>关系代数</vt:lpstr>
      <vt:lpstr>问题3</vt:lpstr>
      <vt:lpstr>检索选修课程包含1106同学所学全部课程的学生学号和姓名。</vt:lpstr>
      <vt:lpstr>元组关系演算</vt:lpstr>
      <vt:lpstr>关系代数</vt:lpstr>
      <vt:lpstr>检索刘晓明不学的课程的课程号</vt:lpstr>
      <vt:lpstr>元组关系演算</vt:lpstr>
      <vt:lpstr>关系代数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数据库原理第七周研讨</dc:title>
  <dc:creator>朱 若时</dc:creator>
  <cp:lastModifiedBy>K irito</cp:lastModifiedBy>
  <cp:revision>8</cp:revision>
  <dcterms:created xsi:type="dcterms:W3CDTF">2023-02-07T06:22:08Z</dcterms:created>
  <dcterms:modified xsi:type="dcterms:W3CDTF">2023-02-09T01:21:51Z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