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5" r:id="rId4"/>
    <p:sldId id="274" r:id="rId5"/>
    <p:sldId id="275" r:id="rId6"/>
    <p:sldId id="276" r:id="rId7"/>
    <p:sldId id="277" r:id="rId8"/>
    <p:sldId id="278" r:id="rId9"/>
    <p:sldId id="279" r:id="rId10"/>
    <p:sldId id="280" r:id="rId11"/>
    <p:sldId id="281" r:id="rId12"/>
    <p:sldId id="282" r:id="rId13"/>
    <p:sldId id="283" r:id="rId14"/>
    <p:sldId id="28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9A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7" d="100"/>
          <a:sy n="117" d="100"/>
        </p:scale>
        <p:origin x="354" y="12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99FD0-1408-48F2-AA3D-4FB1028E62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6EEF7C0-0324-4E3F-AFD9-19C97C39CC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C168CB5-B691-444D-A26B-5BF37C67C81E}"/>
              </a:ext>
            </a:extLst>
          </p:cNvPr>
          <p:cNvSpPr>
            <a:spLocks noGrp="1"/>
          </p:cNvSpPr>
          <p:nvPr>
            <p:ph type="dt" sz="half" idx="10"/>
          </p:nvPr>
        </p:nvSpPr>
        <p:spPr/>
        <p:txBody>
          <a:bodyPr/>
          <a:lstStyle/>
          <a:p>
            <a:fld id="{2BBB8BB3-2C91-4051-A069-84D292B518E4}" type="datetimeFigureOut">
              <a:rPr lang="zh-CN" altLang="en-US" smtClean="0"/>
              <a:t>2022/11/11</a:t>
            </a:fld>
            <a:endParaRPr lang="zh-CN" altLang="en-US"/>
          </a:p>
        </p:txBody>
      </p:sp>
      <p:sp>
        <p:nvSpPr>
          <p:cNvPr id="5" name="页脚占位符 4">
            <a:extLst>
              <a:ext uri="{FF2B5EF4-FFF2-40B4-BE49-F238E27FC236}">
                <a16:creationId xmlns:a16="http://schemas.microsoft.com/office/drawing/2014/main" id="{8D58D942-5357-4D11-8C50-71E27F9464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035BB2-FA42-4FBD-945D-719EA9342115}"/>
              </a:ext>
            </a:extLst>
          </p:cNvPr>
          <p:cNvSpPr>
            <a:spLocks noGrp="1"/>
          </p:cNvSpPr>
          <p:nvPr>
            <p:ph type="sldNum" sz="quarter" idx="12"/>
          </p:nvPr>
        </p:nvSpPr>
        <p:spPr/>
        <p:txBody>
          <a:bodyPr/>
          <a:lstStyle/>
          <a:p>
            <a:fld id="{A9803F0A-FE82-42BF-B4E0-32EB75EB6BCB}" type="slidenum">
              <a:rPr lang="zh-CN" altLang="en-US" smtClean="0"/>
              <a:t>‹#›</a:t>
            </a:fld>
            <a:endParaRPr lang="zh-CN" altLang="en-US"/>
          </a:p>
        </p:txBody>
      </p:sp>
    </p:spTree>
    <p:extLst>
      <p:ext uri="{BB962C8B-B14F-4D97-AF65-F5344CB8AC3E}">
        <p14:creationId xmlns:p14="http://schemas.microsoft.com/office/powerpoint/2010/main" val="3930815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F69F8-5E19-498C-B121-949EABB9BDB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CA2839-0724-432B-8429-07358CBBA3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3C97A2-F2FD-44B2-9F93-EE6532E52B84}"/>
              </a:ext>
            </a:extLst>
          </p:cNvPr>
          <p:cNvSpPr>
            <a:spLocks noGrp="1"/>
          </p:cNvSpPr>
          <p:nvPr>
            <p:ph type="dt" sz="half" idx="10"/>
          </p:nvPr>
        </p:nvSpPr>
        <p:spPr/>
        <p:txBody>
          <a:bodyPr/>
          <a:lstStyle/>
          <a:p>
            <a:fld id="{2BBB8BB3-2C91-4051-A069-84D292B518E4}" type="datetimeFigureOut">
              <a:rPr lang="zh-CN" altLang="en-US" smtClean="0"/>
              <a:t>2022/11/11</a:t>
            </a:fld>
            <a:endParaRPr lang="zh-CN" altLang="en-US"/>
          </a:p>
        </p:txBody>
      </p:sp>
      <p:sp>
        <p:nvSpPr>
          <p:cNvPr id="5" name="页脚占位符 4">
            <a:extLst>
              <a:ext uri="{FF2B5EF4-FFF2-40B4-BE49-F238E27FC236}">
                <a16:creationId xmlns:a16="http://schemas.microsoft.com/office/drawing/2014/main" id="{AD242B6C-BA84-4776-B39C-C11A0CFA37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03F3FA-E7AC-42A4-806D-0E47413DBD8E}"/>
              </a:ext>
            </a:extLst>
          </p:cNvPr>
          <p:cNvSpPr>
            <a:spLocks noGrp="1"/>
          </p:cNvSpPr>
          <p:nvPr>
            <p:ph type="sldNum" sz="quarter" idx="12"/>
          </p:nvPr>
        </p:nvSpPr>
        <p:spPr/>
        <p:txBody>
          <a:bodyPr/>
          <a:lstStyle/>
          <a:p>
            <a:fld id="{A9803F0A-FE82-42BF-B4E0-32EB75EB6BCB}" type="slidenum">
              <a:rPr lang="zh-CN" altLang="en-US" smtClean="0"/>
              <a:t>‹#›</a:t>
            </a:fld>
            <a:endParaRPr lang="zh-CN" altLang="en-US"/>
          </a:p>
        </p:txBody>
      </p:sp>
    </p:spTree>
    <p:extLst>
      <p:ext uri="{BB962C8B-B14F-4D97-AF65-F5344CB8AC3E}">
        <p14:creationId xmlns:p14="http://schemas.microsoft.com/office/powerpoint/2010/main" val="31945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57A8E65-1CCB-40E6-9AE4-D149C116873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9141B36-0092-4AA1-B54B-60E30D381C5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7D402E-3F9B-4693-8A4F-90AC3AF9407B}"/>
              </a:ext>
            </a:extLst>
          </p:cNvPr>
          <p:cNvSpPr>
            <a:spLocks noGrp="1"/>
          </p:cNvSpPr>
          <p:nvPr>
            <p:ph type="dt" sz="half" idx="10"/>
          </p:nvPr>
        </p:nvSpPr>
        <p:spPr/>
        <p:txBody>
          <a:bodyPr/>
          <a:lstStyle/>
          <a:p>
            <a:fld id="{2BBB8BB3-2C91-4051-A069-84D292B518E4}" type="datetimeFigureOut">
              <a:rPr lang="zh-CN" altLang="en-US" smtClean="0"/>
              <a:t>2022/11/11</a:t>
            </a:fld>
            <a:endParaRPr lang="zh-CN" altLang="en-US"/>
          </a:p>
        </p:txBody>
      </p:sp>
      <p:sp>
        <p:nvSpPr>
          <p:cNvPr id="5" name="页脚占位符 4">
            <a:extLst>
              <a:ext uri="{FF2B5EF4-FFF2-40B4-BE49-F238E27FC236}">
                <a16:creationId xmlns:a16="http://schemas.microsoft.com/office/drawing/2014/main" id="{CB82CEF0-23E9-43C1-9A8E-D4B7F5DA05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EDDE32-CDDE-49B9-98FA-A326FC632006}"/>
              </a:ext>
            </a:extLst>
          </p:cNvPr>
          <p:cNvSpPr>
            <a:spLocks noGrp="1"/>
          </p:cNvSpPr>
          <p:nvPr>
            <p:ph type="sldNum" sz="quarter" idx="12"/>
          </p:nvPr>
        </p:nvSpPr>
        <p:spPr/>
        <p:txBody>
          <a:bodyPr/>
          <a:lstStyle/>
          <a:p>
            <a:fld id="{A9803F0A-FE82-42BF-B4E0-32EB75EB6BCB}" type="slidenum">
              <a:rPr lang="zh-CN" altLang="en-US" smtClean="0"/>
              <a:t>‹#›</a:t>
            </a:fld>
            <a:endParaRPr lang="zh-CN" altLang="en-US"/>
          </a:p>
        </p:txBody>
      </p:sp>
    </p:spTree>
    <p:extLst>
      <p:ext uri="{BB962C8B-B14F-4D97-AF65-F5344CB8AC3E}">
        <p14:creationId xmlns:p14="http://schemas.microsoft.com/office/powerpoint/2010/main" val="153475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BC955-6618-4BC3-A5CF-D40FF99BC4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4A630E-50A8-489F-87D9-81A4013A636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04EF3E-80CE-4C4F-883A-AA5CA36E7884}"/>
              </a:ext>
            </a:extLst>
          </p:cNvPr>
          <p:cNvSpPr>
            <a:spLocks noGrp="1"/>
          </p:cNvSpPr>
          <p:nvPr>
            <p:ph type="dt" sz="half" idx="10"/>
          </p:nvPr>
        </p:nvSpPr>
        <p:spPr/>
        <p:txBody>
          <a:bodyPr/>
          <a:lstStyle/>
          <a:p>
            <a:fld id="{2BBB8BB3-2C91-4051-A069-84D292B518E4}" type="datetimeFigureOut">
              <a:rPr lang="zh-CN" altLang="en-US" smtClean="0"/>
              <a:t>2022/11/11</a:t>
            </a:fld>
            <a:endParaRPr lang="zh-CN" altLang="en-US"/>
          </a:p>
        </p:txBody>
      </p:sp>
      <p:sp>
        <p:nvSpPr>
          <p:cNvPr id="5" name="页脚占位符 4">
            <a:extLst>
              <a:ext uri="{FF2B5EF4-FFF2-40B4-BE49-F238E27FC236}">
                <a16:creationId xmlns:a16="http://schemas.microsoft.com/office/drawing/2014/main" id="{16C9B5BB-6BC6-450E-971F-BAA67AAD4B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85B80E-2A1A-4E72-BA3C-CD9C492FA078}"/>
              </a:ext>
            </a:extLst>
          </p:cNvPr>
          <p:cNvSpPr>
            <a:spLocks noGrp="1"/>
          </p:cNvSpPr>
          <p:nvPr>
            <p:ph type="sldNum" sz="quarter" idx="12"/>
          </p:nvPr>
        </p:nvSpPr>
        <p:spPr/>
        <p:txBody>
          <a:bodyPr/>
          <a:lstStyle/>
          <a:p>
            <a:fld id="{A9803F0A-FE82-42BF-B4E0-32EB75EB6BCB}" type="slidenum">
              <a:rPr lang="zh-CN" altLang="en-US" smtClean="0"/>
              <a:t>‹#›</a:t>
            </a:fld>
            <a:endParaRPr lang="zh-CN" altLang="en-US"/>
          </a:p>
        </p:txBody>
      </p:sp>
    </p:spTree>
    <p:extLst>
      <p:ext uri="{BB962C8B-B14F-4D97-AF65-F5344CB8AC3E}">
        <p14:creationId xmlns:p14="http://schemas.microsoft.com/office/powerpoint/2010/main" val="259785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484A5-C4D1-41B9-A0D9-566C76FB5B0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2FA4387-5DFF-4A39-9B02-6DAC401EF7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784D453-4926-427A-B8F6-E0F6E42D7D83}"/>
              </a:ext>
            </a:extLst>
          </p:cNvPr>
          <p:cNvSpPr>
            <a:spLocks noGrp="1"/>
          </p:cNvSpPr>
          <p:nvPr>
            <p:ph type="dt" sz="half" idx="10"/>
          </p:nvPr>
        </p:nvSpPr>
        <p:spPr/>
        <p:txBody>
          <a:bodyPr/>
          <a:lstStyle/>
          <a:p>
            <a:fld id="{2BBB8BB3-2C91-4051-A069-84D292B518E4}" type="datetimeFigureOut">
              <a:rPr lang="zh-CN" altLang="en-US" smtClean="0"/>
              <a:t>2022/11/11</a:t>
            </a:fld>
            <a:endParaRPr lang="zh-CN" altLang="en-US"/>
          </a:p>
        </p:txBody>
      </p:sp>
      <p:sp>
        <p:nvSpPr>
          <p:cNvPr id="5" name="页脚占位符 4">
            <a:extLst>
              <a:ext uri="{FF2B5EF4-FFF2-40B4-BE49-F238E27FC236}">
                <a16:creationId xmlns:a16="http://schemas.microsoft.com/office/drawing/2014/main" id="{E5C56482-EC2D-4184-B543-09927666F7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02E682-BDAE-4D7A-B0B0-BA3FAA0EAB0F}"/>
              </a:ext>
            </a:extLst>
          </p:cNvPr>
          <p:cNvSpPr>
            <a:spLocks noGrp="1"/>
          </p:cNvSpPr>
          <p:nvPr>
            <p:ph type="sldNum" sz="quarter" idx="12"/>
          </p:nvPr>
        </p:nvSpPr>
        <p:spPr/>
        <p:txBody>
          <a:bodyPr/>
          <a:lstStyle/>
          <a:p>
            <a:fld id="{A9803F0A-FE82-42BF-B4E0-32EB75EB6BCB}" type="slidenum">
              <a:rPr lang="zh-CN" altLang="en-US" smtClean="0"/>
              <a:t>‹#›</a:t>
            </a:fld>
            <a:endParaRPr lang="zh-CN" altLang="en-US"/>
          </a:p>
        </p:txBody>
      </p:sp>
    </p:spTree>
    <p:extLst>
      <p:ext uri="{BB962C8B-B14F-4D97-AF65-F5344CB8AC3E}">
        <p14:creationId xmlns:p14="http://schemas.microsoft.com/office/powerpoint/2010/main" val="156058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8C47E-22FC-4952-A5F6-48D8DF27C2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91BEC9-4D49-45D7-9301-0E7688A9B86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9AC0F2B-DD6A-467F-B35F-BDB0C4DB9C7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20C4F60-F4DB-4114-B831-C7D60AF11C6E}"/>
              </a:ext>
            </a:extLst>
          </p:cNvPr>
          <p:cNvSpPr>
            <a:spLocks noGrp="1"/>
          </p:cNvSpPr>
          <p:nvPr>
            <p:ph type="dt" sz="half" idx="10"/>
          </p:nvPr>
        </p:nvSpPr>
        <p:spPr/>
        <p:txBody>
          <a:bodyPr/>
          <a:lstStyle/>
          <a:p>
            <a:fld id="{2BBB8BB3-2C91-4051-A069-84D292B518E4}" type="datetimeFigureOut">
              <a:rPr lang="zh-CN" altLang="en-US" smtClean="0"/>
              <a:t>2022/11/11</a:t>
            </a:fld>
            <a:endParaRPr lang="zh-CN" altLang="en-US"/>
          </a:p>
        </p:txBody>
      </p:sp>
      <p:sp>
        <p:nvSpPr>
          <p:cNvPr id="6" name="页脚占位符 5">
            <a:extLst>
              <a:ext uri="{FF2B5EF4-FFF2-40B4-BE49-F238E27FC236}">
                <a16:creationId xmlns:a16="http://schemas.microsoft.com/office/drawing/2014/main" id="{DA82B529-C42A-416C-ACAB-B33F786143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672903-15E9-4561-98DB-CD6B05C4903C}"/>
              </a:ext>
            </a:extLst>
          </p:cNvPr>
          <p:cNvSpPr>
            <a:spLocks noGrp="1"/>
          </p:cNvSpPr>
          <p:nvPr>
            <p:ph type="sldNum" sz="quarter" idx="12"/>
          </p:nvPr>
        </p:nvSpPr>
        <p:spPr/>
        <p:txBody>
          <a:bodyPr/>
          <a:lstStyle/>
          <a:p>
            <a:fld id="{A9803F0A-FE82-42BF-B4E0-32EB75EB6BCB}" type="slidenum">
              <a:rPr lang="zh-CN" altLang="en-US" smtClean="0"/>
              <a:t>‹#›</a:t>
            </a:fld>
            <a:endParaRPr lang="zh-CN" altLang="en-US"/>
          </a:p>
        </p:txBody>
      </p:sp>
    </p:spTree>
    <p:extLst>
      <p:ext uri="{BB962C8B-B14F-4D97-AF65-F5344CB8AC3E}">
        <p14:creationId xmlns:p14="http://schemas.microsoft.com/office/powerpoint/2010/main" val="341320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CCF5-3CC2-4D77-8A6F-06A40988EE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415193E-AFF9-435B-A408-96CE67884C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6A230B8-8666-4006-9FAD-551B329B5D8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6D704A0-A2CA-45F2-AEA2-8EEACF800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B6B08E1-BD10-493E-894A-29AED0F8DB6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880E8D-6D72-4502-956C-6773D8E35C1C}"/>
              </a:ext>
            </a:extLst>
          </p:cNvPr>
          <p:cNvSpPr>
            <a:spLocks noGrp="1"/>
          </p:cNvSpPr>
          <p:nvPr>
            <p:ph type="dt" sz="half" idx="10"/>
          </p:nvPr>
        </p:nvSpPr>
        <p:spPr/>
        <p:txBody>
          <a:bodyPr/>
          <a:lstStyle/>
          <a:p>
            <a:fld id="{2BBB8BB3-2C91-4051-A069-84D292B518E4}" type="datetimeFigureOut">
              <a:rPr lang="zh-CN" altLang="en-US" smtClean="0"/>
              <a:t>2022/11/11</a:t>
            </a:fld>
            <a:endParaRPr lang="zh-CN" altLang="en-US"/>
          </a:p>
        </p:txBody>
      </p:sp>
      <p:sp>
        <p:nvSpPr>
          <p:cNvPr id="8" name="页脚占位符 7">
            <a:extLst>
              <a:ext uri="{FF2B5EF4-FFF2-40B4-BE49-F238E27FC236}">
                <a16:creationId xmlns:a16="http://schemas.microsoft.com/office/drawing/2014/main" id="{66916475-E5E1-40D8-ACBA-60FD3EFCF3F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8EFFB7-45B4-42C7-A656-0FFCA0D60D90}"/>
              </a:ext>
            </a:extLst>
          </p:cNvPr>
          <p:cNvSpPr>
            <a:spLocks noGrp="1"/>
          </p:cNvSpPr>
          <p:nvPr>
            <p:ph type="sldNum" sz="quarter" idx="12"/>
          </p:nvPr>
        </p:nvSpPr>
        <p:spPr/>
        <p:txBody>
          <a:bodyPr/>
          <a:lstStyle/>
          <a:p>
            <a:fld id="{A9803F0A-FE82-42BF-B4E0-32EB75EB6BCB}" type="slidenum">
              <a:rPr lang="zh-CN" altLang="en-US" smtClean="0"/>
              <a:t>‹#›</a:t>
            </a:fld>
            <a:endParaRPr lang="zh-CN" altLang="en-US"/>
          </a:p>
        </p:txBody>
      </p:sp>
    </p:spTree>
    <p:extLst>
      <p:ext uri="{BB962C8B-B14F-4D97-AF65-F5344CB8AC3E}">
        <p14:creationId xmlns:p14="http://schemas.microsoft.com/office/powerpoint/2010/main" val="110371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B21F7-84FC-44F1-8FFB-39648F9F135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1EDC3E-319F-4A11-BC7D-82CB85BA56E3}"/>
              </a:ext>
            </a:extLst>
          </p:cNvPr>
          <p:cNvSpPr>
            <a:spLocks noGrp="1"/>
          </p:cNvSpPr>
          <p:nvPr>
            <p:ph type="dt" sz="half" idx="10"/>
          </p:nvPr>
        </p:nvSpPr>
        <p:spPr/>
        <p:txBody>
          <a:bodyPr/>
          <a:lstStyle/>
          <a:p>
            <a:fld id="{2BBB8BB3-2C91-4051-A069-84D292B518E4}" type="datetimeFigureOut">
              <a:rPr lang="zh-CN" altLang="en-US" smtClean="0"/>
              <a:t>2022/11/11</a:t>
            </a:fld>
            <a:endParaRPr lang="zh-CN" altLang="en-US"/>
          </a:p>
        </p:txBody>
      </p:sp>
      <p:sp>
        <p:nvSpPr>
          <p:cNvPr id="4" name="页脚占位符 3">
            <a:extLst>
              <a:ext uri="{FF2B5EF4-FFF2-40B4-BE49-F238E27FC236}">
                <a16:creationId xmlns:a16="http://schemas.microsoft.com/office/drawing/2014/main" id="{3FCC1F27-F40D-459E-BACC-D888EA00E1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433AAB-2028-4BEA-B744-6A36958C88BF}"/>
              </a:ext>
            </a:extLst>
          </p:cNvPr>
          <p:cNvSpPr>
            <a:spLocks noGrp="1"/>
          </p:cNvSpPr>
          <p:nvPr>
            <p:ph type="sldNum" sz="quarter" idx="12"/>
          </p:nvPr>
        </p:nvSpPr>
        <p:spPr/>
        <p:txBody>
          <a:bodyPr/>
          <a:lstStyle/>
          <a:p>
            <a:fld id="{A9803F0A-FE82-42BF-B4E0-32EB75EB6BCB}" type="slidenum">
              <a:rPr lang="zh-CN" altLang="en-US" smtClean="0"/>
              <a:t>‹#›</a:t>
            </a:fld>
            <a:endParaRPr lang="zh-CN" altLang="en-US"/>
          </a:p>
        </p:txBody>
      </p:sp>
    </p:spTree>
    <p:extLst>
      <p:ext uri="{BB962C8B-B14F-4D97-AF65-F5344CB8AC3E}">
        <p14:creationId xmlns:p14="http://schemas.microsoft.com/office/powerpoint/2010/main" val="319904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BDC12D-5EB7-4AA9-AE86-40B866317404}"/>
              </a:ext>
            </a:extLst>
          </p:cNvPr>
          <p:cNvSpPr>
            <a:spLocks noGrp="1"/>
          </p:cNvSpPr>
          <p:nvPr>
            <p:ph type="dt" sz="half" idx="10"/>
          </p:nvPr>
        </p:nvSpPr>
        <p:spPr/>
        <p:txBody>
          <a:bodyPr/>
          <a:lstStyle/>
          <a:p>
            <a:fld id="{2BBB8BB3-2C91-4051-A069-84D292B518E4}" type="datetimeFigureOut">
              <a:rPr lang="zh-CN" altLang="en-US" smtClean="0"/>
              <a:t>2022/11/11</a:t>
            </a:fld>
            <a:endParaRPr lang="zh-CN" altLang="en-US"/>
          </a:p>
        </p:txBody>
      </p:sp>
      <p:sp>
        <p:nvSpPr>
          <p:cNvPr id="3" name="页脚占位符 2">
            <a:extLst>
              <a:ext uri="{FF2B5EF4-FFF2-40B4-BE49-F238E27FC236}">
                <a16:creationId xmlns:a16="http://schemas.microsoft.com/office/drawing/2014/main" id="{C5FA3665-43C8-45EA-9EA1-7735C905E43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19C3D94-0BD5-4CF3-8AF3-C90297DEED2B}"/>
              </a:ext>
            </a:extLst>
          </p:cNvPr>
          <p:cNvSpPr>
            <a:spLocks noGrp="1"/>
          </p:cNvSpPr>
          <p:nvPr>
            <p:ph type="sldNum" sz="quarter" idx="12"/>
          </p:nvPr>
        </p:nvSpPr>
        <p:spPr/>
        <p:txBody>
          <a:bodyPr/>
          <a:lstStyle/>
          <a:p>
            <a:fld id="{A9803F0A-FE82-42BF-B4E0-32EB75EB6BCB}" type="slidenum">
              <a:rPr lang="zh-CN" altLang="en-US" smtClean="0"/>
              <a:t>‹#›</a:t>
            </a:fld>
            <a:endParaRPr lang="zh-CN" altLang="en-US"/>
          </a:p>
        </p:txBody>
      </p:sp>
    </p:spTree>
    <p:extLst>
      <p:ext uri="{BB962C8B-B14F-4D97-AF65-F5344CB8AC3E}">
        <p14:creationId xmlns:p14="http://schemas.microsoft.com/office/powerpoint/2010/main" val="154498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B5E5E-9A7B-43D3-BB06-57BFF8DDCF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A680F5-6B88-452F-B75D-47A7D1D34B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58AD713-7764-4F57-B4B7-93953E1F7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F54134D-F9DA-4805-A871-BADD830001A5}"/>
              </a:ext>
            </a:extLst>
          </p:cNvPr>
          <p:cNvSpPr>
            <a:spLocks noGrp="1"/>
          </p:cNvSpPr>
          <p:nvPr>
            <p:ph type="dt" sz="half" idx="10"/>
          </p:nvPr>
        </p:nvSpPr>
        <p:spPr/>
        <p:txBody>
          <a:bodyPr/>
          <a:lstStyle/>
          <a:p>
            <a:fld id="{2BBB8BB3-2C91-4051-A069-84D292B518E4}" type="datetimeFigureOut">
              <a:rPr lang="zh-CN" altLang="en-US" smtClean="0"/>
              <a:t>2022/11/11</a:t>
            </a:fld>
            <a:endParaRPr lang="zh-CN" altLang="en-US"/>
          </a:p>
        </p:txBody>
      </p:sp>
      <p:sp>
        <p:nvSpPr>
          <p:cNvPr id="6" name="页脚占位符 5">
            <a:extLst>
              <a:ext uri="{FF2B5EF4-FFF2-40B4-BE49-F238E27FC236}">
                <a16:creationId xmlns:a16="http://schemas.microsoft.com/office/drawing/2014/main" id="{6A1E2876-BF2A-4169-BEE9-30D9604C87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1CA917-3531-4D9B-B8B1-2F7B0FC18796}"/>
              </a:ext>
            </a:extLst>
          </p:cNvPr>
          <p:cNvSpPr>
            <a:spLocks noGrp="1"/>
          </p:cNvSpPr>
          <p:nvPr>
            <p:ph type="sldNum" sz="quarter" idx="12"/>
          </p:nvPr>
        </p:nvSpPr>
        <p:spPr/>
        <p:txBody>
          <a:bodyPr/>
          <a:lstStyle/>
          <a:p>
            <a:fld id="{A9803F0A-FE82-42BF-B4E0-32EB75EB6BCB}" type="slidenum">
              <a:rPr lang="zh-CN" altLang="en-US" smtClean="0"/>
              <a:t>‹#›</a:t>
            </a:fld>
            <a:endParaRPr lang="zh-CN" altLang="en-US"/>
          </a:p>
        </p:txBody>
      </p:sp>
    </p:spTree>
    <p:extLst>
      <p:ext uri="{BB962C8B-B14F-4D97-AF65-F5344CB8AC3E}">
        <p14:creationId xmlns:p14="http://schemas.microsoft.com/office/powerpoint/2010/main" val="350794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CAB17-0010-4444-92B7-FF86553214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3B6B77-56BA-429C-9628-E07F265172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1402C1C-9D87-4106-BC28-97D3120E9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29B6AB5-CBA9-4CAA-BFDE-5D897431DEB5}"/>
              </a:ext>
            </a:extLst>
          </p:cNvPr>
          <p:cNvSpPr>
            <a:spLocks noGrp="1"/>
          </p:cNvSpPr>
          <p:nvPr>
            <p:ph type="dt" sz="half" idx="10"/>
          </p:nvPr>
        </p:nvSpPr>
        <p:spPr/>
        <p:txBody>
          <a:bodyPr/>
          <a:lstStyle/>
          <a:p>
            <a:fld id="{2BBB8BB3-2C91-4051-A069-84D292B518E4}" type="datetimeFigureOut">
              <a:rPr lang="zh-CN" altLang="en-US" smtClean="0"/>
              <a:t>2022/11/11</a:t>
            </a:fld>
            <a:endParaRPr lang="zh-CN" altLang="en-US"/>
          </a:p>
        </p:txBody>
      </p:sp>
      <p:sp>
        <p:nvSpPr>
          <p:cNvPr id="6" name="页脚占位符 5">
            <a:extLst>
              <a:ext uri="{FF2B5EF4-FFF2-40B4-BE49-F238E27FC236}">
                <a16:creationId xmlns:a16="http://schemas.microsoft.com/office/drawing/2014/main" id="{D2044A01-D243-49D2-980F-68D66B4864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ABC760-C2EB-49D3-AD57-C0A336EB583D}"/>
              </a:ext>
            </a:extLst>
          </p:cNvPr>
          <p:cNvSpPr>
            <a:spLocks noGrp="1"/>
          </p:cNvSpPr>
          <p:nvPr>
            <p:ph type="sldNum" sz="quarter" idx="12"/>
          </p:nvPr>
        </p:nvSpPr>
        <p:spPr/>
        <p:txBody>
          <a:bodyPr/>
          <a:lstStyle/>
          <a:p>
            <a:fld id="{A9803F0A-FE82-42BF-B4E0-32EB75EB6BCB}" type="slidenum">
              <a:rPr lang="zh-CN" altLang="en-US" smtClean="0"/>
              <a:t>‹#›</a:t>
            </a:fld>
            <a:endParaRPr lang="zh-CN" altLang="en-US"/>
          </a:p>
        </p:txBody>
      </p:sp>
    </p:spTree>
    <p:extLst>
      <p:ext uri="{BB962C8B-B14F-4D97-AF65-F5344CB8AC3E}">
        <p14:creationId xmlns:p14="http://schemas.microsoft.com/office/powerpoint/2010/main" val="251800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F922A43-69AC-4A31-A48E-1EDEBFAD5D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9C3AAC-37FB-4204-B02D-C6846D25B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1D2CE4-3A46-4D52-9682-3E29BA0257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B8BB3-2C91-4051-A069-84D292B518E4}" type="datetimeFigureOut">
              <a:rPr lang="zh-CN" altLang="en-US" smtClean="0"/>
              <a:t>2022/11/11</a:t>
            </a:fld>
            <a:endParaRPr lang="zh-CN" altLang="en-US"/>
          </a:p>
        </p:txBody>
      </p:sp>
      <p:sp>
        <p:nvSpPr>
          <p:cNvPr id="5" name="页脚占位符 4">
            <a:extLst>
              <a:ext uri="{FF2B5EF4-FFF2-40B4-BE49-F238E27FC236}">
                <a16:creationId xmlns:a16="http://schemas.microsoft.com/office/drawing/2014/main" id="{B8A83047-FF9E-4630-8641-18125A5D4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7567F5-623B-41B0-B11F-F147533D5D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03F0A-FE82-42BF-B4E0-32EB75EB6BCB}" type="slidenum">
              <a:rPr lang="zh-CN" altLang="en-US" smtClean="0"/>
              <a:t>‹#›</a:t>
            </a:fld>
            <a:endParaRPr lang="zh-CN" altLang="en-US"/>
          </a:p>
        </p:txBody>
      </p:sp>
    </p:spTree>
    <p:extLst>
      <p:ext uri="{BB962C8B-B14F-4D97-AF65-F5344CB8AC3E}">
        <p14:creationId xmlns:p14="http://schemas.microsoft.com/office/powerpoint/2010/main" val="2445274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6F028374-FFCC-4E5A-A9B9-CA04EDE0AEF2}"/>
              </a:ext>
            </a:extLst>
          </p:cNvPr>
          <p:cNvPicPr>
            <a:picLocks noChangeAspect="1"/>
          </p:cNvPicPr>
          <p:nvPr/>
        </p:nvPicPr>
        <p:blipFill>
          <a:blip r:embed="rId2">
            <a:extLst>
              <a:ext uri="{28A0092B-C50C-407E-A947-70E740481C1C}">
                <a14:useLocalDpi xmlns:a14="http://schemas.microsoft.com/office/drawing/2010/main" val="0"/>
              </a:ext>
            </a:extLst>
          </a:blip>
          <a:srcRect l="21302" t="37265" r="21302"/>
          <a:stretch>
            <a:fillRect/>
          </a:stretch>
        </p:blipFill>
        <p:spPr>
          <a:xfrm>
            <a:off x="0" y="3428999"/>
            <a:ext cx="12192000" cy="3429001"/>
          </a:xfrm>
          <a:custGeom>
            <a:avLst/>
            <a:gdLst>
              <a:gd name="connsiteX0" fmla="*/ 0 w 12192000"/>
              <a:gd name="connsiteY0" fmla="*/ 0 h 4302370"/>
              <a:gd name="connsiteX1" fmla="*/ 70338 w 12192000"/>
              <a:gd name="connsiteY1" fmla="*/ 70338 h 4302370"/>
              <a:gd name="connsiteX2" fmla="*/ 117231 w 12192000"/>
              <a:gd name="connsiteY2" fmla="*/ 117231 h 4302370"/>
              <a:gd name="connsiteX3" fmla="*/ 304800 w 12192000"/>
              <a:gd name="connsiteY3" fmla="*/ 164123 h 4302370"/>
              <a:gd name="connsiteX4" fmla="*/ 445477 w 12192000"/>
              <a:gd name="connsiteY4" fmla="*/ 211015 h 4302370"/>
              <a:gd name="connsiteX5" fmla="*/ 656492 w 12192000"/>
              <a:gd name="connsiteY5" fmla="*/ 257907 h 4302370"/>
              <a:gd name="connsiteX6" fmla="*/ 890954 w 12192000"/>
              <a:gd name="connsiteY6" fmla="*/ 328246 h 4302370"/>
              <a:gd name="connsiteX7" fmla="*/ 1031631 w 12192000"/>
              <a:gd name="connsiteY7" fmla="*/ 375138 h 4302370"/>
              <a:gd name="connsiteX8" fmla="*/ 1312985 w 12192000"/>
              <a:gd name="connsiteY8" fmla="*/ 422031 h 4302370"/>
              <a:gd name="connsiteX9" fmla="*/ 1500554 w 12192000"/>
              <a:gd name="connsiteY9" fmla="*/ 468923 h 4302370"/>
              <a:gd name="connsiteX10" fmla="*/ 1641231 w 12192000"/>
              <a:gd name="connsiteY10" fmla="*/ 492369 h 4302370"/>
              <a:gd name="connsiteX11" fmla="*/ 1828800 w 12192000"/>
              <a:gd name="connsiteY11" fmla="*/ 515815 h 4302370"/>
              <a:gd name="connsiteX12" fmla="*/ 1946031 w 12192000"/>
              <a:gd name="connsiteY12" fmla="*/ 539261 h 4302370"/>
              <a:gd name="connsiteX13" fmla="*/ 2133600 w 12192000"/>
              <a:gd name="connsiteY13" fmla="*/ 562707 h 4302370"/>
              <a:gd name="connsiteX14" fmla="*/ 2438400 w 12192000"/>
              <a:gd name="connsiteY14" fmla="*/ 609600 h 4302370"/>
              <a:gd name="connsiteX15" fmla="*/ 2719754 w 12192000"/>
              <a:gd name="connsiteY15" fmla="*/ 633046 h 4302370"/>
              <a:gd name="connsiteX16" fmla="*/ 2930769 w 12192000"/>
              <a:gd name="connsiteY16" fmla="*/ 703384 h 4302370"/>
              <a:gd name="connsiteX17" fmla="*/ 3024554 w 12192000"/>
              <a:gd name="connsiteY17" fmla="*/ 726831 h 4302370"/>
              <a:gd name="connsiteX18" fmla="*/ 3212123 w 12192000"/>
              <a:gd name="connsiteY18" fmla="*/ 773723 h 4302370"/>
              <a:gd name="connsiteX19" fmla="*/ 3376246 w 12192000"/>
              <a:gd name="connsiteY19" fmla="*/ 844061 h 4302370"/>
              <a:gd name="connsiteX20" fmla="*/ 3493477 w 12192000"/>
              <a:gd name="connsiteY20" fmla="*/ 890954 h 4302370"/>
              <a:gd name="connsiteX21" fmla="*/ 3681046 w 12192000"/>
              <a:gd name="connsiteY21" fmla="*/ 937846 h 4302370"/>
              <a:gd name="connsiteX22" fmla="*/ 3938954 w 12192000"/>
              <a:gd name="connsiteY22" fmla="*/ 1031631 h 4302370"/>
              <a:gd name="connsiteX23" fmla="*/ 4056185 w 12192000"/>
              <a:gd name="connsiteY23" fmla="*/ 1055077 h 4302370"/>
              <a:gd name="connsiteX24" fmla="*/ 4243754 w 12192000"/>
              <a:gd name="connsiteY24" fmla="*/ 1101969 h 4302370"/>
              <a:gd name="connsiteX25" fmla="*/ 4407877 w 12192000"/>
              <a:gd name="connsiteY25" fmla="*/ 1125415 h 4302370"/>
              <a:gd name="connsiteX26" fmla="*/ 5040923 w 12192000"/>
              <a:gd name="connsiteY26" fmla="*/ 1195754 h 4302370"/>
              <a:gd name="connsiteX27" fmla="*/ 5814646 w 12192000"/>
              <a:gd name="connsiteY27" fmla="*/ 1266092 h 4302370"/>
              <a:gd name="connsiteX28" fmla="*/ 5931877 w 12192000"/>
              <a:gd name="connsiteY28" fmla="*/ 1289538 h 4302370"/>
              <a:gd name="connsiteX29" fmla="*/ 8651631 w 12192000"/>
              <a:gd name="connsiteY29" fmla="*/ 1266092 h 4302370"/>
              <a:gd name="connsiteX30" fmla="*/ 8932985 w 12192000"/>
              <a:gd name="connsiteY30" fmla="*/ 1219200 h 4302370"/>
              <a:gd name="connsiteX31" fmla="*/ 9308123 w 12192000"/>
              <a:gd name="connsiteY31" fmla="*/ 1195754 h 4302370"/>
              <a:gd name="connsiteX32" fmla="*/ 9542585 w 12192000"/>
              <a:gd name="connsiteY32" fmla="*/ 1148861 h 4302370"/>
              <a:gd name="connsiteX33" fmla="*/ 9847385 w 12192000"/>
              <a:gd name="connsiteY33" fmla="*/ 1101969 h 4302370"/>
              <a:gd name="connsiteX34" fmla="*/ 10081846 w 12192000"/>
              <a:gd name="connsiteY34" fmla="*/ 1078523 h 4302370"/>
              <a:gd name="connsiteX35" fmla="*/ 10222523 w 12192000"/>
              <a:gd name="connsiteY35" fmla="*/ 1055077 h 4302370"/>
              <a:gd name="connsiteX36" fmla="*/ 10339754 w 12192000"/>
              <a:gd name="connsiteY36" fmla="*/ 1031631 h 4302370"/>
              <a:gd name="connsiteX37" fmla="*/ 10761785 w 12192000"/>
              <a:gd name="connsiteY37" fmla="*/ 1008184 h 4302370"/>
              <a:gd name="connsiteX38" fmla="*/ 10949354 w 12192000"/>
              <a:gd name="connsiteY38" fmla="*/ 1031631 h 4302370"/>
              <a:gd name="connsiteX39" fmla="*/ 11066585 w 12192000"/>
              <a:gd name="connsiteY39" fmla="*/ 1055077 h 4302370"/>
              <a:gd name="connsiteX40" fmla="*/ 11207262 w 12192000"/>
              <a:gd name="connsiteY40" fmla="*/ 1078523 h 4302370"/>
              <a:gd name="connsiteX41" fmla="*/ 11371385 w 12192000"/>
              <a:gd name="connsiteY41" fmla="*/ 1101969 h 4302370"/>
              <a:gd name="connsiteX42" fmla="*/ 11582400 w 12192000"/>
              <a:gd name="connsiteY42" fmla="*/ 1148861 h 4302370"/>
              <a:gd name="connsiteX43" fmla="*/ 12020690 w 12192000"/>
              <a:gd name="connsiteY43" fmla="*/ 1172056 h 4302370"/>
              <a:gd name="connsiteX44" fmla="*/ 12192000 w 12192000"/>
              <a:gd name="connsiteY44" fmla="*/ 1177106 h 4302370"/>
              <a:gd name="connsiteX45" fmla="*/ 12192000 w 12192000"/>
              <a:gd name="connsiteY45" fmla="*/ 4302370 h 4302370"/>
              <a:gd name="connsiteX46" fmla="*/ 0 w 12192000"/>
              <a:gd name="connsiteY46" fmla="*/ 4302370 h 4302370"/>
              <a:gd name="connsiteX47" fmla="*/ 0 w 12192000"/>
              <a:gd name="connsiteY47" fmla="*/ 0 h 4302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2000" h="4302370">
                <a:moveTo>
                  <a:pt x="0" y="0"/>
                </a:moveTo>
                <a:lnTo>
                  <a:pt x="70338" y="70338"/>
                </a:lnTo>
                <a:cubicBezTo>
                  <a:pt x="85969" y="85969"/>
                  <a:pt x="96260" y="110241"/>
                  <a:pt x="117231" y="117231"/>
                </a:cubicBezTo>
                <a:cubicBezTo>
                  <a:pt x="330649" y="188370"/>
                  <a:pt x="-6417" y="79246"/>
                  <a:pt x="304800" y="164123"/>
                </a:cubicBezTo>
                <a:cubicBezTo>
                  <a:pt x="352487" y="177128"/>
                  <a:pt x="397524" y="199027"/>
                  <a:pt x="445477" y="211015"/>
                </a:cubicBezTo>
                <a:cubicBezTo>
                  <a:pt x="577923" y="244126"/>
                  <a:pt x="507664" y="228141"/>
                  <a:pt x="656492" y="257907"/>
                </a:cubicBezTo>
                <a:cubicBezTo>
                  <a:pt x="835721" y="347522"/>
                  <a:pt x="657419" y="269863"/>
                  <a:pt x="890954" y="328246"/>
                </a:cubicBezTo>
                <a:cubicBezTo>
                  <a:pt x="938907" y="340234"/>
                  <a:pt x="982699" y="368148"/>
                  <a:pt x="1031631" y="375138"/>
                </a:cubicBezTo>
                <a:cubicBezTo>
                  <a:pt x="1152020" y="392336"/>
                  <a:pt x="1201550" y="396315"/>
                  <a:pt x="1312985" y="422031"/>
                </a:cubicBezTo>
                <a:cubicBezTo>
                  <a:pt x="1375782" y="436523"/>
                  <a:pt x="1436984" y="458328"/>
                  <a:pt x="1500554" y="468923"/>
                </a:cubicBezTo>
                <a:cubicBezTo>
                  <a:pt x="1547446" y="476738"/>
                  <a:pt x="1594170" y="485646"/>
                  <a:pt x="1641231" y="492369"/>
                </a:cubicBezTo>
                <a:cubicBezTo>
                  <a:pt x="1703607" y="501280"/>
                  <a:pt x="1766523" y="506234"/>
                  <a:pt x="1828800" y="515815"/>
                </a:cubicBezTo>
                <a:cubicBezTo>
                  <a:pt x="1868187" y="521875"/>
                  <a:pt x="1906644" y="533201"/>
                  <a:pt x="1946031" y="539261"/>
                </a:cubicBezTo>
                <a:cubicBezTo>
                  <a:pt x="2008308" y="548842"/>
                  <a:pt x="2071224" y="553796"/>
                  <a:pt x="2133600" y="562707"/>
                </a:cubicBezTo>
                <a:cubicBezTo>
                  <a:pt x="2235362" y="577245"/>
                  <a:pt x="2336337" y="597352"/>
                  <a:pt x="2438400" y="609600"/>
                </a:cubicBezTo>
                <a:cubicBezTo>
                  <a:pt x="2531839" y="620813"/>
                  <a:pt x="2625969" y="625231"/>
                  <a:pt x="2719754" y="633046"/>
                </a:cubicBezTo>
                <a:cubicBezTo>
                  <a:pt x="2944491" y="689230"/>
                  <a:pt x="2665910" y="615097"/>
                  <a:pt x="2930769" y="703384"/>
                </a:cubicBezTo>
                <a:cubicBezTo>
                  <a:pt x="2961339" y="713574"/>
                  <a:pt x="2993570" y="717978"/>
                  <a:pt x="3024554" y="726831"/>
                </a:cubicBezTo>
                <a:cubicBezTo>
                  <a:pt x="3192768" y="774893"/>
                  <a:pt x="2973797" y="726058"/>
                  <a:pt x="3212123" y="773723"/>
                </a:cubicBezTo>
                <a:cubicBezTo>
                  <a:pt x="3335755" y="856143"/>
                  <a:pt x="3224842" y="793592"/>
                  <a:pt x="3376246" y="844061"/>
                </a:cubicBezTo>
                <a:cubicBezTo>
                  <a:pt x="3416173" y="857370"/>
                  <a:pt x="3453251" y="878577"/>
                  <a:pt x="3493477" y="890954"/>
                </a:cubicBezTo>
                <a:cubicBezTo>
                  <a:pt x="3555074" y="909907"/>
                  <a:pt x="3621208" y="913911"/>
                  <a:pt x="3681046" y="937846"/>
                </a:cubicBezTo>
                <a:cubicBezTo>
                  <a:pt x="3741646" y="962086"/>
                  <a:pt x="3878759" y="1019592"/>
                  <a:pt x="3938954" y="1031631"/>
                </a:cubicBezTo>
                <a:cubicBezTo>
                  <a:pt x="3978031" y="1039446"/>
                  <a:pt x="4017355" y="1046116"/>
                  <a:pt x="4056185" y="1055077"/>
                </a:cubicBezTo>
                <a:cubicBezTo>
                  <a:pt x="4118982" y="1069568"/>
                  <a:pt x="4180558" y="1089330"/>
                  <a:pt x="4243754" y="1101969"/>
                </a:cubicBezTo>
                <a:cubicBezTo>
                  <a:pt x="4297944" y="1112807"/>
                  <a:pt x="4353078" y="1118267"/>
                  <a:pt x="4407877" y="1125415"/>
                </a:cubicBezTo>
                <a:cubicBezTo>
                  <a:pt x="4805307" y="1177253"/>
                  <a:pt x="4700919" y="1164843"/>
                  <a:pt x="5040923" y="1195754"/>
                </a:cubicBezTo>
                <a:cubicBezTo>
                  <a:pt x="5309887" y="1375061"/>
                  <a:pt x="5054522" y="1222657"/>
                  <a:pt x="5814646" y="1266092"/>
                </a:cubicBezTo>
                <a:cubicBezTo>
                  <a:pt x="5854432" y="1268365"/>
                  <a:pt x="5892800" y="1281723"/>
                  <a:pt x="5931877" y="1289538"/>
                </a:cubicBezTo>
                <a:lnTo>
                  <a:pt x="8651631" y="1266092"/>
                </a:lnTo>
                <a:cubicBezTo>
                  <a:pt x="9127935" y="1258410"/>
                  <a:pt x="8646762" y="1247822"/>
                  <a:pt x="8932985" y="1219200"/>
                </a:cubicBezTo>
                <a:cubicBezTo>
                  <a:pt x="9057653" y="1206733"/>
                  <a:pt x="9183077" y="1203569"/>
                  <a:pt x="9308123" y="1195754"/>
                </a:cubicBezTo>
                <a:cubicBezTo>
                  <a:pt x="9436052" y="1153110"/>
                  <a:pt x="9342450" y="1179651"/>
                  <a:pt x="9542585" y="1148861"/>
                </a:cubicBezTo>
                <a:cubicBezTo>
                  <a:pt x="9680383" y="1127661"/>
                  <a:pt x="9702915" y="1118965"/>
                  <a:pt x="9847385" y="1101969"/>
                </a:cubicBezTo>
                <a:cubicBezTo>
                  <a:pt x="9925390" y="1092792"/>
                  <a:pt x="10003909" y="1088265"/>
                  <a:pt x="10081846" y="1078523"/>
                </a:cubicBezTo>
                <a:cubicBezTo>
                  <a:pt x="10129018" y="1072627"/>
                  <a:pt x="10175751" y="1063581"/>
                  <a:pt x="10222523" y="1055077"/>
                </a:cubicBezTo>
                <a:cubicBezTo>
                  <a:pt x="10261731" y="1047948"/>
                  <a:pt x="10300053" y="1035083"/>
                  <a:pt x="10339754" y="1031631"/>
                </a:cubicBezTo>
                <a:cubicBezTo>
                  <a:pt x="10480118" y="1019425"/>
                  <a:pt x="10621108" y="1016000"/>
                  <a:pt x="10761785" y="1008184"/>
                </a:cubicBezTo>
                <a:cubicBezTo>
                  <a:pt x="10824308" y="1016000"/>
                  <a:pt x="10887077" y="1022050"/>
                  <a:pt x="10949354" y="1031631"/>
                </a:cubicBezTo>
                <a:cubicBezTo>
                  <a:pt x="10988741" y="1037691"/>
                  <a:pt x="11027377" y="1047948"/>
                  <a:pt x="11066585" y="1055077"/>
                </a:cubicBezTo>
                <a:cubicBezTo>
                  <a:pt x="11113357" y="1063581"/>
                  <a:pt x="11160276" y="1071294"/>
                  <a:pt x="11207262" y="1078523"/>
                </a:cubicBezTo>
                <a:cubicBezTo>
                  <a:pt x="11261882" y="1086926"/>
                  <a:pt x="11317013" y="1092083"/>
                  <a:pt x="11371385" y="1101969"/>
                </a:cubicBezTo>
                <a:cubicBezTo>
                  <a:pt x="11452965" y="1116802"/>
                  <a:pt x="11496477" y="1141701"/>
                  <a:pt x="11582400" y="1148861"/>
                </a:cubicBezTo>
                <a:cubicBezTo>
                  <a:pt x="11699587" y="1158627"/>
                  <a:pt x="11852874" y="1166169"/>
                  <a:pt x="12020690" y="1172056"/>
                </a:cubicBezTo>
                <a:lnTo>
                  <a:pt x="12192000" y="1177106"/>
                </a:lnTo>
                <a:lnTo>
                  <a:pt x="12192000" y="4302370"/>
                </a:lnTo>
                <a:lnTo>
                  <a:pt x="0" y="4302370"/>
                </a:lnTo>
                <a:lnTo>
                  <a:pt x="0" y="0"/>
                </a:lnTo>
                <a:close/>
              </a:path>
            </a:pathLst>
          </a:custGeom>
        </p:spPr>
      </p:pic>
      <p:sp>
        <p:nvSpPr>
          <p:cNvPr id="3" name="文本框 2">
            <a:extLst>
              <a:ext uri="{FF2B5EF4-FFF2-40B4-BE49-F238E27FC236}">
                <a16:creationId xmlns:a16="http://schemas.microsoft.com/office/drawing/2014/main" id="{26B8FA25-B721-2620-94B4-587464E9EE08}"/>
              </a:ext>
            </a:extLst>
          </p:cNvPr>
          <p:cNvSpPr txBox="1"/>
          <p:nvPr/>
        </p:nvSpPr>
        <p:spPr>
          <a:xfrm>
            <a:off x="3336758" y="2220649"/>
            <a:ext cx="4989095" cy="1200329"/>
          </a:xfrm>
          <a:prstGeom prst="rect">
            <a:avLst/>
          </a:prstGeom>
          <a:noFill/>
        </p:spPr>
        <p:txBody>
          <a:bodyPr wrap="square" rtlCol="0">
            <a:spAutoFit/>
          </a:bodyPr>
          <a:lstStyle/>
          <a:p>
            <a:r>
              <a:rPr lang="zh-CN" altLang="en-US" sz="5400" dirty="0">
                <a:solidFill>
                  <a:schemeClr val="bg1"/>
                </a:solidFill>
                <a:latin typeface="方正启体简体" panose="03000509000000000000" pitchFamily="65" charset="-122"/>
                <a:ea typeface="方正启体简体" panose="03000509000000000000" pitchFamily="65" charset="-122"/>
              </a:rPr>
              <a:t>汇编的适用场景</a:t>
            </a:r>
          </a:p>
          <a:p>
            <a:endParaRPr lang="zh-CN" altLang="en-US" dirty="0"/>
          </a:p>
        </p:txBody>
      </p:sp>
      <p:sp>
        <p:nvSpPr>
          <p:cNvPr id="4" name="文本框 3">
            <a:extLst>
              <a:ext uri="{FF2B5EF4-FFF2-40B4-BE49-F238E27FC236}">
                <a16:creationId xmlns:a16="http://schemas.microsoft.com/office/drawing/2014/main" id="{8F55ECD3-745C-83BF-3B29-84CF611D5BEC}"/>
              </a:ext>
            </a:extLst>
          </p:cNvPr>
          <p:cNvSpPr txBox="1"/>
          <p:nvPr/>
        </p:nvSpPr>
        <p:spPr>
          <a:xfrm>
            <a:off x="9553073" y="5143499"/>
            <a:ext cx="3256548" cy="369332"/>
          </a:xfrm>
          <a:prstGeom prst="rect">
            <a:avLst/>
          </a:prstGeom>
          <a:noFill/>
        </p:spPr>
        <p:txBody>
          <a:bodyPr wrap="square" rtlCol="0">
            <a:spAutoFit/>
          </a:bodyPr>
          <a:lstStyle/>
          <a:p>
            <a:r>
              <a:rPr lang="zh-CN" altLang="en-US" sz="1800" dirty="0">
                <a:solidFill>
                  <a:schemeClr val="bg1"/>
                </a:solidFill>
                <a:latin typeface="方正启体简体" panose="03000509000000000000" pitchFamily="65" charset="-122"/>
                <a:ea typeface="方正启体简体" panose="03000509000000000000" pitchFamily="65" charset="-122"/>
              </a:rPr>
              <a:t>汇报人：周鹏飞</a:t>
            </a:r>
            <a:endParaRPr lang="zh-CN" altLang="en-US" dirty="0"/>
          </a:p>
        </p:txBody>
      </p:sp>
    </p:spTree>
    <p:extLst>
      <p:ext uri="{BB962C8B-B14F-4D97-AF65-F5344CB8AC3E}">
        <p14:creationId xmlns:p14="http://schemas.microsoft.com/office/powerpoint/2010/main" val="3084406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E1DB73-CBFC-4DBC-AA55-FE83CF90FE65}"/>
              </a:ext>
            </a:extLst>
          </p:cNvPr>
          <p:cNvSpPr/>
          <p:nvPr/>
        </p:nvSpPr>
        <p:spPr>
          <a:xfrm>
            <a:off x="0" y="0"/>
            <a:ext cx="12192000" cy="792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a:extLst>
              <a:ext uri="{FF2B5EF4-FFF2-40B4-BE49-F238E27FC236}">
                <a16:creationId xmlns:a16="http://schemas.microsoft.com/office/drawing/2014/main" id="{9282F1BD-BB0B-47FC-AA42-8C65F26E4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92" y="123040"/>
            <a:ext cx="2943828" cy="888849"/>
          </a:xfrm>
          <a:prstGeom prst="rect">
            <a:avLst/>
          </a:prstGeom>
        </p:spPr>
      </p:pic>
      <p:pic>
        <p:nvPicPr>
          <p:cNvPr id="22" name="图片 21">
            <a:extLst>
              <a:ext uri="{FF2B5EF4-FFF2-40B4-BE49-F238E27FC236}">
                <a16:creationId xmlns:a16="http://schemas.microsoft.com/office/drawing/2014/main" id="{BEC748E2-B3FB-4D97-8584-9DB079CC7F3E}"/>
              </a:ext>
            </a:extLst>
          </p:cNvPr>
          <p:cNvPicPr>
            <a:picLocks noChangeAspect="1"/>
          </p:cNvPicPr>
          <p:nvPr/>
        </p:nvPicPr>
        <p:blipFill>
          <a:blip r:embed="rId3">
            <a:extLst>
              <a:ext uri="{28A0092B-C50C-407E-A947-70E740481C1C}">
                <a14:useLocalDpi xmlns:a14="http://schemas.microsoft.com/office/drawing/2010/main" val="0"/>
              </a:ext>
            </a:extLst>
          </a:blip>
          <a:srcRect l="49900" t="66263" r="35034" b="8309"/>
          <a:stretch>
            <a:fillRect/>
          </a:stretch>
        </p:blipFill>
        <p:spPr>
          <a:xfrm>
            <a:off x="-827127" y="-253660"/>
            <a:ext cx="3200400" cy="1389888"/>
          </a:xfrm>
          <a:custGeom>
            <a:avLst/>
            <a:gdLst>
              <a:gd name="connsiteX0" fmla="*/ 2292096 w 3200400"/>
              <a:gd name="connsiteY0" fmla="*/ 0 h 1389888"/>
              <a:gd name="connsiteX1" fmla="*/ 2651760 w 3200400"/>
              <a:gd name="connsiteY1" fmla="*/ 54864 h 1389888"/>
              <a:gd name="connsiteX2" fmla="*/ 3029712 w 3200400"/>
              <a:gd name="connsiteY2" fmla="*/ 237744 h 1389888"/>
              <a:gd name="connsiteX3" fmla="*/ 3188208 w 3200400"/>
              <a:gd name="connsiteY3" fmla="*/ 408432 h 1389888"/>
              <a:gd name="connsiteX4" fmla="*/ 3200400 w 3200400"/>
              <a:gd name="connsiteY4" fmla="*/ 585216 h 1389888"/>
              <a:gd name="connsiteX5" fmla="*/ 3182112 w 3200400"/>
              <a:gd name="connsiteY5" fmla="*/ 658368 h 1389888"/>
              <a:gd name="connsiteX6" fmla="*/ 3157728 w 3200400"/>
              <a:gd name="connsiteY6" fmla="*/ 682752 h 1389888"/>
              <a:gd name="connsiteX7" fmla="*/ 3115056 w 3200400"/>
              <a:gd name="connsiteY7" fmla="*/ 694944 h 1389888"/>
              <a:gd name="connsiteX8" fmla="*/ 3090672 w 3200400"/>
              <a:gd name="connsiteY8" fmla="*/ 707136 h 1389888"/>
              <a:gd name="connsiteX9" fmla="*/ 3072384 w 3200400"/>
              <a:gd name="connsiteY9" fmla="*/ 713232 h 1389888"/>
              <a:gd name="connsiteX10" fmla="*/ 2919984 w 3200400"/>
              <a:gd name="connsiteY10" fmla="*/ 737616 h 1389888"/>
              <a:gd name="connsiteX11" fmla="*/ 2767584 w 3200400"/>
              <a:gd name="connsiteY11" fmla="*/ 780288 h 1389888"/>
              <a:gd name="connsiteX12" fmla="*/ 2731008 w 3200400"/>
              <a:gd name="connsiteY12" fmla="*/ 829056 h 1389888"/>
              <a:gd name="connsiteX13" fmla="*/ 2706624 w 3200400"/>
              <a:gd name="connsiteY13" fmla="*/ 853440 h 1389888"/>
              <a:gd name="connsiteX14" fmla="*/ 2688336 w 3200400"/>
              <a:gd name="connsiteY14" fmla="*/ 902208 h 1389888"/>
              <a:gd name="connsiteX15" fmla="*/ 2657856 w 3200400"/>
              <a:gd name="connsiteY15" fmla="*/ 950976 h 1389888"/>
              <a:gd name="connsiteX16" fmla="*/ 2645664 w 3200400"/>
              <a:gd name="connsiteY16" fmla="*/ 969264 h 1389888"/>
              <a:gd name="connsiteX17" fmla="*/ 2615184 w 3200400"/>
              <a:gd name="connsiteY17" fmla="*/ 1018032 h 1389888"/>
              <a:gd name="connsiteX18" fmla="*/ 2596896 w 3200400"/>
              <a:gd name="connsiteY18" fmla="*/ 1036320 h 1389888"/>
              <a:gd name="connsiteX19" fmla="*/ 2560320 w 3200400"/>
              <a:gd name="connsiteY19" fmla="*/ 1072896 h 1389888"/>
              <a:gd name="connsiteX20" fmla="*/ 2493264 w 3200400"/>
              <a:gd name="connsiteY20" fmla="*/ 1109472 h 1389888"/>
              <a:gd name="connsiteX21" fmla="*/ 2474976 w 3200400"/>
              <a:gd name="connsiteY21" fmla="*/ 1115568 h 1389888"/>
              <a:gd name="connsiteX22" fmla="*/ 2450592 w 3200400"/>
              <a:gd name="connsiteY22" fmla="*/ 1133856 h 1389888"/>
              <a:gd name="connsiteX23" fmla="*/ 2432304 w 3200400"/>
              <a:gd name="connsiteY23" fmla="*/ 1152144 h 1389888"/>
              <a:gd name="connsiteX24" fmla="*/ 2426208 w 3200400"/>
              <a:gd name="connsiteY24" fmla="*/ 1176528 h 1389888"/>
              <a:gd name="connsiteX25" fmla="*/ 2407920 w 3200400"/>
              <a:gd name="connsiteY25" fmla="*/ 1200912 h 1389888"/>
              <a:gd name="connsiteX26" fmla="*/ 2401824 w 3200400"/>
              <a:gd name="connsiteY26" fmla="*/ 1219200 h 1389888"/>
              <a:gd name="connsiteX27" fmla="*/ 2389632 w 3200400"/>
              <a:gd name="connsiteY27" fmla="*/ 1255776 h 1389888"/>
              <a:gd name="connsiteX28" fmla="*/ 2377440 w 3200400"/>
              <a:gd name="connsiteY28" fmla="*/ 1274064 h 1389888"/>
              <a:gd name="connsiteX29" fmla="*/ 2322576 w 3200400"/>
              <a:gd name="connsiteY29" fmla="*/ 1322832 h 1389888"/>
              <a:gd name="connsiteX30" fmla="*/ 2286000 w 3200400"/>
              <a:gd name="connsiteY30" fmla="*/ 1328928 h 1389888"/>
              <a:gd name="connsiteX31" fmla="*/ 2243328 w 3200400"/>
              <a:gd name="connsiteY31" fmla="*/ 1347216 h 1389888"/>
              <a:gd name="connsiteX32" fmla="*/ 2176272 w 3200400"/>
              <a:gd name="connsiteY32" fmla="*/ 1365504 h 1389888"/>
              <a:gd name="connsiteX33" fmla="*/ 2103120 w 3200400"/>
              <a:gd name="connsiteY33" fmla="*/ 1383792 h 1389888"/>
              <a:gd name="connsiteX34" fmla="*/ 1889760 w 3200400"/>
              <a:gd name="connsiteY34" fmla="*/ 1389888 h 1389888"/>
              <a:gd name="connsiteX35" fmla="*/ 1804416 w 3200400"/>
              <a:gd name="connsiteY35" fmla="*/ 1377696 h 1389888"/>
              <a:gd name="connsiteX36" fmla="*/ 1767840 w 3200400"/>
              <a:gd name="connsiteY36" fmla="*/ 1341120 h 1389888"/>
              <a:gd name="connsiteX37" fmla="*/ 1737360 w 3200400"/>
              <a:gd name="connsiteY37" fmla="*/ 1304544 h 1389888"/>
              <a:gd name="connsiteX38" fmla="*/ 1639824 w 3200400"/>
              <a:gd name="connsiteY38" fmla="*/ 1286256 h 1389888"/>
              <a:gd name="connsiteX39" fmla="*/ 1603248 w 3200400"/>
              <a:gd name="connsiteY39" fmla="*/ 1298448 h 1389888"/>
              <a:gd name="connsiteX40" fmla="*/ 1578864 w 3200400"/>
              <a:gd name="connsiteY40" fmla="*/ 1304544 h 1389888"/>
              <a:gd name="connsiteX41" fmla="*/ 1420368 w 3200400"/>
              <a:gd name="connsiteY41" fmla="*/ 1322832 h 1389888"/>
              <a:gd name="connsiteX42" fmla="*/ 1359408 w 3200400"/>
              <a:gd name="connsiteY42" fmla="*/ 1335024 h 1389888"/>
              <a:gd name="connsiteX43" fmla="*/ 1317101 w 3200400"/>
              <a:gd name="connsiteY43" fmla="*/ 1341906 h 1389888"/>
              <a:gd name="connsiteX44" fmla="*/ 1314800 w 3200400"/>
              <a:gd name="connsiteY44" fmla="*/ 1342091 h 1389888"/>
              <a:gd name="connsiteX45" fmla="*/ 1316763 w 3200400"/>
              <a:gd name="connsiteY45" fmla="*/ 1341337 h 1389888"/>
              <a:gd name="connsiteX46" fmla="*/ 1312134 w 3200400"/>
              <a:gd name="connsiteY46" fmla="*/ 1342306 h 1389888"/>
              <a:gd name="connsiteX47" fmla="*/ 1314800 w 3200400"/>
              <a:gd name="connsiteY47" fmla="*/ 1342091 h 1389888"/>
              <a:gd name="connsiteX48" fmla="*/ 1312258 w 3200400"/>
              <a:gd name="connsiteY48" fmla="*/ 1343068 h 1389888"/>
              <a:gd name="connsiteX49" fmla="*/ 1298448 w 3200400"/>
              <a:gd name="connsiteY49" fmla="*/ 1347216 h 1389888"/>
              <a:gd name="connsiteX50" fmla="*/ 1274064 w 3200400"/>
              <a:gd name="connsiteY50" fmla="*/ 1353312 h 1389888"/>
              <a:gd name="connsiteX51" fmla="*/ 1237488 w 3200400"/>
              <a:gd name="connsiteY51" fmla="*/ 1377696 h 1389888"/>
              <a:gd name="connsiteX52" fmla="*/ 1121664 w 3200400"/>
              <a:gd name="connsiteY52" fmla="*/ 1383792 h 1389888"/>
              <a:gd name="connsiteX53" fmla="*/ 1066800 w 3200400"/>
              <a:gd name="connsiteY53" fmla="*/ 1377696 h 1389888"/>
              <a:gd name="connsiteX54" fmla="*/ 1048512 w 3200400"/>
              <a:gd name="connsiteY54" fmla="*/ 1371600 h 1389888"/>
              <a:gd name="connsiteX55" fmla="*/ 1024128 w 3200400"/>
              <a:gd name="connsiteY55" fmla="*/ 1365504 h 1389888"/>
              <a:gd name="connsiteX56" fmla="*/ 1005840 w 3200400"/>
              <a:gd name="connsiteY56" fmla="*/ 1359408 h 1389888"/>
              <a:gd name="connsiteX57" fmla="*/ 963168 w 3200400"/>
              <a:gd name="connsiteY57" fmla="*/ 1341120 h 1389888"/>
              <a:gd name="connsiteX58" fmla="*/ 932688 w 3200400"/>
              <a:gd name="connsiteY58" fmla="*/ 1335024 h 1389888"/>
              <a:gd name="connsiteX59" fmla="*/ 890016 w 3200400"/>
              <a:gd name="connsiteY59" fmla="*/ 1328928 h 1389888"/>
              <a:gd name="connsiteX60" fmla="*/ 871728 w 3200400"/>
              <a:gd name="connsiteY60" fmla="*/ 1322832 h 1389888"/>
              <a:gd name="connsiteX61" fmla="*/ 780288 w 3200400"/>
              <a:gd name="connsiteY61" fmla="*/ 1310640 h 1389888"/>
              <a:gd name="connsiteX62" fmla="*/ 743712 w 3200400"/>
              <a:gd name="connsiteY62" fmla="*/ 1304544 h 1389888"/>
              <a:gd name="connsiteX63" fmla="*/ 670560 w 3200400"/>
              <a:gd name="connsiteY63" fmla="*/ 1292352 h 1389888"/>
              <a:gd name="connsiteX64" fmla="*/ 621792 w 3200400"/>
              <a:gd name="connsiteY64" fmla="*/ 1286256 h 1389888"/>
              <a:gd name="connsiteX65" fmla="*/ 579120 w 3200400"/>
              <a:gd name="connsiteY65" fmla="*/ 1274064 h 1389888"/>
              <a:gd name="connsiteX66" fmla="*/ 554736 w 3200400"/>
              <a:gd name="connsiteY66" fmla="*/ 1261872 h 1389888"/>
              <a:gd name="connsiteX67" fmla="*/ 536448 w 3200400"/>
              <a:gd name="connsiteY67" fmla="*/ 1255776 h 1389888"/>
              <a:gd name="connsiteX68" fmla="*/ 524256 w 3200400"/>
              <a:gd name="connsiteY68" fmla="*/ 1237488 h 1389888"/>
              <a:gd name="connsiteX69" fmla="*/ 487680 w 3200400"/>
              <a:gd name="connsiteY69" fmla="*/ 1219200 h 1389888"/>
              <a:gd name="connsiteX70" fmla="*/ 469392 w 3200400"/>
              <a:gd name="connsiteY70" fmla="*/ 1207008 h 1389888"/>
              <a:gd name="connsiteX71" fmla="*/ 451104 w 3200400"/>
              <a:gd name="connsiteY71" fmla="*/ 1200912 h 1389888"/>
              <a:gd name="connsiteX72" fmla="*/ 432816 w 3200400"/>
              <a:gd name="connsiteY72" fmla="*/ 1182624 h 1389888"/>
              <a:gd name="connsiteX73" fmla="*/ 365760 w 3200400"/>
              <a:gd name="connsiteY73" fmla="*/ 1164336 h 1389888"/>
              <a:gd name="connsiteX74" fmla="*/ 335280 w 3200400"/>
              <a:gd name="connsiteY74" fmla="*/ 1158240 h 1389888"/>
              <a:gd name="connsiteX75" fmla="*/ 280416 w 3200400"/>
              <a:gd name="connsiteY75" fmla="*/ 1139952 h 1389888"/>
              <a:gd name="connsiteX76" fmla="*/ 231648 w 3200400"/>
              <a:gd name="connsiteY76" fmla="*/ 1127760 h 1389888"/>
              <a:gd name="connsiteX77" fmla="*/ 213360 w 3200400"/>
              <a:gd name="connsiteY77" fmla="*/ 1121664 h 1389888"/>
              <a:gd name="connsiteX78" fmla="*/ 188976 w 3200400"/>
              <a:gd name="connsiteY78" fmla="*/ 1115568 h 1389888"/>
              <a:gd name="connsiteX79" fmla="*/ 170688 w 3200400"/>
              <a:gd name="connsiteY79" fmla="*/ 1109472 h 1389888"/>
              <a:gd name="connsiteX80" fmla="*/ 152400 w 3200400"/>
              <a:gd name="connsiteY80" fmla="*/ 1103376 h 1389888"/>
              <a:gd name="connsiteX81" fmla="*/ 115824 w 3200400"/>
              <a:gd name="connsiteY81" fmla="*/ 1091184 h 1389888"/>
              <a:gd name="connsiteX82" fmla="*/ 97536 w 3200400"/>
              <a:gd name="connsiteY82" fmla="*/ 1072896 h 1389888"/>
              <a:gd name="connsiteX83" fmla="*/ 79248 w 3200400"/>
              <a:gd name="connsiteY83" fmla="*/ 1060704 h 1389888"/>
              <a:gd name="connsiteX84" fmla="*/ 67056 w 3200400"/>
              <a:gd name="connsiteY84" fmla="*/ 1036320 h 1389888"/>
              <a:gd name="connsiteX85" fmla="*/ 54864 w 3200400"/>
              <a:gd name="connsiteY85" fmla="*/ 1018032 h 1389888"/>
              <a:gd name="connsiteX86" fmla="*/ 6096 w 3200400"/>
              <a:gd name="connsiteY86" fmla="*/ 938784 h 1389888"/>
              <a:gd name="connsiteX87" fmla="*/ 0 w 3200400"/>
              <a:gd name="connsiteY87" fmla="*/ 847344 h 1389888"/>
              <a:gd name="connsiteX88" fmla="*/ 16151 w 3200400"/>
              <a:gd name="connsiteY88" fmla="*/ 830994 h 1389888"/>
              <a:gd name="connsiteX89" fmla="*/ 20217 w 3200400"/>
              <a:gd name="connsiteY89" fmla="*/ 826699 h 1389888"/>
              <a:gd name="connsiteX90" fmla="*/ 16734 w 3200400"/>
              <a:gd name="connsiteY90" fmla="*/ 833453 h 1389888"/>
              <a:gd name="connsiteX91" fmla="*/ 36576 w 3200400"/>
              <a:gd name="connsiteY91" fmla="*/ 822960 h 1389888"/>
              <a:gd name="connsiteX92" fmla="*/ 54864 w 3200400"/>
              <a:gd name="connsiteY92" fmla="*/ 804672 h 1389888"/>
              <a:gd name="connsiteX93" fmla="*/ 91440 w 3200400"/>
              <a:gd name="connsiteY93" fmla="*/ 792480 h 1389888"/>
              <a:gd name="connsiteX94" fmla="*/ 128016 w 3200400"/>
              <a:gd name="connsiteY94" fmla="*/ 755904 h 1389888"/>
              <a:gd name="connsiteX95" fmla="*/ 146304 w 3200400"/>
              <a:gd name="connsiteY95" fmla="*/ 743712 h 1389888"/>
              <a:gd name="connsiteX96" fmla="*/ 164592 w 3200400"/>
              <a:gd name="connsiteY96" fmla="*/ 725424 h 1389888"/>
              <a:gd name="connsiteX97" fmla="*/ 219456 w 3200400"/>
              <a:gd name="connsiteY97" fmla="*/ 694944 h 1389888"/>
              <a:gd name="connsiteX98" fmla="*/ 286512 w 3200400"/>
              <a:gd name="connsiteY98" fmla="*/ 670560 h 1389888"/>
              <a:gd name="connsiteX99" fmla="*/ 310896 w 3200400"/>
              <a:gd name="connsiteY99" fmla="*/ 658368 h 1389888"/>
              <a:gd name="connsiteX100" fmla="*/ 365760 w 3200400"/>
              <a:gd name="connsiteY100" fmla="*/ 646176 h 1389888"/>
              <a:gd name="connsiteX101" fmla="*/ 384048 w 3200400"/>
              <a:gd name="connsiteY101" fmla="*/ 640080 h 1389888"/>
              <a:gd name="connsiteX102" fmla="*/ 414528 w 3200400"/>
              <a:gd name="connsiteY102" fmla="*/ 633984 h 1389888"/>
              <a:gd name="connsiteX103" fmla="*/ 438912 w 3200400"/>
              <a:gd name="connsiteY103" fmla="*/ 621792 h 1389888"/>
              <a:gd name="connsiteX104" fmla="*/ 457200 w 3200400"/>
              <a:gd name="connsiteY104" fmla="*/ 615696 h 1389888"/>
              <a:gd name="connsiteX105" fmla="*/ 487680 w 3200400"/>
              <a:gd name="connsiteY105" fmla="*/ 579120 h 1389888"/>
              <a:gd name="connsiteX106" fmla="*/ 505968 w 3200400"/>
              <a:gd name="connsiteY106" fmla="*/ 554736 h 1389888"/>
              <a:gd name="connsiteX107" fmla="*/ 512064 w 3200400"/>
              <a:gd name="connsiteY107" fmla="*/ 524256 h 1389888"/>
              <a:gd name="connsiteX108" fmla="*/ 530352 w 3200400"/>
              <a:gd name="connsiteY108" fmla="*/ 487680 h 1389888"/>
              <a:gd name="connsiteX109" fmla="*/ 560832 w 3200400"/>
              <a:gd name="connsiteY109" fmla="*/ 420624 h 1389888"/>
              <a:gd name="connsiteX110" fmla="*/ 585216 w 3200400"/>
              <a:gd name="connsiteY110" fmla="*/ 371856 h 1389888"/>
              <a:gd name="connsiteX111" fmla="*/ 591312 w 3200400"/>
              <a:gd name="connsiteY111" fmla="*/ 347472 h 1389888"/>
              <a:gd name="connsiteX112" fmla="*/ 603504 w 3200400"/>
              <a:gd name="connsiteY112" fmla="*/ 323088 h 1389888"/>
              <a:gd name="connsiteX113" fmla="*/ 615696 w 3200400"/>
              <a:gd name="connsiteY113" fmla="*/ 292608 h 1389888"/>
              <a:gd name="connsiteX114" fmla="*/ 633984 w 3200400"/>
              <a:gd name="connsiteY114" fmla="*/ 280416 h 1389888"/>
              <a:gd name="connsiteX115" fmla="*/ 652272 w 3200400"/>
              <a:gd name="connsiteY115" fmla="*/ 249936 h 1389888"/>
              <a:gd name="connsiteX116" fmla="*/ 694944 w 3200400"/>
              <a:gd name="connsiteY116" fmla="*/ 207264 h 1389888"/>
              <a:gd name="connsiteX117" fmla="*/ 743712 w 3200400"/>
              <a:gd name="connsiteY117" fmla="*/ 170688 h 1389888"/>
              <a:gd name="connsiteX118" fmla="*/ 780288 w 3200400"/>
              <a:gd name="connsiteY118" fmla="*/ 146304 h 1389888"/>
              <a:gd name="connsiteX119" fmla="*/ 822960 w 3200400"/>
              <a:gd name="connsiteY119" fmla="*/ 134112 h 1389888"/>
              <a:gd name="connsiteX120" fmla="*/ 914400 w 3200400"/>
              <a:gd name="connsiteY120" fmla="*/ 121920 h 1389888"/>
              <a:gd name="connsiteX121" fmla="*/ 987552 w 3200400"/>
              <a:gd name="connsiteY121" fmla="*/ 109728 h 1389888"/>
              <a:gd name="connsiteX122" fmla="*/ 1365504 w 3200400"/>
              <a:gd name="connsiteY122" fmla="*/ 109728 h 1389888"/>
              <a:gd name="connsiteX123" fmla="*/ 1353312 w 3200400"/>
              <a:gd name="connsiteY123" fmla="*/ 91440 h 1389888"/>
              <a:gd name="connsiteX124" fmla="*/ 1420368 w 3200400"/>
              <a:gd name="connsiteY124" fmla="*/ 30480 h 1389888"/>
              <a:gd name="connsiteX125" fmla="*/ 1444752 w 3200400"/>
              <a:gd name="connsiteY125" fmla="*/ 24384 h 1389888"/>
              <a:gd name="connsiteX126" fmla="*/ 1499616 w 3200400"/>
              <a:gd name="connsiteY126" fmla="*/ 6096 h 1389888"/>
              <a:gd name="connsiteX127" fmla="*/ 2292096 w 3200400"/>
              <a:gd name="connsiteY127" fmla="*/ 0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200400" h="1389888">
                <a:moveTo>
                  <a:pt x="2292096" y="0"/>
                </a:moveTo>
                <a:cubicBezTo>
                  <a:pt x="2356158" y="8542"/>
                  <a:pt x="2587533" y="37023"/>
                  <a:pt x="2651760" y="54864"/>
                </a:cubicBezTo>
                <a:cubicBezTo>
                  <a:pt x="2757002" y="84098"/>
                  <a:pt x="2953644" y="188946"/>
                  <a:pt x="3029712" y="237744"/>
                </a:cubicBezTo>
                <a:cubicBezTo>
                  <a:pt x="3064792" y="260248"/>
                  <a:pt x="3173971" y="357416"/>
                  <a:pt x="3188208" y="408432"/>
                </a:cubicBezTo>
                <a:cubicBezTo>
                  <a:pt x="3204085" y="465326"/>
                  <a:pt x="3196336" y="526288"/>
                  <a:pt x="3200400" y="585216"/>
                </a:cubicBezTo>
                <a:cubicBezTo>
                  <a:pt x="3196956" y="605881"/>
                  <a:pt x="3193259" y="639790"/>
                  <a:pt x="3182112" y="658368"/>
                </a:cubicBezTo>
                <a:cubicBezTo>
                  <a:pt x="3176198" y="668225"/>
                  <a:pt x="3165856" y="674624"/>
                  <a:pt x="3157728" y="682752"/>
                </a:cubicBezTo>
                <a:cubicBezTo>
                  <a:pt x="3143504" y="686816"/>
                  <a:pt x="3128959" y="689889"/>
                  <a:pt x="3115056" y="694944"/>
                </a:cubicBezTo>
                <a:cubicBezTo>
                  <a:pt x="3106516" y="698050"/>
                  <a:pt x="3099025" y="703556"/>
                  <a:pt x="3090672" y="707136"/>
                </a:cubicBezTo>
                <a:cubicBezTo>
                  <a:pt x="3084766" y="709667"/>
                  <a:pt x="3078480" y="711200"/>
                  <a:pt x="3072384" y="713232"/>
                </a:cubicBezTo>
                <a:lnTo>
                  <a:pt x="2919984" y="737616"/>
                </a:lnTo>
                <a:cubicBezTo>
                  <a:pt x="2857997" y="747947"/>
                  <a:pt x="2828065" y="751826"/>
                  <a:pt x="2767584" y="780288"/>
                </a:cubicBezTo>
                <a:cubicBezTo>
                  <a:pt x="2750510" y="788323"/>
                  <a:pt x="2740548" y="816790"/>
                  <a:pt x="2731008" y="829056"/>
                </a:cubicBezTo>
                <a:cubicBezTo>
                  <a:pt x="2723951" y="838129"/>
                  <a:pt x="2713000" y="843876"/>
                  <a:pt x="2706624" y="853440"/>
                </a:cubicBezTo>
                <a:cubicBezTo>
                  <a:pt x="2701765" y="860729"/>
                  <a:pt x="2692185" y="890660"/>
                  <a:pt x="2688336" y="902208"/>
                </a:cubicBezTo>
                <a:cubicBezTo>
                  <a:pt x="2653369" y="948831"/>
                  <a:pt x="2684633" y="904116"/>
                  <a:pt x="2657856" y="950976"/>
                </a:cubicBezTo>
                <a:cubicBezTo>
                  <a:pt x="2654221" y="957337"/>
                  <a:pt x="2649547" y="963051"/>
                  <a:pt x="2645664" y="969264"/>
                </a:cubicBezTo>
                <a:cubicBezTo>
                  <a:pt x="2608902" y="1028084"/>
                  <a:pt x="2643041" y="976246"/>
                  <a:pt x="2615184" y="1018032"/>
                </a:cubicBezTo>
                <a:cubicBezTo>
                  <a:pt x="2610402" y="1025205"/>
                  <a:pt x="2602992" y="1030224"/>
                  <a:pt x="2596896" y="1036320"/>
                </a:cubicBezTo>
                <a:cubicBezTo>
                  <a:pt x="2584704" y="1048512"/>
                  <a:pt x="2573207" y="1061441"/>
                  <a:pt x="2560320" y="1072896"/>
                </a:cubicBezTo>
                <a:cubicBezTo>
                  <a:pt x="2546337" y="1085325"/>
                  <a:pt x="2500391" y="1106232"/>
                  <a:pt x="2493264" y="1109472"/>
                </a:cubicBezTo>
                <a:cubicBezTo>
                  <a:pt x="2487414" y="1112131"/>
                  <a:pt x="2480555" y="1112380"/>
                  <a:pt x="2474976" y="1115568"/>
                </a:cubicBezTo>
                <a:cubicBezTo>
                  <a:pt x="2466155" y="1120609"/>
                  <a:pt x="2458306" y="1127244"/>
                  <a:pt x="2450592" y="1133856"/>
                </a:cubicBezTo>
                <a:cubicBezTo>
                  <a:pt x="2444046" y="1139467"/>
                  <a:pt x="2436581" y="1144659"/>
                  <a:pt x="2432304" y="1152144"/>
                </a:cubicBezTo>
                <a:cubicBezTo>
                  <a:pt x="2428147" y="1159418"/>
                  <a:pt x="2428240" y="1168400"/>
                  <a:pt x="2426208" y="1176528"/>
                </a:cubicBezTo>
                <a:lnTo>
                  <a:pt x="2407920" y="1200912"/>
                </a:lnTo>
                <a:cubicBezTo>
                  <a:pt x="2404065" y="1206053"/>
                  <a:pt x="2403856" y="1213104"/>
                  <a:pt x="2401824" y="1219200"/>
                </a:cubicBezTo>
                <a:cubicBezTo>
                  <a:pt x="2397760" y="1231392"/>
                  <a:pt x="2394851" y="1244032"/>
                  <a:pt x="2389632" y="1255776"/>
                </a:cubicBezTo>
                <a:cubicBezTo>
                  <a:pt x="2386656" y="1262471"/>
                  <a:pt x="2381504" y="1267968"/>
                  <a:pt x="2377440" y="1274064"/>
                </a:cubicBezTo>
                <a:cubicBezTo>
                  <a:pt x="2360737" y="1299118"/>
                  <a:pt x="2344564" y="1308173"/>
                  <a:pt x="2322576" y="1322832"/>
                </a:cubicBezTo>
                <a:cubicBezTo>
                  <a:pt x="2310384" y="1324864"/>
                  <a:pt x="2298066" y="1326247"/>
                  <a:pt x="2286000" y="1328928"/>
                </a:cubicBezTo>
                <a:cubicBezTo>
                  <a:pt x="2269855" y="1332516"/>
                  <a:pt x="2258237" y="1339761"/>
                  <a:pt x="2243328" y="1347216"/>
                </a:cubicBezTo>
                <a:cubicBezTo>
                  <a:pt x="2222703" y="1357528"/>
                  <a:pt x="2198569" y="1361045"/>
                  <a:pt x="2176272" y="1365504"/>
                </a:cubicBezTo>
                <a:cubicBezTo>
                  <a:pt x="2125303" y="1375698"/>
                  <a:pt x="2154937" y="1381264"/>
                  <a:pt x="2103120" y="1383792"/>
                </a:cubicBezTo>
                <a:cubicBezTo>
                  <a:pt x="2032055" y="1387259"/>
                  <a:pt x="1960880" y="1387856"/>
                  <a:pt x="1889760" y="1389888"/>
                </a:cubicBezTo>
                <a:cubicBezTo>
                  <a:pt x="1837024" y="1381099"/>
                  <a:pt x="1865449" y="1385325"/>
                  <a:pt x="1804416" y="1377696"/>
                </a:cubicBezTo>
                <a:cubicBezTo>
                  <a:pt x="1787307" y="1375557"/>
                  <a:pt x="1779295" y="1354007"/>
                  <a:pt x="1767840" y="1341120"/>
                </a:cubicBezTo>
                <a:cubicBezTo>
                  <a:pt x="1740439" y="1310294"/>
                  <a:pt x="1773098" y="1334326"/>
                  <a:pt x="1737360" y="1304544"/>
                </a:cubicBezTo>
                <a:cubicBezTo>
                  <a:pt x="1705914" y="1278339"/>
                  <a:pt x="1694240" y="1290442"/>
                  <a:pt x="1639824" y="1286256"/>
                </a:cubicBezTo>
                <a:cubicBezTo>
                  <a:pt x="1639824" y="1286256"/>
                  <a:pt x="1615558" y="1294755"/>
                  <a:pt x="1603248" y="1298448"/>
                </a:cubicBezTo>
                <a:cubicBezTo>
                  <a:pt x="1595223" y="1300855"/>
                  <a:pt x="1587079" y="1302901"/>
                  <a:pt x="1578864" y="1304544"/>
                </a:cubicBezTo>
                <a:cubicBezTo>
                  <a:pt x="1527622" y="1314792"/>
                  <a:pt x="1469925" y="1317876"/>
                  <a:pt x="1420368" y="1322832"/>
                </a:cubicBezTo>
                <a:cubicBezTo>
                  <a:pt x="1399748" y="1324894"/>
                  <a:pt x="1379815" y="1331423"/>
                  <a:pt x="1359408" y="1335024"/>
                </a:cubicBezTo>
                <a:cubicBezTo>
                  <a:pt x="1335600" y="1339226"/>
                  <a:pt x="1323172" y="1341149"/>
                  <a:pt x="1317101" y="1341906"/>
                </a:cubicBezTo>
                <a:lnTo>
                  <a:pt x="1314800" y="1342091"/>
                </a:lnTo>
                <a:lnTo>
                  <a:pt x="1316763" y="1341337"/>
                </a:lnTo>
                <a:cubicBezTo>
                  <a:pt x="1317873" y="1340535"/>
                  <a:pt x="1310678" y="1342108"/>
                  <a:pt x="1312134" y="1342306"/>
                </a:cubicBezTo>
                <a:lnTo>
                  <a:pt x="1314800" y="1342091"/>
                </a:lnTo>
                <a:lnTo>
                  <a:pt x="1312258" y="1343068"/>
                </a:lnTo>
                <a:cubicBezTo>
                  <a:pt x="1309414" y="1344002"/>
                  <a:pt x="1305021" y="1345338"/>
                  <a:pt x="1298448" y="1347216"/>
                </a:cubicBezTo>
                <a:cubicBezTo>
                  <a:pt x="1290392" y="1349518"/>
                  <a:pt x="1281338" y="1349155"/>
                  <a:pt x="1274064" y="1353312"/>
                </a:cubicBezTo>
                <a:cubicBezTo>
                  <a:pt x="1248783" y="1367758"/>
                  <a:pt x="1265780" y="1375124"/>
                  <a:pt x="1237488" y="1377696"/>
                </a:cubicBezTo>
                <a:cubicBezTo>
                  <a:pt x="1198985" y="1381196"/>
                  <a:pt x="1160272" y="1381760"/>
                  <a:pt x="1121664" y="1383792"/>
                </a:cubicBezTo>
                <a:cubicBezTo>
                  <a:pt x="1103376" y="1381760"/>
                  <a:pt x="1084950" y="1380721"/>
                  <a:pt x="1066800" y="1377696"/>
                </a:cubicBezTo>
                <a:cubicBezTo>
                  <a:pt x="1060462" y="1376640"/>
                  <a:pt x="1054691" y="1373365"/>
                  <a:pt x="1048512" y="1371600"/>
                </a:cubicBezTo>
                <a:cubicBezTo>
                  <a:pt x="1040456" y="1369298"/>
                  <a:pt x="1032184" y="1367806"/>
                  <a:pt x="1024128" y="1365504"/>
                </a:cubicBezTo>
                <a:cubicBezTo>
                  <a:pt x="1017949" y="1363739"/>
                  <a:pt x="1012019" y="1361173"/>
                  <a:pt x="1005840" y="1359408"/>
                </a:cubicBezTo>
                <a:cubicBezTo>
                  <a:pt x="971396" y="1349567"/>
                  <a:pt x="991009" y="1359681"/>
                  <a:pt x="963168" y="1341120"/>
                </a:cubicBezTo>
                <a:cubicBezTo>
                  <a:pt x="953008" y="1339088"/>
                  <a:pt x="942908" y="1336727"/>
                  <a:pt x="932688" y="1335024"/>
                </a:cubicBezTo>
                <a:cubicBezTo>
                  <a:pt x="918515" y="1332662"/>
                  <a:pt x="904105" y="1331746"/>
                  <a:pt x="890016" y="1328928"/>
                </a:cubicBezTo>
                <a:cubicBezTo>
                  <a:pt x="883715" y="1327668"/>
                  <a:pt x="878001" y="1324226"/>
                  <a:pt x="871728" y="1322832"/>
                </a:cubicBezTo>
                <a:cubicBezTo>
                  <a:pt x="844365" y="1316751"/>
                  <a:pt x="806701" y="1313575"/>
                  <a:pt x="780288" y="1310640"/>
                </a:cubicBezTo>
                <a:cubicBezTo>
                  <a:pt x="768003" y="1309275"/>
                  <a:pt x="755904" y="1306576"/>
                  <a:pt x="743712" y="1304544"/>
                </a:cubicBezTo>
                <a:cubicBezTo>
                  <a:pt x="719328" y="1300480"/>
                  <a:pt x="695007" y="1296019"/>
                  <a:pt x="670560" y="1292352"/>
                </a:cubicBezTo>
                <a:cubicBezTo>
                  <a:pt x="654359" y="1289922"/>
                  <a:pt x="637952" y="1288949"/>
                  <a:pt x="621792" y="1286256"/>
                </a:cubicBezTo>
                <a:cubicBezTo>
                  <a:pt x="613355" y="1284850"/>
                  <a:pt x="588344" y="1278017"/>
                  <a:pt x="579120" y="1274064"/>
                </a:cubicBezTo>
                <a:cubicBezTo>
                  <a:pt x="570767" y="1270484"/>
                  <a:pt x="563089" y="1265452"/>
                  <a:pt x="554736" y="1261872"/>
                </a:cubicBezTo>
                <a:cubicBezTo>
                  <a:pt x="548830" y="1259341"/>
                  <a:pt x="541466" y="1259790"/>
                  <a:pt x="536448" y="1255776"/>
                </a:cubicBezTo>
                <a:cubicBezTo>
                  <a:pt x="530727" y="1251199"/>
                  <a:pt x="528320" y="1243584"/>
                  <a:pt x="524256" y="1237488"/>
                </a:cubicBezTo>
                <a:cubicBezTo>
                  <a:pt x="471845" y="1202547"/>
                  <a:pt x="538157" y="1244439"/>
                  <a:pt x="487680" y="1219200"/>
                </a:cubicBezTo>
                <a:cubicBezTo>
                  <a:pt x="481127" y="1215923"/>
                  <a:pt x="475945" y="1210285"/>
                  <a:pt x="469392" y="1207008"/>
                </a:cubicBezTo>
                <a:cubicBezTo>
                  <a:pt x="463645" y="1204134"/>
                  <a:pt x="456451" y="1204476"/>
                  <a:pt x="451104" y="1200912"/>
                </a:cubicBezTo>
                <a:cubicBezTo>
                  <a:pt x="443931" y="1196130"/>
                  <a:pt x="438912" y="1188720"/>
                  <a:pt x="432816" y="1182624"/>
                </a:cubicBezTo>
                <a:cubicBezTo>
                  <a:pt x="358556" y="1167772"/>
                  <a:pt x="450837" y="1187539"/>
                  <a:pt x="365760" y="1164336"/>
                </a:cubicBezTo>
                <a:cubicBezTo>
                  <a:pt x="355764" y="1161610"/>
                  <a:pt x="345440" y="1160272"/>
                  <a:pt x="335280" y="1158240"/>
                </a:cubicBezTo>
                <a:cubicBezTo>
                  <a:pt x="316377" y="1154459"/>
                  <a:pt x="298704" y="1146048"/>
                  <a:pt x="280416" y="1139952"/>
                </a:cubicBezTo>
                <a:cubicBezTo>
                  <a:pt x="264520" y="1134653"/>
                  <a:pt x="247814" y="1132169"/>
                  <a:pt x="231648" y="1127760"/>
                </a:cubicBezTo>
                <a:cubicBezTo>
                  <a:pt x="225449" y="1126069"/>
                  <a:pt x="219539" y="1123429"/>
                  <a:pt x="213360" y="1121664"/>
                </a:cubicBezTo>
                <a:cubicBezTo>
                  <a:pt x="205304" y="1119362"/>
                  <a:pt x="197104" y="1117600"/>
                  <a:pt x="188976" y="1115568"/>
                </a:cubicBezTo>
                <a:cubicBezTo>
                  <a:pt x="182742" y="1114010"/>
                  <a:pt x="176784" y="1111504"/>
                  <a:pt x="170688" y="1109472"/>
                </a:cubicBezTo>
                <a:lnTo>
                  <a:pt x="152400" y="1103376"/>
                </a:lnTo>
                <a:cubicBezTo>
                  <a:pt x="140208" y="1099312"/>
                  <a:pt x="127058" y="1097425"/>
                  <a:pt x="115824" y="1091184"/>
                </a:cubicBezTo>
                <a:cubicBezTo>
                  <a:pt x="108288" y="1086997"/>
                  <a:pt x="104159" y="1078415"/>
                  <a:pt x="97536" y="1072896"/>
                </a:cubicBezTo>
                <a:cubicBezTo>
                  <a:pt x="91908" y="1068206"/>
                  <a:pt x="83938" y="1066332"/>
                  <a:pt x="79248" y="1060704"/>
                </a:cubicBezTo>
                <a:cubicBezTo>
                  <a:pt x="73430" y="1053723"/>
                  <a:pt x="71565" y="1044210"/>
                  <a:pt x="67056" y="1036320"/>
                </a:cubicBezTo>
                <a:cubicBezTo>
                  <a:pt x="63421" y="1029959"/>
                  <a:pt x="58928" y="1024128"/>
                  <a:pt x="54864" y="1018032"/>
                </a:cubicBezTo>
                <a:cubicBezTo>
                  <a:pt x="39890" y="995571"/>
                  <a:pt x="10666" y="969249"/>
                  <a:pt x="6096" y="938784"/>
                </a:cubicBezTo>
                <a:cubicBezTo>
                  <a:pt x="1565" y="908574"/>
                  <a:pt x="2032" y="877824"/>
                  <a:pt x="0" y="847344"/>
                </a:cubicBezTo>
                <a:cubicBezTo>
                  <a:pt x="7293" y="840052"/>
                  <a:pt x="12506" y="834753"/>
                  <a:pt x="16151" y="830994"/>
                </a:cubicBezTo>
                <a:lnTo>
                  <a:pt x="20217" y="826699"/>
                </a:lnTo>
                <a:lnTo>
                  <a:pt x="16734" y="833453"/>
                </a:lnTo>
                <a:cubicBezTo>
                  <a:pt x="18086" y="834071"/>
                  <a:pt x="23343" y="831782"/>
                  <a:pt x="36576" y="822960"/>
                </a:cubicBezTo>
                <a:cubicBezTo>
                  <a:pt x="43749" y="818178"/>
                  <a:pt x="48768" y="810768"/>
                  <a:pt x="54864" y="804672"/>
                </a:cubicBezTo>
                <a:lnTo>
                  <a:pt x="91440" y="792480"/>
                </a:lnTo>
                <a:cubicBezTo>
                  <a:pt x="107797" y="787028"/>
                  <a:pt x="115129" y="767359"/>
                  <a:pt x="128016" y="755904"/>
                </a:cubicBezTo>
                <a:cubicBezTo>
                  <a:pt x="133492" y="751037"/>
                  <a:pt x="140676" y="748402"/>
                  <a:pt x="146304" y="743712"/>
                </a:cubicBezTo>
                <a:cubicBezTo>
                  <a:pt x="152927" y="738193"/>
                  <a:pt x="157695" y="730597"/>
                  <a:pt x="164592" y="725424"/>
                </a:cubicBezTo>
                <a:cubicBezTo>
                  <a:pt x="175783" y="717031"/>
                  <a:pt x="205245" y="701260"/>
                  <a:pt x="219456" y="694944"/>
                </a:cubicBezTo>
                <a:cubicBezTo>
                  <a:pt x="279430" y="668289"/>
                  <a:pt x="218930" y="697593"/>
                  <a:pt x="286512" y="670560"/>
                </a:cubicBezTo>
                <a:cubicBezTo>
                  <a:pt x="294949" y="667185"/>
                  <a:pt x="302387" y="661559"/>
                  <a:pt x="310896" y="658368"/>
                </a:cubicBezTo>
                <a:cubicBezTo>
                  <a:pt x="323412" y="653675"/>
                  <a:pt x="354173" y="649073"/>
                  <a:pt x="365760" y="646176"/>
                </a:cubicBezTo>
                <a:cubicBezTo>
                  <a:pt x="371994" y="644618"/>
                  <a:pt x="377814" y="641638"/>
                  <a:pt x="384048" y="640080"/>
                </a:cubicBezTo>
                <a:cubicBezTo>
                  <a:pt x="394100" y="637567"/>
                  <a:pt x="404698" y="637261"/>
                  <a:pt x="414528" y="633984"/>
                </a:cubicBezTo>
                <a:cubicBezTo>
                  <a:pt x="423149" y="631110"/>
                  <a:pt x="430559" y="625372"/>
                  <a:pt x="438912" y="621792"/>
                </a:cubicBezTo>
                <a:cubicBezTo>
                  <a:pt x="444818" y="619261"/>
                  <a:pt x="451853" y="619260"/>
                  <a:pt x="457200" y="615696"/>
                </a:cubicBezTo>
                <a:cubicBezTo>
                  <a:pt x="472725" y="605346"/>
                  <a:pt x="477457" y="593432"/>
                  <a:pt x="487680" y="579120"/>
                </a:cubicBezTo>
                <a:cubicBezTo>
                  <a:pt x="493585" y="570852"/>
                  <a:pt x="501842" y="564020"/>
                  <a:pt x="505968" y="554736"/>
                </a:cubicBezTo>
                <a:cubicBezTo>
                  <a:pt x="510176" y="545268"/>
                  <a:pt x="510032" y="534416"/>
                  <a:pt x="512064" y="524256"/>
                </a:cubicBezTo>
                <a:cubicBezTo>
                  <a:pt x="547005" y="471845"/>
                  <a:pt x="505113" y="538157"/>
                  <a:pt x="530352" y="487680"/>
                </a:cubicBezTo>
                <a:cubicBezTo>
                  <a:pt x="563552" y="421280"/>
                  <a:pt x="535891" y="495448"/>
                  <a:pt x="560832" y="420624"/>
                </a:cubicBezTo>
                <a:cubicBezTo>
                  <a:pt x="566579" y="403382"/>
                  <a:pt x="578226" y="388633"/>
                  <a:pt x="585216" y="371856"/>
                </a:cubicBezTo>
                <a:cubicBezTo>
                  <a:pt x="588438" y="364122"/>
                  <a:pt x="588370" y="355317"/>
                  <a:pt x="591312" y="347472"/>
                </a:cubicBezTo>
                <a:cubicBezTo>
                  <a:pt x="594503" y="338963"/>
                  <a:pt x="599813" y="331392"/>
                  <a:pt x="603504" y="323088"/>
                </a:cubicBezTo>
                <a:cubicBezTo>
                  <a:pt x="607948" y="313088"/>
                  <a:pt x="609336" y="301512"/>
                  <a:pt x="615696" y="292608"/>
                </a:cubicBezTo>
                <a:cubicBezTo>
                  <a:pt x="619954" y="286646"/>
                  <a:pt x="629216" y="285979"/>
                  <a:pt x="633984" y="280416"/>
                </a:cubicBezTo>
                <a:cubicBezTo>
                  <a:pt x="641695" y="271420"/>
                  <a:pt x="646176" y="260096"/>
                  <a:pt x="652272" y="249936"/>
                </a:cubicBezTo>
                <a:cubicBezTo>
                  <a:pt x="684784" y="225552"/>
                  <a:pt x="670560" y="239776"/>
                  <a:pt x="694944" y="207264"/>
                </a:cubicBezTo>
                <a:cubicBezTo>
                  <a:pt x="707136" y="191008"/>
                  <a:pt x="727456" y="182880"/>
                  <a:pt x="743712" y="170688"/>
                </a:cubicBezTo>
                <a:cubicBezTo>
                  <a:pt x="755434" y="161896"/>
                  <a:pt x="767479" y="153420"/>
                  <a:pt x="780288" y="146304"/>
                </a:cubicBezTo>
                <a:cubicBezTo>
                  <a:pt x="787443" y="142329"/>
                  <a:pt x="817221" y="135547"/>
                  <a:pt x="822960" y="134112"/>
                </a:cubicBezTo>
                <a:cubicBezTo>
                  <a:pt x="872651" y="128591"/>
                  <a:pt x="871401" y="129738"/>
                  <a:pt x="914400" y="121920"/>
                </a:cubicBezTo>
                <a:cubicBezTo>
                  <a:pt x="936333" y="117932"/>
                  <a:pt x="966014" y="110458"/>
                  <a:pt x="987552" y="109728"/>
                </a:cubicBezTo>
                <a:cubicBezTo>
                  <a:pt x="1288001" y="99543"/>
                  <a:pt x="1304544" y="112776"/>
                  <a:pt x="1365504" y="109728"/>
                </a:cubicBezTo>
                <a:cubicBezTo>
                  <a:pt x="1426464" y="106680"/>
                  <a:pt x="1330769" y="111165"/>
                  <a:pt x="1353312" y="91440"/>
                </a:cubicBezTo>
                <a:cubicBezTo>
                  <a:pt x="1423622" y="29919"/>
                  <a:pt x="1339652" y="111196"/>
                  <a:pt x="1420368" y="30480"/>
                </a:cubicBezTo>
                <a:lnTo>
                  <a:pt x="1444752" y="24384"/>
                </a:lnTo>
                <a:cubicBezTo>
                  <a:pt x="1463454" y="19709"/>
                  <a:pt x="1480347" y="6651"/>
                  <a:pt x="1499616" y="6096"/>
                </a:cubicBezTo>
                <a:lnTo>
                  <a:pt x="2292096" y="0"/>
                </a:lnTo>
                <a:close/>
              </a:path>
            </a:pathLst>
          </a:custGeom>
        </p:spPr>
      </p:pic>
      <p:sp>
        <p:nvSpPr>
          <p:cNvPr id="24" name="文本框 23">
            <a:extLst>
              <a:ext uri="{FF2B5EF4-FFF2-40B4-BE49-F238E27FC236}">
                <a16:creationId xmlns:a16="http://schemas.microsoft.com/office/drawing/2014/main" id="{4F1636CE-4BAB-48CE-BA1F-378CB14EC588}"/>
              </a:ext>
            </a:extLst>
          </p:cNvPr>
          <p:cNvSpPr txBox="1"/>
          <p:nvPr/>
        </p:nvSpPr>
        <p:spPr>
          <a:xfrm>
            <a:off x="3410765" y="123040"/>
            <a:ext cx="5863983"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利用汇编提高程序的执行速度</a:t>
            </a:r>
          </a:p>
        </p:txBody>
      </p:sp>
      <p:grpSp>
        <p:nvGrpSpPr>
          <p:cNvPr id="26" name="组合 25">
            <a:extLst>
              <a:ext uri="{FF2B5EF4-FFF2-40B4-BE49-F238E27FC236}">
                <a16:creationId xmlns:a16="http://schemas.microsoft.com/office/drawing/2014/main" id="{C16B8E7D-E60D-4DD4-BA91-ACA509F05C99}"/>
              </a:ext>
            </a:extLst>
          </p:cNvPr>
          <p:cNvGrpSpPr/>
          <p:nvPr/>
        </p:nvGrpSpPr>
        <p:grpSpPr>
          <a:xfrm>
            <a:off x="2498877" y="380308"/>
            <a:ext cx="604552" cy="121952"/>
            <a:chOff x="3009419" y="1273216"/>
            <a:chExt cx="604552" cy="121952"/>
          </a:xfrm>
          <a:solidFill>
            <a:schemeClr val="bg1"/>
          </a:solidFill>
        </p:grpSpPr>
        <p:sp>
          <p:nvSpPr>
            <p:cNvPr id="27" name="椭圆 26">
              <a:extLst>
                <a:ext uri="{FF2B5EF4-FFF2-40B4-BE49-F238E27FC236}">
                  <a16:creationId xmlns:a16="http://schemas.microsoft.com/office/drawing/2014/main" id="{9D7BB139-A98B-4FDC-8B02-2405008F2CD8}"/>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a:extLst>
                <a:ext uri="{FF2B5EF4-FFF2-40B4-BE49-F238E27FC236}">
                  <a16:creationId xmlns:a16="http://schemas.microsoft.com/office/drawing/2014/main" id="{D4313692-B9DC-4352-B47D-0A0749CB7B83}"/>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椭圆 29">
              <a:extLst>
                <a:ext uri="{FF2B5EF4-FFF2-40B4-BE49-F238E27FC236}">
                  <a16:creationId xmlns:a16="http://schemas.microsoft.com/office/drawing/2014/main" id="{386A815E-C2A7-4EC7-99EC-AA0E518EA092}"/>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1" name="组合 30">
            <a:extLst>
              <a:ext uri="{FF2B5EF4-FFF2-40B4-BE49-F238E27FC236}">
                <a16:creationId xmlns:a16="http://schemas.microsoft.com/office/drawing/2014/main" id="{BD08A696-7C88-4D5B-AB17-993F2008907C}"/>
              </a:ext>
            </a:extLst>
          </p:cNvPr>
          <p:cNvGrpSpPr/>
          <p:nvPr/>
        </p:nvGrpSpPr>
        <p:grpSpPr>
          <a:xfrm>
            <a:off x="9394096" y="396240"/>
            <a:ext cx="604552" cy="121952"/>
            <a:chOff x="3009419" y="1273216"/>
            <a:chExt cx="604552" cy="121952"/>
          </a:xfrm>
          <a:solidFill>
            <a:schemeClr val="bg1"/>
          </a:solidFill>
        </p:grpSpPr>
        <p:sp>
          <p:nvSpPr>
            <p:cNvPr id="32" name="椭圆 31">
              <a:extLst>
                <a:ext uri="{FF2B5EF4-FFF2-40B4-BE49-F238E27FC236}">
                  <a16:creationId xmlns:a16="http://schemas.microsoft.com/office/drawing/2014/main" id="{7D954AD6-FAB7-4FCF-ACD1-3D6ACF6925E1}"/>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a:extLst>
                <a:ext uri="{FF2B5EF4-FFF2-40B4-BE49-F238E27FC236}">
                  <a16:creationId xmlns:a16="http://schemas.microsoft.com/office/drawing/2014/main" id="{465BBB78-19B0-44DC-9D55-5B28E8F4E9A0}"/>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a:extLst>
                <a:ext uri="{FF2B5EF4-FFF2-40B4-BE49-F238E27FC236}">
                  <a16:creationId xmlns:a16="http://schemas.microsoft.com/office/drawing/2014/main" id="{FC65148D-41E0-45E4-A57B-DB145BDD9F8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4" name="矩形 13">
            <a:extLst>
              <a:ext uri="{FF2B5EF4-FFF2-40B4-BE49-F238E27FC236}">
                <a16:creationId xmlns:a16="http://schemas.microsoft.com/office/drawing/2014/main" id="{4347249E-B96D-4774-B2D2-7A4546BC861E}"/>
              </a:ext>
            </a:extLst>
          </p:cNvPr>
          <p:cNvSpPr/>
          <p:nvPr/>
        </p:nvSpPr>
        <p:spPr>
          <a:xfrm>
            <a:off x="13593" y="1445691"/>
            <a:ext cx="12192000" cy="43609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6090188-49E0-44D8-B086-AEAD20634C52}"/>
              </a:ext>
            </a:extLst>
          </p:cNvPr>
          <p:cNvSpPr txBox="1"/>
          <p:nvPr/>
        </p:nvSpPr>
        <p:spPr>
          <a:xfrm>
            <a:off x="174930" y="2372575"/>
            <a:ext cx="7536820" cy="1658980"/>
          </a:xfrm>
          <a:prstGeom prst="rect">
            <a:avLst/>
          </a:prstGeom>
          <a:noFill/>
        </p:spPr>
        <p:txBody>
          <a:bodyPr wrap="square" rtlCol="0">
            <a:spAutoFit/>
          </a:bodyPr>
          <a:lstStyle/>
          <a:p>
            <a:pPr>
              <a:lnSpc>
                <a:spcPct val="125000"/>
              </a:lnSpc>
            </a:pPr>
            <a:r>
              <a:rPr lang="zh-CN" altLang="en-US" sz="2800" dirty="0">
                <a:solidFill>
                  <a:schemeClr val="bg1"/>
                </a:solidFill>
                <a:latin typeface="微软雅黑" panose="020B0503020204020204" pitchFamily="34" charset="-122"/>
                <a:ea typeface="微软雅黑" panose="020B0503020204020204" pitchFamily="34" charset="-122"/>
              </a:rPr>
              <a:t>由于汇编语言比高级语言更加的接近硬件底层，所以说在性能要求高的程序中往往可以采取在</a:t>
            </a:r>
            <a:r>
              <a:rPr lang="en-US" altLang="zh-CN" sz="2800" dirty="0">
                <a:solidFill>
                  <a:schemeClr val="bg1"/>
                </a:solidFill>
                <a:latin typeface="微软雅黑" panose="020B0503020204020204" pitchFamily="34" charset="-122"/>
                <a:ea typeface="微软雅黑" panose="020B0503020204020204" pitchFamily="34" charset="-122"/>
              </a:rPr>
              <a:t>C++</a:t>
            </a:r>
            <a:r>
              <a:rPr lang="zh-CN" altLang="en-US" sz="2800" dirty="0">
                <a:solidFill>
                  <a:schemeClr val="bg1"/>
                </a:solidFill>
                <a:latin typeface="微软雅黑" panose="020B0503020204020204" pitchFamily="34" charset="-122"/>
                <a:ea typeface="微软雅黑" panose="020B0503020204020204" pitchFamily="34" charset="-122"/>
              </a:rPr>
              <a:t>代码中嵌入汇编的方式来给程序提速</a:t>
            </a:r>
          </a:p>
        </p:txBody>
      </p:sp>
      <p:sp>
        <p:nvSpPr>
          <p:cNvPr id="20" name="文本框 19">
            <a:extLst>
              <a:ext uri="{FF2B5EF4-FFF2-40B4-BE49-F238E27FC236}">
                <a16:creationId xmlns:a16="http://schemas.microsoft.com/office/drawing/2014/main" id="{1B5F8197-376F-4EA6-8374-2CB8786E4A1A}"/>
              </a:ext>
            </a:extLst>
          </p:cNvPr>
          <p:cNvSpPr txBox="1"/>
          <p:nvPr/>
        </p:nvSpPr>
        <p:spPr>
          <a:xfrm>
            <a:off x="261936" y="1719364"/>
            <a:ext cx="4222674" cy="461665"/>
          </a:xfrm>
          <a:prstGeom prst="rect">
            <a:avLst/>
          </a:prstGeom>
          <a:solidFill>
            <a:schemeClr val="bg1"/>
          </a:solidFill>
        </p:spPr>
        <p:txBody>
          <a:bodyPr wrap="square" rtlCol="0">
            <a:spAutoFit/>
          </a:bodyPr>
          <a:lstStyle/>
          <a:p>
            <a:pPr algn="dist"/>
            <a:r>
              <a:rPr lang="zh-CN" altLang="en-US" sz="2400" b="1" dirty="0">
                <a:solidFill>
                  <a:schemeClr val="accent1"/>
                </a:solidFill>
                <a:latin typeface="微软雅黑" panose="020B0503020204020204" pitchFamily="34" charset="-122"/>
                <a:ea typeface="微软雅黑" panose="020B0503020204020204" pitchFamily="34" charset="-122"/>
              </a:rPr>
              <a:t>利用汇编提高程序的执行速度</a:t>
            </a:r>
          </a:p>
        </p:txBody>
      </p:sp>
    </p:spTree>
    <p:extLst>
      <p:ext uri="{BB962C8B-B14F-4D97-AF65-F5344CB8AC3E}">
        <p14:creationId xmlns:p14="http://schemas.microsoft.com/office/powerpoint/2010/main" val="747500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E1DB73-CBFC-4DBC-AA55-FE83CF90FE65}"/>
              </a:ext>
            </a:extLst>
          </p:cNvPr>
          <p:cNvSpPr/>
          <p:nvPr/>
        </p:nvSpPr>
        <p:spPr>
          <a:xfrm>
            <a:off x="0" y="0"/>
            <a:ext cx="12192000" cy="792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a:extLst>
              <a:ext uri="{FF2B5EF4-FFF2-40B4-BE49-F238E27FC236}">
                <a16:creationId xmlns:a16="http://schemas.microsoft.com/office/drawing/2014/main" id="{9282F1BD-BB0B-47FC-AA42-8C65F26E4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92" y="123040"/>
            <a:ext cx="2943828" cy="888849"/>
          </a:xfrm>
          <a:prstGeom prst="rect">
            <a:avLst/>
          </a:prstGeom>
        </p:spPr>
      </p:pic>
      <p:pic>
        <p:nvPicPr>
          <p:cNvPr id="22" name="图片 21">
            <a:extLst>
              <a:ext uri="{FF2B5EF4-FFF2-40B4-BE49-F238E27FC236}">
                <a16:creationId xmlns:a16="http://schemas.microsoft.com/office/drawing/2014/main" id="{BEC748E2-B3FB-4D97-8584-9DB079CC7F3E}"/>
              </a:ext>
            </a:extLst>
          </p:cNvPr>
          <p:cNvPicPr>
            <a:picLocks noChangeAspect="1"/>
          </p:cNvPicPr>
          <p:nvPr/>
        </p:nvPicPr>
        <p:blipFill>
          <a:blip r:embed="rId3">
            <a:extLst>
              <a:ext uri="{28A0092B-C50C-407E-A947-70E740481C1C}">
                <a14:useLocalDpi xmlns:a14="http://schemas.microsoft.com/office/drawing/2010/main" val="0"/>
              </a:ext>
            </a:extLst>
          </a:blip>
          <a:srcRect l="49900" t="66263" r="35034" b="8309"/>
          <a:stretch>
            <a:fillRect/>
          </a:stretch>
        </p:blipFill>
        <p:spPr>
          <a:xfrm>
            <a:off x="-827127" y="-253660"/>
            <a:ext cx="3200400" cy="1389888"/>
          </a:xfrm>
          <a:custGeom>
            <a:avLst/>
            <a:gdLst>
              <a:gd name="connsiteX0" fmla="*/ 2292096 w 3200400"/>
              <a:gd name="connsiteY0" fmla="*/ 0 h 1389888"/>
              <a:gd name="connsiteX1" fmla="*/ 2651760 w 3200400"/>
              <a:gd name="connsiteY1" fmla="*/ 54864 h 1389888"/>
              <a:gd name="connsiteX2" fmla="*/ 3029712 w 3200400"/>
              <a:gd name="connsiteY2" fmla="*/ 237744 h 1389888"/>
              <a:gd name="connsiteX3" fmla="*/ 3188208 w 3200400"/>
              <a:gd name="connsiteY3" fmla="*/ 408432 h 1389888"/>
              <a:gd name="connsiteX4" fmla="*/ 3200400 w 3200400"/>
              <a:gd name="connsiteY4" fmla="*/ 585216 h 1389888"/>
              <a:gd name="connsiteX5" fmla="*/ 3182112 w 3200400"/>
              <a:gd name="connsiteY5" fmla="*/ 658368 h 1389888"/>
              <a:gd name="connsiteX6" fmla="*/ 3157728 w 3200400"/>
              <a:gd name="connsiteY6" fmla="*/ 682752 h 1389888"/>
              <a:gd name="connsiteX7" fmla="*/ 3115056 w 3200400"/>
              <a:gd name="connsiteY7" fmla="*/ 694944 h 1389888"/>
              <a:gd name="connsiteX8" fmla="*/ 3090672 w 3200400"/>
              <a:gd name="connsiteY8" fmla="*/ 707136 h 1389888"/>
              <a:gd name="connsiteX9" fmla="*/ 3072384 w 3200400"/>
              <a:gd name="connsiteY9" fmla="*/ 713232 h 1389888"/>
              <a:gd name="connsiteX10" fmla="*/ 2919984 w 3200400"/>
              <a:gd name="connsiteY10" fmla="*/ 737616 h 1389888"/>
              <a:gd name="connsiteX11" fmla="*/ 2767584 w 3200400"/>
              <a:gd name="connsiteY11" fmla="*/ 780288 h 1389888"/>
              <a:gd name="connsiteX12" fmla="*/ 2731008 w 3200400"/>
              <a:gd name="connsiteY12" fmla="*/ 829056 h 1389888"/>
              <a:gd name="connsiteX13" fmla="*/ 2706624 w 3200400"/>
              <a:gd name="connsiteY13" fmla="*/ 853440 h 1389888"/>
              <a:gd name="connsiteX14" fmla="*/ 2688336 w 3200400"/>
              <a:gd name="connsiteY14" fmla="*/ 902208 h 1389888"/>
              <a:gd name="connsiteX15" fmla="*/ 2657856 w 3200400"/>
              <a:gd name="connsiteY15" fmla="*/ 950976 h 1389888"/>
              <a:gd name="connsiteX16" fmla="*/ 2645664 w 3200400"/>
              <a:gd name="connsiteY16" fmla="*/ 969264 h 1389888"/>
              <a:gd name="connsiteX17" fmla="*/ 2615184 w 3200400"/>
              <a:gd name="connsiteY17" fmla="*/ 1018032 h 1389888"/>
              <a:gd name="connsiteX18" fmla="*/ 2596896 w 3200400"/>
              <a:gd name="connsiteY18" fmla="*/ 1036320 h 1389888"/>
              <a:gd name="connsiteX19" fmla="*/ 2560320 w 3200400"/>
              <a:gd name="connsiteY19" fmla="*/ 1072896 h 1389888"/>
              <a:gd name="connsiteX20" fmla="*/ 2493264 w 3200400"/>
              <a:gd name="connsiteY20" fmla="*/ 1109472 h 1389888"/>
              <a:gd name="connsiteX21" fmla="*/ 2474976 w 3200400"/>
              <a:gd name="connsiteY21" fmla="*/ 1115568 h 1389888"/>
              <a:gd name="connsiteX22" fmla="*/ 2450592 w 3200400"/>
              <a:gd name="connsiteY22" fmla="*/ 1133856 h 1389888"/>
              <a:gd name="connsiteX23" fmla="*/ 2432304 w 3200400"/>
              <a:gd name="connsiteY23" fmla="*/ 1152144 h 1389888"/>
              <a:gd name="connsiteX24" fmla="*/ 2426208 w 3200400"/>
              <a:gd name="connsiteY24" fmla="*/ 1176528 h 1389888"/>
              <a:gd name="connsiteX25" fmla="*/ 2407920 w 3200400"/>
              <a:gd name="connsiteY25" fmla="*/ 1200912 h 1389888"/>
              <a:gd name="connsiteX26" fmla="*/ 2401824 w 3200400"/>
              <a:gd name="connsiteY26" fmla="*/ 1219200 h 1389888"/>
              <a:gd name="connsiteX27" fmla="*/ 2389632 w 3200400"/>
              <a:gd name="connsiteY27" fmla="*/ 1255776 h 1389888"/>
              <a:gd name="connsiteX28" fmla="*/ 2377440 w 3200400"/>
              <a:gd name="connsiteY28" fmla="*/ 1274064 h 1389888"/>
              <a:gd name="connsiteX29" fmla="*/ 2322576 w 3200400"/>
              <a:gd name="connsiteY29" fmla="*/ 1322832 h 1389888"/>
              <a:gd name="connsiteX30" fmla="*/ 2286000 w 3200400"/>
              <a:gd name="connsiteY30" fmla="*/ 1328928 h 1389888"/>
              <a:gd name="connsiteX31" fmla="*/ 2243328 w 3200400"/>
              <a:gd name="connsiteY31" fmla="*/ 1347216 h 1389888"/>
              <a:gd name="connsiteX32" fmla="*/ 2176272 w 3200400"/>
              <a:gd name="connsiteY32" fmla="*/ 1365504 h 1389888"/>
              <a:gd name="connsiteX33" fmla="*/ 2103120 w 3200400"/>
              <a:gd name="connsiteY33" fmla="*/ 1383792 h 1389888"/>
              <a:gd name="connsiteX34" fmla="*/ 1889760 w 3200400"/>
              <a:gd name="connsiteY34" fmla="*/ 1389888 h 1389888"/>
              <a:gd name="connsiteX35" fmla="*/ 1804416 w 3200400"/>
              <a:gd name="connsiteY35" fmla="*/ 1377696 h 1389888"/>
              <a:gd name="connsiteX36" fmla="*/ 1767840 w 3200400"/>
              <a:gd name="connsiteY36" fmla="*/ 1341120 h 1389888"/>
              <a:gd name="connsiteX37" fmla="*/ 1737360 w 3200400"/>
              <a:gd name="connsiteY37" fmla="*/ 1304544 h 1389888"/>
              <a:gd name="connsiteX38" fmla="*/ 1639824 w 3200400"/>
              <a:gd name="connsiteY38" fmla="*/ 1286256 h 1389888"/>
              <a:gd name="connsiteX39" fmla="*/ 1603248 w 3200400"/>
              <a:gd name="connsiteY39" fmla="*/ 1298448 h 1389888"/>
              <a:gd name="connsiteX40" fmla="*/ 1578864 w 3200400"/>
              <a:gd name="connsiteY40" fmla="*/ 1304544 h 1389888"/>
              <a:gd name="connsiteX41" fmla="*/ 1420368 w 3200400"/>
              <a:gd name="connsiteY41" fmla="*/ 1322832 h 1389888"/>
              <a:gd name="connsiteX42" fmla="*/ 1359408 w 3200400"/>
              <a:gd name="connsiteY42" fmla="*/ 1335024 h 1389888"/>
              <a:gd name="connsiteX43" fmla="*/ 1317101 w 3200400"/>
              <a:gd name="connsiteY43" fmla="*/ 1341906 h 1389888"/>
              <a:gd name="connsiteX44" fmla="*/ 1314800 w 3200400"/>
              <a:gd name="connsiteY44" fmla="*/ 1342091 h 1389888"/>
              <a:gd name="connsiteX45" fmla="*/ 1316763 w 3200400"/>
              <a:gd name="connsiteY45" fmla="*/ 1341337 h 1389888"/>
              <a:gd name="connsiteX46" fmla="*/ 1312134 w 3200400"/>
              <a:gd name="connsiteY46" fmla="*/ 1342306 h 1389888"/>
              <a:gd name="connsiteX47" fmla="*/ 1314800 w 3200400"/>
              <a:gd name="connsiteY47" fmla="*/ 1342091 h 1389888"/>
              <a:gd name="connsiteX48" fmla="*/ 1312258 w 3200400"/>
              <a:gd name="connsiteY48" fmla="*/ 1343068 h 1389888"/>
              <a:gd name="connsiteX49" fmla="*/ 1298448 w 3200400"/>
              <a:gd name="connsiteY49" fmla="*/ 1347216 h 1389888"/>
              <a:gd name="connsiteX50" fmla="*/ 1274064 w 3200400"/>
              <a:gd name="connsiteY50" fmla="*/ 1353312 h 1389888"/>
              <a:gd name="connsiteX51" fmla="*/ 1237488 w 3200400"/>
              <a:gd name="connsiteY51" fmla="*/ 1377696 h 1389888"/>
              <a:gd name="connsiteX52" fmla="*/ 1121664 w 3200400"/>
              <a:gd name="connsiteY52" fmla="*/ 1383792 h 1389888"/>
              <a:gd name="connsiteX53" fmla="*/ 1066800 w 3200400"/>
              <a:gd name="connsiteY53" fmla="*/ 1377696 h 1389888"/>
              <a:gd name="connsiteX54" fmla="*/ 1048512 w 3200400"/>
              <a:gd name="connsiteY54" fmla="*/ 1371600 h 1389888"/>
              <a:gd name="connsiteX55" fmla="*/ 1024128 w 3200400"/>
              <a:gd name="connsiteY55" fmla="*/ 1365504 h 1389888"/>
              <a:gd name="connsiteX56" fmla="*/ 1005840 w 3200400"/>
              <a:gd name="connsiteY56" fmla="*/ 1359408 h 1389888"/>
              <a:gd name="connsiteX57" fmla="*/ 963168 w 3200400"/>
              <a:gd name="connsiteY57" fmla="*/ 1341120 h 1389888"/>
              <a:gd name="connsiteX58" fmla="*/ 932688 w 3200400"/>
              <a:gd name="connsiteY58" fmla="*/ 1335024 h 1389888"/>
              <a:gd name="connsiteX59" fmla="*/ 890016 w 3200400"/>
              <a:gd name="connsiteY59" fmla="*/ 1328928 h 1389888"/>
              <a:gd name="connsiteX60" fmla="*/ 871728 w 3200400"/>
              <a:gd name="connsiteY60" fmla="*/ 1322832 h 1389888"/>
              <a:gd name="connsiteX61" fmla="*/ 780288 w 3200400"/>
              <a:gd name="connsiteY61" fmla="*/ 1310640 h 1389888"/>
              <a:gd name="connsiteX62" fmla="*/ 743712 w 3200400"/>
              <a:gd name="connsiteY62" fmla="*/ 1304544 h 1389888"/>
              <a:gd name="connsiteX63" fmla="*/ 670560 w 3200400"/>
              <a:gd name="connsiteY63" fmla="*/ 1292352 h 1389888"/>
              <a:gd name="connsiteX64" fmla="*/ 621792 w 3200400"/>
              <a:gd name="connsiteY64" fmla="*/ 1286256 h 1389888"/>
              <a:gd name="connsiteX65" fmla="*/ 579120 w 3200400"/>
              <a:gd name="connsiteY65" fmla="*/ 1274064 h 1389888"/>
              <a:gd name="connsiteX66" fmla="*/ 554736 w 3200400"/>
              <a:gd name="connsiteY66" fmla="*/ 1261872 h 1389888"/>
              <a:gd name="connsiteX67" fmla="*/ 536448 w 3200400"/>
              <a:gd name="connsiteY67" fmla="*/ 1255776 h 1389888"/>
              <a:gd name="connsiteX68" fmla="*/ 524256 w 3200400"/>
              <a:gd name="connsiteY68" fmla="*/ 1237488 h 1389888"/>
              <a:gd name="connsiteX69" fmla="*/ 487680 w 3200400"/>
              <a:gd name="connsiteY69" fmla="*/ 1219200 h 1389888"/>
              <a:gd name="connsiteX70" fmla="*/ 469392 w 3200400"/>
              <a:gd name="connsiteY70" fmla="*/ 1207008 h 1389888"/>
              <a:gd name="connsiteX71" fmla="*/ 451104 w 3200400"/>
              <a:gd name="connsiteY71" fmla="*/ 1200912 h 1389888"/>
              <a:gd name="connsiteX72" fmla="*/ 432816 w 3200400"/>
              <a:gd name="connsiteY72" fmla="*/ 1182624 h 1389888"/>
              <a:gd name="connsiteX73" fmla="*/ 365760 w 3200400"/>
              <a:gd name="connsiteY73" fmla="*/ 1164336 h 1389888"/>
              <a:gd name="connsiteX74" fmla="*/ 335280 w 3200400"/>
              <a:gd name="connsiteY74" fmla="*/ 1158240 h 1389888"/>
              <a:gd name="connsiteX75" fmla="*/ 280416 w 3200400"/>
              <a:gd name="connsiteY75" fmla="*/ 1139952 h 1389888"/>
              <a:gd name="connsiteX76" fmla="*/ 231648 w 3200400"/>
              <a:gd name="connsiteY76" fmla="*/ 1127760 h 1389888"/>
              <a:gd name="connsiteX77" fmla="*/ 213360 w 3200400"/>
              <a:gd name="connsiteY77" fmla="*/ 1121664 h 1389888"/>
              <a:gd name="connsiteX78" fmla="*/ 188976 w 3200400"/>
              <a:gd name="connsiteY78" fmla="*/ 1115568 h 1389888"/>
              <a:gd name="connsiteX79" fmla="*/ 170688 w 3200400"/>
              <a:gd name="connsiteY79" fmla="*/ 1109472 h 1389888"/>
              <a:gd name="connsiteX80" fmla="*/ 152400 w 3200400"/>
              <a:gd name="connsiteY80" fmla="*/ 1103376 h 1389888"/>
              <a:gd name="connsiteX81" fmla="*/ 115824 w 3200400"/>
              <a:gd name="connsiteY81" fmla="*/ 1091184 h 1389888"/>
              <a:gd name="connsiteX82" fmla="*/ 97536 w 3200400"/>
              <a:gd name="connsiteY82" fmla="*/ 1072896 h 1389888"/>
              <a:gd name="connsiteX83" fmla="*/ 79248 w 3200400"/>
              <a:gd name="connsiteY83" fmla="*/ 1060704 h 1389888"/>
              <a:gd name="connsiteX84" fmla="*/ 67056 w 3200400"/>
              <a:gd name="connsiteY84" fmla="*/ 1036320 h 1389888"/>
              <a:gd name="connsiteX85" fmla="*/ 54864 w 3200400"/>
              <a:gd name="connsiteY85" fmla="*/ 1018032 h 1389888"/>
              <a:gd name="connsiteX86" fmla="*/ 6096 w 3200400"/>
              <a:gd name="connsiteY86" fmla="*/ 938784 h 1389888"/>
              <a:gd name="connsiteX87" fmla="*/ 0 w 3200400"/>
              <a:gd name="connsiteY87" fmla="*/ 847344 h 1389888"/>
              <a:gd name="connsiteX88" fmla="*/ 16151 w 3200400"/>
              <a:gd name="connsiteY88" fmla="*/ 830994 h 1389888"/>
              <a:gd name="connsiteX89" fmla="*/ 20217 w 3200400"/>
              <a:gd name="connsiteY89" fmla="*/ 826699 h 1389888"/>
              <a:gd name="connsiteX90" fmla="*/ 16734 w 3200400"/>
              <a:gd name="connsiteY90" fmla="*/ 833453 h 1389888"/>
              <a:gd name="connsiteX91" fmla="*/ 36576 w 3200400"/>
              <a:gd name="connsiteY91" fmla="*/ 822960 h 1389888"/>
              <a:gd name="connsiteX92" fmla="*/ 54864 w 3200400"/>
              <a:gd name="connsiteY92" fmla="*/ 804672 h 1389888"/>
              <a:gd name="connsiteX93" fmla="*/ 91440 w 3200400"/>
              <a:gd name="connsiteY93" fmla="*/ 792480 h 1389888"/>
              <a:gd name="connsiteX94" fmla="*/ 128016 w 3200400"/>
              <a:gd name="connsiteY94" fmla="*/ 755904 h 1389888"/>
              <a:gd name="connsiteX95" fmla="*/ 146304 w 3200400"/>
              <a:gd name="connsiteY95" fmla="*/ 743712 h 1389888"/>
              <a:gd name="connsiteX96" fmla="*/ 164592 w 3200400"/>
              <a:gd name="connsiteY96" fmla="*/ 725424 h 1389888"/>
              <a:gd name="connsiteX97" fmla="*/ 219456 w 3200400"/>
              <a:gd name="connsiteY97" fmla="*/ 694944 h 1389888"/>
              <a:gd name="connsiteX98" fmla="*/ 286512 w 3200400"/>
              <a:gd name="connsiteY98" fmla="*/ 670560 h 1389888"/>
              <a:gd name="connsiteX99" fmla="*/ 310896 w 3200400"/>
              <a:gd name="connsiteY99" fmla="*/ 658368 h 1389888"/>
              <a:gd name="connsiteX100" fmla="*/ 365760 w 3200400"/>
              <a:gd name="connsiteY100" fmla="*/ 646176 h 1389888"/>
              <a:gd name="connsiteX101" fmla="*/ 384048 w 3200400"/>
              <a:gd name="connsiteY101" fmla="*/ 640080 h 1389888"/>
              <a:gd name="connsiteX102" fmla="*/ 414528 w 3200400"/>
              <a:gd name="connsiteY102" fmla="*/ 633984 h 1389888"/>
              <a:gd name="connsiteX103" fmla="*/ 438912 w 3200400"/>
              <a:gd name="connsiteY103" fmla="*/ 621792 h 1389888"/>
              <a:gd name="connsiteX104" fmla="*/ 457200 w 3200400"/>
              <a:gd name="connsiteY104" fmla="*/ 615696 h 1389888"/>
              <a:gd name="connsiteX105" fmla="*/ 487680 w 3200400"/>
              <a:gd name="connsiteY105" fmla="*/ 579120 h 1389888"/>
              <a:gd name="connsiteX106" fmla="*/ 505968 w 3200400"/>
              <a:gd name="connsiteY106" fmla="*/ 554736 h 1389888"/>
              <a:gd name="connsiteX107" fmla="*/ 512064 w 3200400"/>
              <a:gd name="connsiteY107" fmla="*/ 524256 h 1389888"/>
              <a:gd name="connsiteX108" fmla="*/ 530352 w 3200400"/>
              <a:gd name="connsiteY108" fmla="*/ 487680 h 1389888"/>
              <a:gd name="connsiteX109" fmla="*/ 560832 w 3200400"/>
              <a:gd name="connsiteY109" fmla="*/ 420624 h 1389888"/>
              <a:gd name="connsiteX110" fmla="*/ 585216 w 3200400"/>
              <a:gd name="connsiteY110" fmla="*/ 371856 h 1389888"/>
              <a:gd name="connsiteX111" fmla="*/ 591312 w 3200400"/>
              <a:gd name="connsiteY111" fmla="*/ 347472 h 1389888"/>
              <a:gd name="connsiteX112" fmla="*/ 603504 w 3200400"/>
              <a:gd name="connsiteY112" fmla="*/ 323088 h 1389888"/>
              <a:gd name="connsiteX113" fmla="*/ 615696 w 3200400"/>
              <a:gd name="connsiteY113" fmla="*/ 292608 h 1389888"/>
              <a:gd name="connsiteX114" fmla="*/ 633984 w 3200400"/>
              <a:gd name="connsiteY114" fmla="*/ 280416 h 1389888"/>
              <a:gd name="connsiteX115" fmla="*/ 652272 w 3200400"/>
              <a:gd name="connsiteY115" fmla="*/ 249936 h 1389888"/>
              <a:gd name="connsiteX116" fmla="*/ 694944 w 3200400"/>
              <a:gd name="connsiteY116" fmla="*/ 207264 h 1389888"/>
              <a:gd name="connsiteX117" fmla="*/ 743712 w 3200400"/>
              <a:gd name="connsiteY117" fmla="*/ 170688 h 1389888"/>
              <a:gd name="connsiteX118" fmla="*/ 780288 w 3200400"/>
              <a:gd name="connsiteY118" fmla="*/ 146304 h 1389888"/>
              <a:gd name="connsiteX119" fmla="*/ 822960 w 3200400"/>
              <a:gd name="connsiteY119" fmla="*/ 134112 h 1389888"/>
              <a:gd name="connsiteX120" fmla="*/ 914400 w 3200400"/>
              <a:gd name="connsiteY120" fmla="*/ 121920 h 1389888"/>
              <a:gd name="connsiteX121" fmla="*/ 987552 w 3200400"/>
              <a:gd name="connsiteY121" fmla="*/ 109728 h 1389888"/>
              <a:gd name="connsiteX122" fmla="*/ 1365504 w 3200400"/>
              <a:gd name="connsiteY122" fmla="*/ 109728 h 1389888"/>
              <a:gd name="connsiteX123" fmla="*/ 1353312 w 3200400"/>
              <a:gd name="connsiteY123" fmla="*/ 91440 h 1389888"/>
              <a:gd name="connsiteX124" fmla="*/ 1420368 w 3200400"/>
              <a:gd name="connsiteY124" fmla="*/ 30480 h 1389888"/>
              <a:gd name="connsiteX125" fmla="*/ 1444752 w 3200400"/>
              <a:gd name="connsiteY125" fmla="*/ 24384 h 1389888"/>
              <a:gd name="connsiteX126" fmla="*/ 1499616 w 3200400"/>
              <a:gd name="connsiteY126" fmla="*/ 6096 h 1389888"/>
              <a:gd name="connsiteX127" fmla="*/ 2292096 w 3200400"/>
              <a:gd name="connsiteY127" fmla="*/ 0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200400" h="1389888">
                <a:moveTo>
                  <a:pt x="2292096" y="0"/>
                </a:moveTo>
                <a:cubicBezTo>
                  <a:pt x="2356158" y="8542"/>
                  <a:pt x="2587533" y="37023"/>
                  <a:pt x="2651760" y="54864"/>
                </a:cubicBezTo>
                <a:cubicBezTo>
                  <a:pt x="2757002" y="84098"/>
                  <a:pt x="2953644" y="188946"/>
                  <a:pt x="3029712" y="237744"/>
                </a:cubicBezTo>
                <a:cubicBezTo>
                  <a:pt x="3064792" y="260248"/>
                  <a:pt x="3173971" y="357416"/>
                  <a:pt x="3188208" y="408432"/>
                </a:cubicBezTo>
                <a:cubicBezTo>
                  <a:pt x="3204085" y="465326"/>
                  <a:pt x="3196336" y="526288"/>
                  <a:pt x="3200400" y="585216"/>
                </a:cubicBezTo>
                <a:cubicBezTo>
                  <a:pt x="3196956" y="605881"/>
                  <a:pt x="3193259" y="639790"/>
                  <a:pt x="3182112" y="658368"/>
                </a:cubicBezTo>
                <a:cubicBezTo>
                  <a:pt x="3176198" y="668225"/>
                  <a:pt x="3165856" y="674624"/>
                  <a:pt x="3157728" y="682752"/>
                </a:cubicBezTo>
                <a:cubicBezTo>
                  <a:pt x="3143504" y="686816"/>
                  <a:pt x="3128959" y="689889"/>
                  <a:pt x="3115056" y="694944"/>
                </a:cubicBezTo>
                <a:cubicBezTo>
                  <a:pt x="3106516" y="698050"/>
                  <a:pt x="3099025" y="703556"/>
                  <a:pt x="3090672" y="707136"/>
                </a:cubicBezTo>
                <a:cubicBezTo>
                  <a:pt x="3084766" y="709667"/>
                  <a:pt x="3078480" y="711200"/>
                  <a:pt x="3072384" y="713232"/>
                </a:cubicBezTo>
                <a:lnTo>
                  <a:pt x="2919984" y="737616"/>
                </a:lnTo>
                <a:cubicBezTo>
                  <a:pt x="2857997" y="747947"/>
                  <a:pt x="2828065" y="751826"/>
                  <a:pt x="2767584" y="780288"/>
                </a:cubicBezTo>
                <a:cubicBezTo>
                  <a:pt x="2750510" y="788323"/>
                  <a:pt x="2740548" y="816790"/>
                  <a:pt x="2731008" y="829056"/>
                </a:cubicBezTo>
                <a:cubicBezTo>
                  <a:pt x="2723951" y="838129"/>
                  <a:pt x="2713000" y="843876"/>
                  <a:pt x="2706624" y="853440"/>
                </a:cubicBezTo>
                <a:cubicBezTo>
                  <a:pt x="2701765" y="860729"/>
                  <a:pt x="2692185" y="890660"/>
                  <a:pt x="2688336" y="902208"/>
                </a:cubicBezTo>
                <a:cubicBezTo>
                  <a:pt x="2653369" y="948831"/>
                  <a:pt x="2684633" y="904116"/>
                  <a:pt x="2657856" y="950976"/>
                </a:cubicBezTo>
                <a:cubicBezTo>
                  <a:pt x="2654221" y="957337"/>
                  <a:pt x="2649547" y="963051"/>
                  <a:pt x="2645664" y="969264"/>
                </a:cubicBezTo>
                <a:cubicBezTo>
                  <a:pt x="2608902" y="1028084"/>
                  <a:pt x="2643041" y="976246"/>
                  <a:pt x="2615184" y="1018032"/>
                </a:cubicBezTo>
                <a:cubicBezTo>
                  <a:pt x="2610402" y="1025205"/>
                  <a:pt x="2602992" y="1030224"/>
                  <a:pt x="2596896" y="1036320"/>
                </a:cubicBezTo>
                <a:cubicBezTo>
                  <a:pt x="2584704" y="1048512"/>
                  <a:pt x="2573207" y="1061441"/>
                  <a:pt x="2560320" y="1072896"/>
                </a:cubicBezTo>
                <a:cubicBezTo>
                  <a:pt x="2546337" y="1085325"/>
                  <a:pt x="2500391" y="1106232"/>
                  <a:pt x="2493264" y="1109472"/>
                </a:cubicBezTo>
                <a:cubicBezTo>
                  <a:pt x="2487414" y="1112131"/>
                  <a:pt x="2480555" y="1112380"/>
                  <a:pt x="2474976" y="1115568"/>
                </a:cubicBezTo>
                <a:cubicBezTo>
                  <a:pt x="2466155" y="1120609"/>
                  <a:pt x="2458306" y="1127244"/>
                  <a:pt x="2450592" y="1133856"/>
                </a:cubicBezTo>
                <a:cubicBezTo>
                  <a:pt x="2444046" y="1139467"/>
                  <a:pt x="2436581" y="1144659"/>
                  <a:pt x="2432304" y="1152144"/>
                </a:cubicBezTo>
                <a:cubicBezTo>
                  <a:pt x="2428147" y="1159418"/>
                  <a:pt x="2428240" y="1168400"/>
                  <a:pt x="2426208" y="1176528"/>
                </a:cubicBezTo>
                <a:lnTo>
                  <a:pt x="2407920" y="1200912"/>
                </a:lnTo>
                <a:cubicBezTo>
                  <a:pt x="2404065" y="1206053"/>
                  <a:pt x="2403856" y="1213104"/>
                  <a:pt x="2401824" y="1219200"/>
                </a:cubicBezTo>
                <a:cubicBezTo>
                  <a:pt x="2397760" y="1231392"/>
                  <a:pt x="2394851" y="1244032"/>
                  <a:pt x="2389632" y="1255776"/>
                </a:cubicBezTo>
                <a:cubicBezTo>
                  <a:pt x="2386656" y="1262471"/>
                  <a:pt x="2381504" y="1267968"/>
                  <a:pt x="2377440" y="1274064"/>
                </a:cubicBezTo>
                <a:cubicBezTo>
                  <a:pt x="2360737" y="1299118"/>
                  <a:pt x="2344564" y="1308173"/>
                  <a:pt x="2322576" y="1322832"/>
                </a:cubicBezTo>
                <a:cubicBezTo>
                  <a:pt x="2310384" y="1324864"/>
                  <a:pt x="2298066" y="1326247"/>
                  <a:pt x="2286000" y="1328928"/>
                </a:cubicBezTo>
                <a:cubicBezTo>
                  <a:pt x="2269855" y="1332516"/>
                  <a:pt x="2258237" y="1339761"/>
                  <a:pt x="2243328" y="1347216"/>
                </a:cubicBezTo>
                <a:cubicBezTo>
                  <a:pt x="2222703" y="1357528"/>
                  <a:pt x="2198569" y="1361045"/>
                  <a:pt x="2176272" y="1365504"/>
                </a:cubicBezTo>
                <a:cubicBezTo>
                  <a:pt x="2125303" y="1375698"/>
                  <a:pt x="2154937" y="1381264"/>
                  <a:pt x="2103120" y="1383792"/>
                </a:cubicBezTo>
                <a:cubicBezTo>
                  <a:pt x="2032055" y="1387259"/>
                  <a:pt x="1960880" y="1387856"/>
                  <a:pt x="1889760" y="1389888"/>
                </a:cubicBezTo>
                <a:cubicBezTo>
                  <a:pt x="1837024" y="1381099"/>
                  <a:pt x="1865449" y="1385325"/>
                  <a:pt x="1804416" y="1377696"/>
                </a:cubicBezTo>
                <a:cubicBezTo>
                  <a:pt x="1787307" y="1375557"/>
                  <a:pt x="1779295" y="1354007"/>
                  <a:pt x="1767840" y="1341120"/>
                </a:cubicBezTo>
                <a:cubicBezTo>
                  <a:pt x="1740439" y="1310294"/>
                  <a:pt x="1773098" y="1334326"/>
                  <a:pt x="1737360" y="1304544"/>
                </a:cubicBezTo>
                <a:cubicBezTo>
                  <a:pt x="1705914" y="1278339"/>
                  <a:pt x="1694240" y="1290442"/>
                  <a:pt x="1639824" y="1286256"/>
                </a:cubicBezTo>
                <a:cubicBezTo>
                  <a:pt x="1639824" y="1286256"/>
                  <a:pt x="1615558" y="1294755"/>
                  <a:pt x="1603248" y="1298448"/>
                </a:cubicBezTo>
                <a:cubicBezTo>
                  <a:pt x="1595223" y="1300855"/>
                  <a:pt x="1587079" y="1302901"/>
                  <a:pt x="1578864" y="1304544"/>
                </a:cubicBezTo>
                <a:cubicBezTo>
                  <a:pt x="1527622" y="1314792"/>
                  <a:pt x="1469925" y="1317876"/>
                  <a:pt x="1420368" y="1322832"/>
                </a:cubicBezTo>
                <a:cubicBezTo>
                  <a:pt x="1399748" y="1324894"/>
                  <a:pt x="1379815" y="1331423"/>
                  <a:pt x="1359408" y="1335024"/>
                </a:cubicBezTo>
                <a:cubicBezTo>
                  <a:pt x="1335600" y="1339226"/>
                  <a:pt x="1323172" y="1341149"/>
                  <a:pt x="1317101" y="1341906"/>
                </a:cubicBezTo>
                <a:lnTo>
                  <a:pt x="1314800" y="1342091"/>
                </a:lnTo>
                <a:lnTo>
                  <a:pt x="1316763" y="1341337"/>
                </a:lnTo>
                <a:cubicBezTo>
                  <a:pt x="1317873" y="1340535"/>
                  <a:pt x="1310678" y="1342108"/>
                  <a:pt x="1312134" y="1342306"/>
                </a:cubicBezTo>
                <a:lnTo>
                  <a:pt x="1314800" y="1342091"/>
                </a:lnTo>
                <a:lnTo>
                  <a:pt x="1312258" y="1343068"/>
                </a:lnTo>
                <a:cubicBezTo>
                  <a:pt x="1309414" y="1344002"/>
                  <a:pt x="1305021" y="1345338"/>
                  <a:pt x="1298448" y="1347216"/>
                </a:cubicBezTo>
                <a:cubicBezTo>
                  <a:pt x="1290392" y="1349518"/>
                  <a:pt x="1281338" y="1349155"/>
                  <a:pt x="1274064" y="1353312"/>
                </a:cubicBezTo>
                <a:cubicBezTo>
                  <a:pt x="1248783" y="1367758"/>
                  <a:pt x="1265780" y="1375124"/>
                  <a:pt x="1237488" y="1377696"/>
                </a:cubicBezTo>
                <a:cubicBezTo>
                  <a:pt x="1198985" y="1381196"/>
                  <a:pt x="1160272" y="1381760"/>
                  <a:pt x="1121664" y="1383792"/>
                </a:cubicBezTo>
                <a:cubicBezTo>
                  <a:pt x="1103376" y="1381760"/>
                  <a:pt x="1084950" y="1380721"/>
                  <a:pt x="1066800" y="1377696"/>
                </a:cubicBezTo>
                <a:cubicBezTo>
                  <a:pt x="1060462" y="1376640"/>
                  <a:pt x="1054691" y="1373365"/>
                  <a:pt x="1048512" y="1371600"/>
                </a:cubicBezTo>
                <a:cubicBezTo>
                  <a:pt x="1040456" y="1369298"/>
                  <a:pt x="1032184" y="1367806"/>
                  <a:pt x="1024128" y="1365504"/>
                </a:cubicBezTo>
                <a:cubicBezTo>
                  <a:pt x="1017949" y="1363739"/>
                  <a:pt x="1012019" y="1361173"/>
                  <a:pt x="1005840" y="1359408"/>
                </a:cubicBezTo>
                <a:cubicBezTo>
                  <a:pt x="971396" y="1349567"/>
                  <a:pt x="991009" y="1359681"/>
                  <a:pt x="963168" y="1341120"/>
                </a:cubicBezTo>
                <a:cubicBezTo>
                  <a:pt x="953008" y="1339088"/>
                  <a:pt x="942908" y="1336727"/>
                  <a:pt x="932688" y="1335024"/>
                </a:cubicBezTo>
                <a:cubicBezTo>
                  <a:pt x="918515" y="1332662"/>
                  <a:pt x="904105" y="1331746"/>
                  <a:pt x="890016" y="1328928"/>
                </a:cubicBezTo>
                <a:cubicBezTo>
                  <a:pt x="883715" y="1327668"/>
                  <a:pt x="878001" y="1324226"/>
                  <a:pt x="871728" y="1322832"/>
                </a:cubicBezTo>
                <a:cubicBezTo>
                  <a:pt x="844365" y="1316751"/>
                  <a:pt x="806701" y="1313575"/>
                  <a:pt x="780288" y="1310640"/>
                </a:cubicBezTo>
                <a:cubicBezTo>
                  <a:pt x="768003" y="1309275"/>
                  <a:pt x="755904" y="1306576"/>
                  <a:pt x="743712" y="1304544"/>
                </a:cubicBezTo>
                <a:cubicBezTo>
                  <a:pt x="719328" y="1300480"/>
                  <a:pt x="695007" y="1296019"/>
                  <a:pt x="670560" y="1292352"/>
                </a:cubicBezTo>
                <a:cubicBezTo>
                  <a:pt x="654359" y="1289922"/>
                  <a:pt x="637952" y="1288949"/>
                  <a:pt x="621792" y="1286256"/>
                </a:cubicBezTo>
                <a:cubicBezTo>
                  <a:pt x="613355" y="1284850"/>
                  <a:pt x="588344" y="1278017"/>
                  <a:pt x="579120" y="1274064"/>
                </a:cubicBezTo>
                <a:cubicBezTo>
                  <a:pt x="570767" y="1270484"/>
                  <a:pt x="563089" y="1265452"/>
                  <a:pt x="554736" y="1261872"/>
                </a:cubicBezTo>
                <a:cubicBezTo>
                  <a:pt x="548830" y="1259341"/>
                  <a:pt x="541466" y="1259790"/>
                  <a:pt x="536448" y="1255776"/>
                </a:cubicBezTo>
                <a:cubicBezTo>
                  <a:pt x="530727" y="1251199"/>
                  <a:pt x="528320" y="1243584"/>
                  <a:pt x="524256" y="1237488"/>
                </a:cubicBezTo>
                <a:cubicBezTo>
                  <a:pt x="471845" y="1202547"/>
                  <a:pt x="538157" y="1244439"/>
                  <a:pt x="487680" y="1219200"/>
                </a:cubicBezTo>
                <a:cubicBezTo>
                  <a:pt x="481127" y="1215923"/>
                  <a:pt x="475945" y="1210285"/>
                  <a:pt x="469392" y="1207008"/>
                </a:cubicBezTo>
                <a:cubicBezTo>
                  <a:pt x="463645" y="1204134"/>
                  <a:pt x="456451" y="1204476"/>
                  <a:pt x="451104" y="1200912"/>
                </a:cubicBezTo>
                <a:cubicBezTo>
                  <a:pt x="443931" y="1196130"/>
                  <a:pt x="438912" y="1188720"/>
                  <a:pt x="432816" y="1182624"/>
                </a:cubicBezTo>
                <a:cubicBezTo>
                  <a:pt x="358556" y="1167772"/>
                  <a:pt x="450837" y="1187539"/>
                  <a:pt x="365760" y="1164336"/>
                </a:cubicBezTo>
                <a:cubicBezTo>
                  <a:pt x="355764" y="1161610"/>
                  <a:pt x="345440" y="1160272"/>
                  <a:pt x="335280" y="1158240"/>
                </a:cubicBezTo>
                <a:cubicBezTo>
                  <a:pt x="316377" y="1154459"/>
                  <a:pt x="298704" y="1146048"/>
                  <a:pt x="280416" y="1139952"/>
                </a:cubicBezTo>
                <a:cubicBezTo>
                  <a:pt x="264520" y="1134653"/>
                  <a:pt x="247814" y="1132169"/>
                  <a:pt x="231648" y="1127760"/>
                </a:cubicBezTo>
                <a:cubicBezTo>
                  <a:pt x="225449" y="1126069"/>
                  <a:pt x="219539" y="1123429"/>
                  <a:pt x="213360" y="1121664"/>
                </a:cubicBezTo>
                <a:cubicBezTo>
                  <a:pt x="205304" y="1119362"/>
                  <a:pt x="197104" y="1117600"/>
                  <a:pt x="188976" y="1115568"/>
                </a:cubicBezTo>
                <a:cubicBezTo>
                  <a:pt x="182742" y="1114010"/>
                  <a:pt x="176784" y="1111504"/>
                  <a:pt x="170688" y="1109472"/>
                </a:cubicBezTo>
                <a:lnTo>
                  <a:pt x="152400" y="1103376"/>
                </a:lnTo>
                <a:cubicBezTo>
                  <a:pt x="140208" y="1099312"/>
                  <a:pt x="127058" y="1097425"/>
                  <a:pt x="115824" y="1091184"/>
                </a:cubicBezTo>
                <a:cubicBezTo>
                  <a:pt x="108288" y="1086997"/>
                  <a:pt x="104159" y="1078415"/>
                  <a:pt x="97536" y="1072896"/>
                </a:cubicBezTo>
                <a:cubicBezTo>
                  <a:pt x="91908" y="1068206"/>
                  <a:pt x="83938" y="1066332"/>
                  <a:pt x="79248" y="1060704"/>
                </a:cubicBezTo>
                <a:cubicBezTo>
                  <a:pt x="73430" y="1053723"/>
                  <a:pt x="71565" y="1044210"/>
                  <a:pt x="67056" y="1036320"/>
                </a:cubicBezTo>
                <a:cubicBezTo>
                  <a:pt x="63421" y="1029959"/>
                  <a:pt x="58928" y="1024128"/>
                  <a:pt x="54864" y="1018032"/>
                </a:cubicBezTo>
                <a:cubicBezTo>
                  <a:pt x="39890" y="995571"/>
                  <a:pt x="10666" y="969249"/>
                  <a:pt x="6096" y="938784"/>
                </a:cubicBezTo>
                <a:cubicBezTo>
                  <a:pt x="1565" y="908574"/>
                  <a:pt x="2032" y="877824"/>
                  <a:pt x="0" y="847344"/>
                </a:cubicBezTo>
                <a:cubicBezTo>
                  <a:pt x="7293" y="840052"/>
                  <a:pt x="12506" y="834753"/>
                  <a:pt x="16151" y="830994"/>
                </a:cubicBezTo>
                <a:lnTo>
                  <a:pt x="20217" y="826699"/>
                </a:lnTo>
                <a:lnTo>
                  <a:pt x="16734" y="833453"/>
                </a:lnTo>
                <a:cubicBezTo>
                  <a:pt x="18086" y="834071"/>
                  <a:pt x="23343" y="831782"/>
                  <a:pt x="36576" y="822960"/>
                </a:cubicBezTo>
                <a:cubicBezTo>
                  <a:pt x="43749" y="818178"/>
                  <a:pt x="48768" y="810768"/>
                  <a:pt x="54864" y="804672"/>
                </a:cubicBezTo>
                <a:lnTo>
                  <a:pt x="91440" y="792480"/>
                </a:lnTo>
                <a:cubicBezTo>
                  <a:pt x="107797" y="787028"/>
                  <a:pt x="115129" y="767359"/>
                  <a:pt x="128016" y="755904"/>
                </a:cubicBezTo>
                <a:cubicBezTo>
                  <a:pt x="133492" y="751037"/>
                  <a:pt x="140676" y="748402"/>
                  <a:pt x="146304" y="743712"/>
                </a:cubicBezTo>
                <a:cubicBezTo>
                  <a:pt x="152927" y="738193"/>
                  <a:pt x="157695" y="730597"/>
                  <a:pt x="164592" y="725424"/>
                </a:cubicBezTo>
                <a:cubicBezTo>
                  <a:pt x="175783" y="717031"/>
                  <a:pt x="205245" y="701260"/>
                  <a:pt x="219456" y="694944"/>
                </a:cubicBezTo>
                <a:cubicBezTo>
                  <a:pt x="279430" y="668289"/>
                  <a:pt x="218930" y="697593"/>
                  <a:pt x="286512" y="670560"/>
                </a:cubicBezTo>
                <a:cubicBezTo>
                  <a:pt x="294949" y="667185"/>
                  <a:pt x="302387" y="661559"/>
                  <a:pt x="310896" y="658368"/>
                </a:cubicBezTo>
                <a:cubicBezTo>
                  <a:pt x="323412" y="653675"/>
                  <a:pt x="354173" y="649073"/>
                  <a:pt x="365760" y="646176"/>
                </a:cubicBezTo>
                <a:cubicBezTo>
                  <a:pt x="371994" y="644618"/>
                  <a:pt x="377814" y="641638"/>
                  <a:pt x="384048" y="640080"/>
                </a:cubicBezTo>
                <a:cubicBezTo>
                  <a:pt x="394100" y="637567"/>
                  <a:pt x="404698" y="637261"/>
                  <a:pt x="414528" y="633984"/>
                </a:cubicBezTo>
                <a:cubicBezTo>
                  <a:pt x="423149" y="631110"/>
                  <a:pt x="430559" y="625372"/>
                  <a:pt x="438912" y="621792"/>
                </a:cubicBezTo>
                <a:cubicBezTo>
                  <a:pt x="444818" y="619261"/>
                  <a:pt x="451853" y="619260"/>
                  <a:pt x="457200" y="615696"/>
                </a:cubicBezTo>
                <a:cubicBezTo>
                  <a:pt x="472725" y="605346"/>
                  <a:pt x="477457" y="593432"/>
                  <a:pt x="487680" y="579120"/>
                </a:cubicBezTo>
                <a:cubicBezTo>
                  <a:pt x="493585" y="570852"/>
                  <a:pt x="501842" y="564020"/>
                  <a:pt x="505968" y="554736"/>
                </a:cubicBezTo>
                <a:cubicBezTo>
                  <a:pt x="510176" y="545268"/>
                  <a:pt x="510032" y="534416"/>
                  <a:pt x="512064" y="524256"/>
                </a:cubicBezTo>
                <a:cubicBezTo>
                  <a:pt x="547005" y="471845"/>
                  <a:pt x="505113" y="538157"/>
                  <a:pt x="530352" y="487680"/>
                </a:cubicBezTo>
                <a:cubicBezTo>
                  <a:pt x="563552" y="421280"/>
                  <a:pt x="535891" y="495448"/>
                  <a:pt x="560832" y="420624"/>
                </a:cubicBezTo>
                <a:cubicBezTo>
                  <a:pt x="566579" y="403382"/>
                  <a:pt x="578226" y="388633"/>
                  <a:pt x="585216" y="371856"/>
                </a:cubicBezTo>
                <a:cubicBezTo>
                  <a:pt x="588438" y="364122"/>
                  <a:pt x="588370" y="355317"/>
                  <a:pt x="591312" y="347472"/>
                </a:cubicBezTo>
                <a:cubicBezTo>
                  <a:pt x="594503" y="338963"/>
                  <a:pt x="599813" y="331392"/>
                  <a:pt x="603504" y="323088"/>
                </a:cubicBezTo>
                <a:cubicBezTo>
                  <a:pt x="607948" y="313088"/>
                  <a:pt x="609336" y="301512"/>
                  <a:pt x="615696" y="292608"/>
                </a:cubicBezTo>
                <a:cubicBezTo>
                  <a:pt x="619954" y="286646"/>
                  <a:pt x="629216" y="285979"/>
                  <a:pt x="633984" y="280416"/>
                </a:cubicBezTo>
                <a:cubicBezTo>
                  <a:pt x="641695" y="271420"/>
                  <a:pt x="646176" y="260096"/>
                  <a:pt x="652272" y="249936"/>
                </a:cubicBezTo>
                <a:cubicBezTo>
                  <a:pt x="684784" y="225552"/>
                  <a:pt x="670560" y="239776"/>
                  <a:pt x="694944" y="207264"/>
                </a:cubicBezTo>
                <a:cubicBezTo>
                  <a:pt x="707136" y="191008"/>
                  <a:pt x="727456" y="182880"/>
                  <a:pt x="743712" y="170688"/>
                </a:cubicBezTo>
                <a:cubicBezTo>
                  <a:pt x="755434" y="161896"/>
                  <a:pt x="767479" y="153420"/>
                  <a:pt x="780288" y="146304"/>
                </a:cubicBezTo>
                <a:cubicBezTo>
                  <a:pt x="787443" y="142329"/>
                  <a:pt x="817221" y="135547"/>
                  <a:pt x="822960" y="134112"/>
                </a:cubicBezTo>
                <a:cubicBezTo>
                  <a:pt x="872651" y="128591"/>
                  <a:pt x="871401" y="129738"/>
                  <a:pt x="914400" y="121920"/>
                </a:cubicBezTo>
                <a:cubicBezTo>
                  <a:pt x="936333" y="117932"/>
                  <a:pt x="966014" y="110458"/>
                  <a:pt x="987552" y="109728"/>
                </a:cubicBezTo>
                <a:cubicBezTo>
                  <a:pt x="1288001" y="99543"/>
                  <a:pt x="1304544" y="112776"/>
                  <a:pt x="1365504" y="109728"/>
                </a:cubicBezTo>
                <a:cubicBezTo>
                  <a:pt x="1426464" y="106680"/>
                  <a:pt x="1330769" y="111165"/>
                  <a:pt x="1353312" y="91440"/>
                </a:cubicBezTo>
                <a:cubicBezTo>
                  <a:pt x="1423622" y="29919"/>
                  <a:pt x="1339652" y="111196"/>
                  <a:pt x="1420368" y="30480"/>
                </a:cubicBezTo>
                <a:lnTo>
                  <a:pt x="1444752" y="24384"/>
                </a:lnTo>
                <a:cubicBezTo>
                  <a:pt x="1463454" y="19709"/>
                  <a:pt x="1480347" y="6651"/>
                  <a:pt x="1499616" y="6096"/>
                </a:cubicBezTo>
                <a:lnTo>
                  <a:pt x="2292096" y="0"/>
                </a:lnTo>
                <a:close/>
              </a:path>
            </a:pathLst>
          </a:custGeom>
        </p:spPr>
      </p:pic>
      <p:sp>
        <p:nvSpPr>
          <p:cNvPr id="24" name="文本框 23">
            <a:extLst>
              <a:ext uri="{FF2B5EF4-FFF2-40B4-BE49-F238E27FC236}">
                <a16:creationId xmlns:a16="http://schemas.microsoft.com/office/drawing/2014/main" id="{4F1636CE-4BAB-48CE-BA1F-378CB14EC588}"/>
              </a:ext>
            </a:extLst>
          </p:cNvPr>
          <p:cNvSpPr txBox="1"/>
          <p:nvPr/>
        </p:nvSpPr>
        <p:spPr>
          <a:xfrm>
            <a:off x="3410765" y="123040"/>
            <a:ext cx="5863983"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利用汇编提高程序的执行速度</a:t>
            </a:r>
          </a:p>
        </p:txBody>
      </p:sp>
      <p:grpSp>
        <p:nvGrpSpPr>
          <p:cNvPr id="26" name="组合 25">
            <a:extLst>
              <a:ext uri="{FF2B5EF4-FFF2-40B4-BE49-F238E27FC236}">
                <a16:creationId xmlns:a16="http://schemas.microsoft.com/office/drawing/2014/main" id="{C16B8E7D-E60D-4DD4-BA91-ACA509F05C99}"/>
              </a:ext>
            </a:extLst>
          </p:cNvPr>
          <p:cNvGrpSpPr/>
          <p:nvPr/>
        </p:nvGrpSpPr>
        <p:grpSpPr>
          <a:xfrm>
            <a:off x="2498877" y="380308"/>
            <a:ext cx="604552" cy="121952"/>
            <a:chOff x="3009419" y="1273216"/>
            <a:chExt cx="604552" cy="121952"/>
          </a:xfrm>
          <a:solidFill>
            <a:schemeClr val="bg1"/>
          </a:solidFill>
        </p:grpSpPr>
        <p:sp>
          <p:nvSpPr>
            <p:cNvPr id="27" name="椭圆 26">
              <a:extLst>
                <a:ext uri="{FF2B5EF4-FFF2-40B4-BE49-F238E27FC236}">
                  <a16:creationId xmlns:a16="http://schemas.microsoft.com/office/drawing/2014/main" id="{9D7BB139-A98B-4FDC-8B02-2405008F2CD8}"/>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a:extLst>
                <a:ext uri="{FF2B5EF4-FFF2-40B4-BE49-F238E27FC236}">
                  <a16:creationId xmlns:a16="http://schemas.microsoft.com/office/drawing/2014/main" id="{D4313692-B9DC-4352-B47D-0A0749CB7B83}"/>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椭圆 29">
              <a:extLst>
                <a:ext uri="{FF2B5EF4-FFF2-40B4-BE49-F238E27FC236}">
                  <a16:creationId xmlns:a16="http://schemas.microsoft.com/office/drawing/2014/main" id="{386A815E-C2A7-4EC7-99EC-AA0E518EA092}"/>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1" name="组合 30">
            <a:extLst>
              <a:ext uri="{FF2B5EF4-FFF2-40B4-BE49-F238E27FC236}">
                <a16:creationId xmlns:a16="http://schemas.microsoft.com/office/drawing/2014/main" id="{BD08A696-7C88-4D5B-AB17-993F2008907C}"/>
              </a:ext>
            </a:extLst>
          </p:cNvPr>
          <p:cNvGrpSpPr/>
          <p:nvPr/>
        </p:nvGrpSpPr>
        <p:grpSpPr>
          <a:xfrm>
            <a:off x="9394096" y="396240"/>
            <a:ext cx="604552" cy="121952"/>
            <a:chOff x="3009419" y="1273216"/>
            <a:chExt cx="604552" cy="121952"/>
          </a:xfrm>
          <a:solidFill>
            <a:schemeClr val="bg1"/>
          </a:solidFill>
        </p:grpSpPr>
        <p:sp>
          <p:nvSpPr>
            <p:cNvPr id="32" name="椭圆 31">
              <a:extLst>
                <a:ext uri="{FF2B5EF4-FFF2-40B4-BE49-F238E27FC236}">
                  <a16:creationId xmlns:a16="http://schemas.microsoft.com/office/drawing/2014/main" id="{7D954AD6-FAB7-4FCF-ACD1-3D6ACF6925E1}"/>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a:extLst>
                <a:ext uri="{FF2B5EF4-FFF2-40B4-BE49-F238E27FC236}">
                  <a16:creationId xmlns:a16="http://schemas.microsoft.com/office/drawing/2014/main" id="{465BBB78-19B0-44DC-9D55-5B28E8F4E9A0}"/>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a:extLst>
                <a:ext uri="{FF2B5EF4-FFF2-40B4-BE49-F238E27FC236}">
                  <a16:creationId xmlns:a16="http://schemas.microsoft.com/office/drawing/2014/main" id="{FC65148D-41E0-45E4-A57B-DB145BDD9F8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4" name="矩形 13">
            <a:extLst>
              <a:ext uri="{FF2B5EF4-FFF2-40B4-BE49-F238E27FC236}">
                <a16:creationId xmlns:a16="http://schemas.microsoft.com/office/drawing/2014/main" id="{4347249E-B96D-4774-B2D2-7A4546BC861E}"/>
              </a:ext>
            </a:extLst>
          </p:cNvPr>
          <p:cNvSpPr/>
          <p:nvPr/>
        </p:nvSpPr>
        <p:spPr>
          <a:xfrm>
            <a:off x="13593" y="1445691"/>
            <a:ext cx="12192000" cy="43609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6090188-49E0-44D8-B086-AEAD20634C52}"/>
              </a:ext>
            </a:extLst>
          </p:cNvPr>
          <p:cNvSpPr txBox="1"/>
          <p:nvPr/>
        </p:nvSpPr>
        <p:spPr>
          <a:xfrm>
            <a:off x="174930" y="2372575"/>
            <a:ext cx="7536820" cy="1658980"/>
          </a:xfrm>
          <a:prstGeom prst="rect">
            <a:avLst/>
          </a:prstGeom>
          <a:noFill/>
        </p:spPr>
        <p:txBody>
          <a:bodyPr wrap="square" rtlCol="0">
            <a:spAutoFit/>
          </a:bodyPr>
          <a:lstStyle/>
          <a:p>
            <a:pPr>
              <a:lnSpc>
                <a:spcPct val="125000"/>
              </a:lnSpc>
            </a:pPr>
            <a:r>
              <a:rPr lang="zh-CN" altLang="en-US" sz="2800" dirty="0">
                <a:solidFill>
                  <a:schemeClr val="bg1"/>
                </a:solidFill>
                <a:latin typeface="微软雅黑" panose="020B0503020204020204" pitchFamily="34" charset="-122"/>
                <a:ea typeface="微软雅黑" panose="020B0503020204020204" pitchFamily="34" charset="-122"/>
              </a:rPr>
              <a:t>由于汇编语言比高级语言更加的接近硬件底层，所以说在性能要求高的程序中往往可以采取在</a:t>
            </a:r>
            <a:r>
              <a:rPr lang="en-US" altLang="zh-CN" sz="2800" dirty="0">
                <a:solidFill>
                  <a:schemeClr val="bg1"/>
                </a:solidFill>
                <a:latin typeface="微软雅黑" panose="020B0503020204020204" pitchFamily="34" charset="-122"/>
                <a:ea typeface="微软雅黑" panose="020B0503020204020204" pitchFamily="34" charset="-122"/>
              </a:rPr>
              <a:t>C++</a:t>
            </a:r>
            <a:r>
              <a:rPr lang="zh-CN" altLang="en-US" sz="2800" dirty="0">
                <a:solidFill>
                  <a:schemeClr val="bg1"/>
                </a:solidFill>
                <a:latin typeface="微软雅黑" panose="020B0503020204020204" pitchFamily="34" charset="-122"/>
                <a:ea typeface="微软雅黑" panose="020B0503020204020204" pitchFamily="34" charset="-122"/>
              </a:rPr>
              <a:t>代码中嵌入汇编的方式来给程序提速</a:t>
            </a:r>
          </a:p>
        </p:txBody>
      </p:sp>
      <p:sp>
        <p:nvSpPr>
          <p:cNvPr id="20" name="文本框 19">
            <a:extLst>
              <a:ext uri="{FF2B5EF4-FFF2-40B4-BE49-F238E27FC236}">
                <a16:creationId xmlns:a16="http://schemas.microsoft.com/office/drawing/2014/main" id="{1B5F8197-376F-4EA6-8374-2CB8786E4A1A}"/>
              </a:ext>
            </a:extLst>
          </p:cNvPr>
          <p:cNvSpPr txBox="1"/>
          <p:nvPr/>
        </p:nvSpPr>
        <p:spPr>
          <a:xfrm>
            <a:off x="261936" y="1719364"/>
            <a:ext cx="4222674" cy="461665"/>
          </a:xfrm>
          <a:prstGeom prst="rect">
            <a:avLst/>
          </a:prstGeom>
          <a:solidFill>
            <a:schemeClr val="bg1"/>
          </a:solidFill>
        </p:spPr>
        <p:txBody>
          <a:bodyPr wrap="square" rtlCol="0">
            <a:spAutoFit/>
          </a:bodyPr>
          <a:lstStyle/>
          <a:p>
            <a:pPr algn="dist"/>
            <a:r>
              <a:rPr lang="zh-CN" altLang="en-US" sz="2400" b="1" dirty="0">
                <a:solidFill>
                  <a:schemeClr val="accent1"/>
                </a:solidFill>
                <a:latin typeface="微软雅黑" panose="020B0503020204020204" pitchFamily="34" charset="-122"/>
                <a:ea typeface="微软雅黑" panose="020B0503020204020204" pitchFamily="34" charset="-122"/>
              </a:rPr>
              <a:t>利用汇编提高程序的执行速度</a:t>
            </a:r>
          </a:p>
        </p:txBody>
      </p:sp>
    </p:spTree>
    <p:extLst>
      <p:ext uri="{BB962C8B-B14F-4D97-AF65-F5344CB8AC3E}">
        <p14:creationId xmlns:p14="http://schemas.microsoft.com/office/powerpoint/2010/main" val="68165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E1DB73-CBFC-4DBC-AA55-FE83CF90FE65}"/>
              </a:ext>
            </a:extLst>
          </p:cNvPr>
          <p:cNvSpPr/>
          <p:nvPr/>
        </p:nvSpPr>
        <p:spPr>
          <a:xfrm>
            <a:off x="0" y="0"/>
            <a:ext cx="12192000" cy="792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a:extLst>
              <a:ext uri="{FF2B5EF4-FFF2-40B4-BE49-F238E27FC236}">
                <a16:creationId xmlns:a16="http://schemas.microsoft.com/office/drawing/2014/main" id="{9282F1BD-BB0B-47FC-AA42-8C65F26E4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92" y="123040"/>
            <a:ext cx="2943828" cy="888849"/>
          </a:xfrm>
          <a:prstGeom prst="rect">
            <a:avLst/>
          </a:prstGeom>
        </p:spPr>
      </p:pic>
      <p:pic>
        <p:nvPicPr>
          <p:cNvPr id="22" name="图片 21">
            <a:extLst>
              <a:ext uri="{FF2B5EF4-FFF2-40B4-BE49-F238E27FC236}">
                <a16:creationId xmlns:a16="http://schemas.microsoft.com/office/drawing/2014/main" id="{BEC748E2-B3FB-4D97-8584-9DB079CC7F3E}"/>
              </a:ext>
            </a:extLst>
          </p:cNvPr>
          <p:cNvPicPr>
            <a:picLocks noChangeAspect="1"/>
          </p:cNvPicPr>
          <p:nvPr/>
        </p:nvPicPr>
        <p:blipFill>
          <a:blip r:embed="rId3">
            <a:extLst>
              <a:ext uri="{28A0092B-C50C-407E-A947-70E740481C1C}">
                <a14:useLocalDpi xmlns:a14="http://schemas.microsoft.com/office/drawing/2010/main" val="0"/>
              </a:ext>
            </a:extLst>
          </a:blip>
          <a:srcRect l="49900" t="66263" r="35034" b="8309"/>
          <a:stretch>
            <a:fillRect/>
          </a:stretch>
        </p:blipFill>
        <p:spPr>
          <a:xfrm>
            <a:off x="-827127" y="-253660"/>
            <a:ext cx="3200400" cy="1389888"/>
          </a:xfrm>
          <a:custGeom>
            <a:avLst/>
            <a:gdLst>
              <a:gd name="connsiteX0" fmla="*/ 2292096 w 3200400"/>
              <a:gd name="connsiteY0" fmla="*/ 0 h 1389888"/>
              <a:gd name="connsiteX1" fmla="*/ 2651760 w 3200400"/>
              <a:gd name="connsiteY1" fmla="*/ 54864 h 1389888"/>
              <a:gd name="connsiteX2" fmla="*/ 3029712 w 3200400"/>
              <a:gd name="connsiteY2" fmla="*/ 237744 h 1389888"/>
              <a:gd name="connsiteX3" fmla="*/ 3188208 w 3200400"/>
              <a:gd name="connsiteY3" fmla="*/ 408432 h 1389888"/>
              <a:gd name="connsiteX4" fmla="*/ 3200400 w 3200400"/>
              <a:gd name="connsiteY4" fmla="*/ 585216 h 1389888"/>
              <a:gd name="connsiteX5" fmla="*/ 3182112 w 3200400"/>
              <a:gd name="connsiteY5" fmla="*/ 658368 h 1389888"/>
              <a:gd name="connsiteX6" fmla="*/ 3157728 w 3200400"/>
              <a:gd name="connsiteY6" fmla="*/ 682752 h 1389888"/>
              <a:gd name="connsiteX7" fmla="*/ 3115056 w 3200400"/>
              <a:gd name="connsiteY7" fmla="*/ 694944 h 1389888"/>
              <a:gd name="connsiteX8" fmla="*/ 3090672 w 3200400"/>
              <a:gd name="connsiteY8" fmla="*/ 707136 h 1389888"/>
              <a:gd name="connsiteX9" fmla="*/ 3072384 w 3200400"/>
              <a:gd name="connsiteY9" fmla="*/ 713232 h 1389888"/>
              <a:gd name="connsiteX10" fmla="*/ 2919984 w 3200400"/>
              <a:gd name="connsiteY10" fmla="*/ 737616 h 1389888"/>
              <a:gd name="connsiteX11" fmla="*/ 2767584 w 3200400"/>
              <a:gd name="connsiteY11" fmla="*/ 780288 h 1389888"/>
              <a:gd name="connsiteX12" fmla="*/ 2731008 w 3200400"/>
              <a:gd name="connsiteY12" fmla="*/ 829056 h 1389888"/>
              <a:gd name="connsiteX13" fmla="*/ 2706624 w 3200400"/>
              <a:gd name="connsiteY13" fmla="*/ 853440 h 1389888"/>
              <a:gd name="connsiteX14" fmla="*/ 2688336 w 3200400"/>
              <a:gd name="connsiteY14" fmla="*/ 902208 h 1389888"/>
              <a:gd name="connsiteX15" fmla="*/ 2657856 w 3200400"/>
              <a:gd name="connsiteY15" fmla="*/ 950976 h 1389888"/>
              <a:gd name="connsiteX16" fmla="*/ 2645664 w 3200400"/>
              <a:gd name="connsiteY16" fmla="*/ 969264 h 1389888"/>
              <a:gd name="connsiteX17" fmla="*/ 2615184 w 3200400"/>
              <a:gd name="connsiteY17" fmla="*/ 1018032 h 1389888"/>
              <a:gd name="connsiteX18" fmla="*/ 2596896 w 3200400"/>
              <a:gd name="connsiteY18" fmla="*/ 1036320 h 1389888"/>
              <a:gd name="connsiteX19" fmla="*/ 2560320 w 3200400"/>
              <a:gd name="connsiteY19" fmla="*/ 1072896 h 1389888"/>
              <a:gd name="connsiteX20" fmla="*/ 2493264 w 3200400"/>
              <a:gd name="connsiteY20" fmla="*/ 1109472 h 1389888"/>
              <a:gd name="connsiteX21" fmla="*/ 2474976 w 3200400"/>
              <a:gd name="connsiteY21" fmla="*/ 1115568 h 1389888"/>
              <a:gd name="connsiteX22" fmla="*/ 2450592 w 3200400"/>
              <a:gd name="connsiteY22" fmla="*/ 1133856 h 1389888"/>
              <a:gd name="connsiteX23" fmla="*/ 2432304 w 3200400"/>
              <a:gd name="connsiteY23" fmla="*/ 1152144 h 1389888"/>
              <a:gd name="connsiteX24" fmla="*/ 2426208 w 3200400"/>
              <a:gd name="connsiteY24" fmla="*/ 1176528 h 1389888"/>
              <a:gd name="connsiteX25" fmla="*/ 2407920 w 3200400"/>
              <a:gd name="connsiteY25" fmla="*/ 1200912 h 1389888"/>
              <a:gd name="connsiteX26" fmla="*/ 2401824 w 3200400"/>
              <a:gd name="connsiteY26" fmla="*/ 1219200 h 1389888"/>
              <a:gd name="connsiteX27" fmla="*/ 2389632 w 3200400"/>
              <a:gd name="connsiteY27" fmla="*/ 1255776 h 1389888"/>
              <a:gd name="connsiteX28" fmla="*/ 2377440 w 3200400"/>
              <a:gd name="connsiteY28" fmla="*/ 1274064 h 1389888"/>
              <a:gd name="connsiteX29" fmla="*/ 2322576 w 3200400"/>
              <a:gd name="connsiteY29" fmla="*/ 1322832 h 1389888"/>
              <a:gd name="connsiteX30" fmla="*/ 2286000 w 3200400"/>
              <a:gd name="connsiteY30" fmla="*/ 1328928 h 1389888"/>
              <a:gd name="connsiteX31" fmla="*/ 2243328 w 3200400"/>
              <a:gd name="connsiteY31" fmla="*/ 1347216 h 1389888"/>
              <a:gd name="connsiteX32" fmla="*/ 2176272 w 3200400"/>
              <a:gd name="connsiteY32" fmla="*/ 1365504 h 1389888"/>
              <a:gd name="connsiteX33" fmla="*/ 2103120 w 3200400"/>
              <a:gd name="connsiteY33" fmla="*/ 1383792 h 1389888"/>
              <a:gd name="connsiteX34" fmla="*/ 1889760 w 3200400"/>
              <a:gd name="connsiteY34" fmla="*/ 1389888 h 1389888"/>
              <a:gd name="connsiteX35" fmla="*/ 1804416 w 3200400"/>
              <a:gd name="connsiteY35" fmla="*/ 1377696 h 1389888"/>
              <a:gd name="connsiteX36" fmla="*/ 1767840 w 3200400"/>
              <a:gd name="connsiteY36" fmla="*/ 1341120 h 1389888"/>
              <a:gd name="connsiteX37" fmla="*/ 1737360 w 3200400"/>
              <a:gd name="connsiteY37" fmla="*/ 1304544 h 1389888"/>
              <a:gd name="connsiteX38" fmla="*/ 1639824 w 3200400"/>
              <a:gd name="connsiteY38" fmla="*/ 1286256 h 1389888"/>
              <a:gd name="connsiteX39" fmla="*/ 1603248 w 3200400"/>
              <a:gd name="connsiteY39" fmla="*/ 1298448 h 1389888"/>
              <a:gd name="connsiteX40" fmla="*/ 1578864 w 3200400"/>
              <a:gd name="connsiteY40" fmla="*/ 1304544 h 1389888"/>
              <a:gd name="connsiteX41" fmla="*/ 1420368 w 3200400"/>
              <a:gd name="connsiteY41" fmla="*/ 1322832 h 1389888"/>
              <a:gd name="connsiteX42" fmla="*/ 1359408 w 3200400"/>
              <a:gd name="connsiteY42" fmla="*/ 1335024 h 1389888"/>
              <a:gd name="connsiteX43" fmla="*/ 1317101 w 3200400"/>
              <a:gd name="connsiteY43" fmla="*/ 1341906 h 1389888"/>
              <a:gd name="connsiteX44" fmla="*/ 1314800 w 3200400"/>
              <a:gd name="connsiteY44" fmla="*/ 1342091 h 1389888"/>
              <a:gd name="connsiteX45" fmla="*/ 1316763 w 3200400"/>
              <a:gd name="connsiteY45" fmla="*/ 1341337 h 1389888"/>
              <a:gd name="connsiteX46" fmla="*/ 1312134 w 3200400"/>
              <a:gd name="connsiteY46" fmla="*/ 1342306 h 1389888"/>
              <a:gd name="connsiteX47" fmla="*/ 1314800 w 3200400"/>
              <a:gd name="connsiteY47" fmla="*/ 1342091 h 1389888"/>
              <a:gd name="connsiteX48" fmla="*/ 1312258 w 3200400"/>
              <a:gd name="connsiteY48" fmla="*/ 1343068 h 1389888"/>
              <a:gd name="connsiteX49" fmla="*/ 1298448 w 3200400"/>
              <a:gd name="connsiteY49" fmla="*/ 1347216 h 1389888"/>
              <a:gd name="connsiteX50" fmla="*/ 1274064 w 3200400"/>
              <a:gd name="connsiteY50" fmla="*/ 1353312 h 1389888"/>
              <a:gd name="connsiteX51" fmla="*/ 1237488 w 3200400"/>
              <a:gd name="connsiteY51" fmla="*/ 1377696 h 1389888"/>
              <a:gd name="connsiteX52" fmla="*/ 1121664 w 3200400"/>
              <a:gd name="connsiteY52" fmla="*/ 1383792 h 1389888"/>
              <a:gd name="connsiteX53" fmla="*/ 1066800 w 3200400"/>
              <a:gd name="connsiteY53" fmla="*/ 1377696 h 1389888"/>
              <a:gd name="connsiteX54" fmla="*/ 1048512 w 3200400"/>
              <a:gd name="connsiteY54" fmla="*/ 1371600 h 1389888"/>
              <a:gd name="connsiteX55" fmla="*/ 1024128 w 3200400"/>
              <a:gd name="connsiteY55" fmla="*/ 1365504 h 1389888"/>
              <a:gd name="connsiteX56" fmla="*/ 1005840 w 3200400"/>
              <a:gd name="connsiteY56" fmla="*/ 1359408 h 1389888"/>
              <a:gd name="connsiteX57" fmla="*/ 963168 w 3200400"/>
              <a:gd name="connsiteY57" fmla="*/ 1341120 h 1389888"/>
              <a:gd name="connsiteX58" fmla="*/ 932688 w 3200400"/>
              <a:gd name="connsiteY58" fmla="*/ 1335024 h 1389888"/>
              <a:gd name="connsiteX59" fmla="*/ 890016 w 3200400"/>
              <a:gd name="connsiteY59" fmla="*/ 1328928 h 1389888"/>
              <a:gd name="connsiteX60" fmla="*/ 871728 w 3200400"/>
              <a:gd name="connsiteY60" fmla="*/ 1322832 h 1389888"/>
              <a:gd name="connsiteX61" fmla="*/ 780288 w 3200400"/>
              <a:gd name="connsiteY61" fmla="*/ 1310640 h 1389888"/>
              <a:gd name="connsiteX62" fmla="*/ 743712 w 3200400"/>
              <a:gd name="connsiteY62" fmla="*/ 1304544 h 1389888"/>
              <a:gd name="connsiteX63" fmla="*/ 670560 w 3200400"/>
              <a:gd name="connsiteY63" fmla="*/ 1292352 h 1389888"/>
              <a:gd name="connsiteX64" fmla="*/ 621792 w 3200400"/>
              <a:gd name="connsiteY64" fmla="*/ 1286256 h 1389888"/>
              <a:gd name="connsiteX65" fmla="*/ 579120 w 3200400"/>
              <a:gd name="connsiteY65" fmla="*/ 1274064 h 1389888"/>
              <a:gd name="connsiteX66" fmla="*/ 554736 w 3200400"/>
              <a:gd name="connsiteY66" fmla="*/ 1261872 h 1389888"/>
              <a:gd name="connsiteX67" fmla="*/ 536448 w 3200400"/>
              <a:gd name="connsiteY67" fmla="*/ 1255776 h 1389888"/>
              <a:gd name="connsiteX68" fmla="*/ 524256 w 3200400"/>
              <a:gd name="connsiteY68" fmla="*/ 1237488 h 1389888"/>
              <a:gd name="connsiteX69" fmla="*/ 487680 w 3200400"/>
              <a:gd name="connsiteY69" fmla="*/ 1219200 h 1389888"/>
              <a:gd name="connsiteX70" fmla="*/ 469392 w 3200400"/>
              <a:gd name="connsiteY70" fmla="*/ 1207008 h 1389888"/>
              <a:gd name="connsiteX71" fmla="*/ 451104 w 3200400"/>
              <a:gd name="connsiteY71" fmla="*/ 1200912 h 1389888"/>
              <a:gd name="connsiteX72" fmla="*/ 432816 w 3200400"/>
              <a:gd name="connsiteY72" fmla="*/ 1182624 h 1389888"/>
              <a:gd name="connsiteX73" fmla="*/ 365760 w 3200400"/>
              <a:gd name="connsiteY73" fmla="*/ 1164336 h 1389888"/>
              <a:gd name="connsiteX74" fmla="*/ 335280 w 3200400"/>
              <a:gd name="connsiteY74" fmla="*/ 1158240 h 1389888"/>
              <a:gd name="connsiteX75" fmla="*/ 280416 w 3200400"/>
              <a:gd name="connsiteY75" fmla="*/ 1139952 h 1389888"/>
              <a:gd name="connsiteX76" fmla="*/ 231648 w 3200400"/>
              <a:gd name="connsiteY76" fmla="*/ 1127760 h 1389888"/>
              <a:gd name="connsiteX77" fmla="*/ 213360 w 3200400"/>
              <a:gd name="connsiteY77" fmla="*/ 1121664 h 1389888"/>
              <a:gd name="connsiteX78" fmla="*/ 188976 w 3200400"/>
              <a:gd name="connsiteY78" fmla="*/ 1115568 h 1389888"/>
              <a:gd name="connsiteX79" fmla="*/ 170688 w 3200400"/>
              <a:gd name="connsiteY79" fmla="*/ 1109472 h 1389888"/>
              <a:gd name="connsiteX80" fmla="*/ 152400 w 3200400"/>
              <a:gd name="connsiteY80" fmla="*/ 1103376 h 1389888"/>
              <a:gd name="connsiteX81" fmla="*/ 115824 w 3200400"/>
              <a:gd name="connsiteY81" fmla="*/ 1091184 h 1389888"/>
              <a:gd name="connsiteX82" fmla="*/ 97536 w 3200400"/>
              <a:gd name="connsiteY82" fmla="*/ 1072896 h 1389888"/>
              <a:gd name="connsiteX83" fmla="*/ 79248 w 3200400"/>
              <a:gd name="connsiteY83" fmla="*/ 1060704 h 1389888"/>
              <a:gd name="connsiteX84" fmla="*/ 67056 w 3200400"/>
              <a:gd name="connsiteY84" fmla="*/ 1036320 h 1389888"/>
              <a:gd name="connsiteX85" fmla="*/ 54864 w 3200400"/>
              <a:gd name="connsiteY85" fmla="*/ 1018032 h 1389888"/>
              <a:gd name="connsiteX86" fmla="*/ 6096 w 3200400"/>
              <a:gd name="connsiteY86" fmla="*/ 938784 h 1389888"/>
              <a:gd name="connsiteX87" fmla="*/ 0 w 3200400"/>
              <a:gd name="connsiteY87" fmla="*/ 847344 h 1389888"/>
              <a:gd name="connsiteX88" fmla="*/ 16151 w 3200400"/>
              <a:gd name="connsiteY88" fmla="*/ 830994 h 1389888"/>
              <a:gd name="connsiteX89" fmla="*/ 20217 w 3200400"/>
              <a:gd name="connsiteY89" fmla="*/ 826699 h 1389888"/>
              <a:gd name="connsiteX90" fmla="*/ 16734 w 3200400"/>
              <a:gd name="connsiteY90" fmla="*/ 833453 h 1389888"/>
              <a:gd name="connsiteX91" fmla="*/ 36576 w 3200400"/>
              <a:gd name="connsiteY91" fmla="*/ 822960 h 1389888"/>
              <a:gd name="connsiteX92" fmla="*/ 54864 w 3200400"/>
              <a:gd name="connsiteY92" fmla="*/ 804672 h 1389888"/>
              <a:gd name="connsiteX93" fmla="*/ 91440 w 3200400"/>
              <a:gd name="connsiteY93" fmla="*/ 792480 h 1389888"/>
              <a:gd name="connsiteX94" fmla="*/ 128016 w 3200400"/>
              <a:gd name="connsiteY94" fmla="*/ 755904 h 1389888"/>
              <a:gd name="connsiteX95" fmla="*/ 146304 w 3200400"/>
              <a:gd name="connsiteY95" fmla="*/ 743712 h 1389888"/>
              <a:gd name="connsiteX96" fmla="*/ 164592 w 3200400"/>
              <a:gd name="connsiteY96" fmla="*/ 725424 h 1389888"/>
              <a:gd name="connsiteX97" fmla="*/ 219456 w 3200400"/>
              <a:gd name="connsiteY97" fmla="*/ 694944 h 1389888"/>
              <a:gd name="connsiteX98" fmla="*/ 286512 w 3200400"/>
              <a:gd name="connsiteY98" fmla="*/ 670560 h 1389888"/>
              <a:gd name="connsiteX99" fmla="*/ 310896 w 3200400"/>
              <a:gd name="connsiteY99" fmla="*/ 658368 h 1389888"/>
              <a:gd name="connsiteX100" fmla="*/ 365760 w 3200400"/>
              <a:gd name="connsiteY100" fmla="*/ 646176 h 1389888"/>
              <a:gd name="connsiteX101" fmla="*/ 384048 w 3200400"/>
              <a:gd name="connsiteY101" fmla="*/ 640080 h 1389888"/>
              <a:gd name="connsiteX102" fmla="*/ 414528 w 3200400"/>
              <a:gd name="connsiteY102" fmla="*/ 633984 h 1389888"/>
              <a:gd name="connsiteX103" fmla="*/ 438912 w 3200400"/>
              <a:gd name="connsiteY103" fmla="*/ 621792 h 1389888"/>
              <a:gd name="connsiteX104" fmla="*/ 457200 w 3200400"/>
              <a:gd name="connsiteY104" fmla="*/ 615696 h 1389888"/>
              <a:gd name="connsiteX105" fmla="*/ 487680 w 3200400"/>
              <a:gd name="connsiteY105" fmla="*/ 579120 h 1389888"/>
              <a:gd name="connsiteX106" fmla="*/ 505968 w 3200400"/>
              <a:gd name="connsiteY106" fmla="*/ 554736 h 1389888"/>
              <a:gd name="connsiteX107" fmla="*/ 512064 w 3200400"/>
              <a:gd name="connsiteY107" fmla="*/ 524256 h 1389888"/>
              <a:gd name="connsiteX108" fmla="*/ 530352 w 3200400"/>
              <a:gd name="connsiteY108" fmla="*/ 487680 h 1389888"/>
              <a:gd name="connsiteX109" fmla="*/ 560832 w 3200400"/>
              <a:gd name="connsiteY109" fmla="*/ 420624 h 1389888"/>
              <a:gd name="connsiteX110" fmla="*/ 585216 w 3200400"/>
              <a:gd name="connsiteY110" fmla="*/ 371856 h 1389888"/>
              <a:gd name="connsiteX111" fmla="*/ 591312 w 3200400"/>
              <a:gd name="connsiteY111" fmla="*/ 347472 h 1389888"/>
              <a:gd name="connsiteX112" fmla="*/ 603504 w 3200400"/>
              <a:gd name="connsiteY112" fmla="*/ 323088 h 1389888"/>
              <a:gd name="connsiteX113" fmla="*/ 615696 w 3200400"/>
              <a:gd name="connsiteY113" fmla="*/ 292608 h 1389888"/>
              <a:gd name="connsiteX114" fmla="*/ 633984 w 3200400"/>
              <a:gd name="connsiteY114" fmla="*/ 280416 h 1389888"/>
              <a:gd name="connsiteX115" fmla="*/ 652272 w 3200400"/>
              <a:gd name="connsiteY115" fmla="*/ 249936 h 1389888"/>
              <a:gd name="connsiteX116" fmla="*/ 694944 w 3200400"/>
              <a:gd name="connsiteY116" fmla="*/ 207264 h 1389888"/>
              <a:gd name="connsiteX117" fmla="*/ 743712 w 3200400"/>
              <a:gd name="connsiteY117" fmla="*/ 170688 h 1389888"/>
              <a:gd name="connsiteX118" fmla="*/ 780288 w 3200400"/>
              <a:gd name="connsiteY118" fmla="*/ 146304 h 1389888"/>
              <a:gd name="connsiteX119" fmla="*/ 822960 w 3200400"/>
              <a:gd name="connsiteY119" fmla="*/ 134112 h 1389888"/>
              <a:gd name="connsiteX120" fmla="*/ 914400 w 3200400"/>
              <a:gd name="connsiteY120" fmla="*/ 121920 h 1389888"/>
              <a:gd name="connsiteX121" fmla="*/ 987552 w 3200400"/>
              <a:gd name="connsiteY121" fmla="*/ 109728 h 1389888"/>
              <a:gd name="connsiteX122" fmla="*/ 1365504 w 3200400"/>
              <a:gd name="connsiteY122" fmla="*/ 109728 h 1389888"/>
              <a:gd name="connsiteX123" fmla="*/ 1353312 w 3200400"/>
              <a:gd name="connsiteY123" fmla="*/ 91440 h 1389888"/>
              <a:gd name="connsiteX124" fmla="*/ 1420368 w 3200400"/>
              <a:gd name="connsiteY124" fmla="*/ 30480 h 1389888"/>
              <a:gd name="connsiteX125" fmla="*/ 1444752 w 3200400"/>
              <a:gd name="connsiteY125" fmla="*/ 24384 h 1389888"/>
              <a:gd name="connsiteX126" fmla="*/ 1499616 w 3200400"/>
              <a:gd name="connsiteY126" fmla="*/ 6096 h 1389888"/>
              <a:gd name="connsiteX127" fmla="*/ 2292096 w 3200400"/>
              <a:gd name="connsiteY127" fmla="*/ 0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200400" h="1389888">
                <a:moveTo>
                  <a:pt x="2292096" y="0"/>
                </a:moveTo>
                <a:cubicBezTo>
                  <a:pt x="2356158" y="8542"/>
                  <a:pt x="2587533" y="37023"/>
                  <a:pt x="2651760" y="54864"/>
                </a:cubicBezTo>
                <a:cubicBezTo>
                  <a:pt x="2757002" y="84098"/>
                  <a:pt x="2953644" y="188946"/>
                  <a:pt x="3029712" y="237744"/>
                </a:cubicBezTo>
                <a:cubicBezTo>
                  <a:pt x="3064792" y="260248"/>
                  <a:pt x="3173971" y="357416"/>
                  <a:pt x="3188208" y="408432"/>
                </a:cubicBezTo>
                <a:cubicBezTo>
                  <a:pt x="3204085" y="465326"/>
                  <a:pt x="3196336" y="526288"/>
                  <a:pt x="3200400" y="585216"/>
                </a:cubicBezTo>
                <a:cubicBezTo>
                  <a:pt x="3196956" y="605881"/>
                  <a:pt x="3193259" y="639790"/>
                  <a:pt x="3182112" y="658368"/>
                </a:cubicBezTo>
                <a:cubicBezTo>
                  <a:pt x="3176198" y="668225"/>
                  <a:pt x="3165856" y="674624"/>
                  <a:pt x="3157728" y="682752"/>
                </a:cubicBezTo>
                <a:cubicBezTo>
                  <a:pt x="3143504" y="686816"/>
                  <a:pt x="3128959" y="689889"/>
                  <a:pt x="3115056" y="694944"/>
                </a:cubicBezTo>
                <a:cubicBezTo>
                  <a:pt x="3106516" y="698050"/>
                  <a:pt x="3099025" y="703556"/>
                  <a:pt x="3090672" y="707136"/>
                </a:cubicBezTo>
                <a:cubicBezTo>
                  <a:pt x="3084766" y="709667"/>
                  <a:pt x="3078480" y="711200"/>
                  <a:pt x="3072384" y="713232"/>
                </a:cubicBezTo>
                <a:lnTo>
                  <a:pt x="2919984" y="737616"/>
                </a:lnTo>
                <a:cubicBezTo>
                  <a:pt x="2857997" y="747947"/>
                  <a:pt x="2828065" y="751826"/>
                  <a:pt x="2767584" y="780288"/>
                </a:cubicBezTo>
                <a:cubicBezTo>
                  <a:pt x="2750510" y="788323"/>
                  <a:pt x="2740548" y="816790"/>
                  <a:pt x="2731008" y="829056"/>
                </a:cubicBezTo>
                <a:cubicBezTo>
                  <a:pt x="2723951" y="838129"/>
                  <a:pt x="2713000" y="843876"/>
                  <a:pt x="2706624" y="853440"/>
                </a:cubicBezTo>
                <a:cubicBezTo>
                  <a:pt x="2701765" y="860729"/>
                  <a:pt x="2692185" y="890660"/>
                  <a:pt x="2688336" y="902208"/>
                </a:cubicBezTo>
                <a:cubicBezTo>
                  <a:pt x="2653369" y="948831"/>
                  <a:pt x="2684633" y="904116"/>
                  <a:pt x="2657856" y="950976"/>
                </a:cubicBezTo>
                <a:cubicBezTo>
                  <a:pt x="2654221" y="957337"/>
                  <a:pt x="2649547" y="963051"/>
                  <a:pt x="2645664" y="969264"/>
                </a:cubicBezTo>
                <a:cubicBezTo>
                  <a:pt x="2608902" y="1028084"/>
                  <a:pt x="2643041" y="976246"/>
                  <a:pt x="2615184" y="1018032"/>
                </a:cubicBezTo>
                <a:cubicBezTo>
                  <a:pt x="2610402" y="1025205"/>
                  <a:pt x="2602992" y="1030224"/>
                  <a:pt x="2596896" y="1036320"/>
                </a:cubicBezTo>
                <a:cubicBezTo>
                  <a:pt x="2584704" y="1048512"/>
                  <a:pt x="2573207" y="1061441"/>
                  <a:pt x="2560320" y="1072896"/>
                </a:cubicBezTo>
                <a:cubicBezTo>
                  <a:pt x="2546337" y="1085325"/>
                  <a:pt x="2500391" y="1106232"/>
                  <a:pt x="2493264" y="1109472"/>
                </a:cubicBezTo>
                <a:cubicBezTo>
                  <a:pt x="2487414" y="1112131"/>
                  <a:pt x="2480555" y="1112380"/>
                  <a:pt x="2474976" y="1115568"/>
                </a:cubicBezTo>
                <a:cubicBezTo>
                  <a:pt x="2466155" y="1120609"/>
                  <a:pt x="2458306" y="1127244"/>
                  <a:pt x="2450592" y="1133856"/>
                </a:cubicBezTo>
                <a:cubicBezTo>
                  <a:pt x="2444046" y="1139467"/>
                  <a:pt x="2436581" y="1144659"/>
                  <a:pt x="2432304" y="1152144"/>
                </a:cubicBezTo>
                <a:cubicBezTo>
                  <a:pt x="2428147" y="1159418"/>
                  <a:pt x="2428240" y="1168400"/>
                  <a:pt x="2426208" y="1176528"/>
                </a:cubicBezTo>
                <a:lnTo>
                  <a:pt x="2407920" y="1200912"/>
                </a:lnTo>
                <a:cubicBezTo>
                  <a:pt x="2404065" y="1206053"/>
                  <a:pt x="2403856" y="1213104"/>
                  <a:pt x="2401824" y="1219200"/>
                </a:cubicBezTo>
                <a:cubicBezTo>
                  <a:pt x="2397760" y="1231392"/>
                  <a:pt x="2394851" y="1244032"/>
                  <a:pt x="2389632" y="1255776"/>
                </a:cubicBezTo>
                <a:cubicBezTo>
                  <a:pt x="2386656" y="1262471"/>
                  <a:pt x="2381504" y="1267968"/>
                  <a:pt x="2377440" y="1274064"/>
                </a:cubicBezTo>
                <a:cubicBezTo>
                  <a:pt x="2360737" y="1299118"/>
                  <a:pt x="2344564" y="1308173"/>
                  <a:pt x="2322576" y="1322832"/>
                </a:cubicBezTo>
                <a:cubicBezTo>
                  <a:pt x="2310384" y="1324864"/>
                  <a:pt x="2298066" y="1326247"/>
                  <a:pt x="2286000" y="1328928"/>
                </a:cubicBezTo>
                <a:cubicBezTo>
                  <a:pt x="2269855" y="1332516"/>
                  <a:pt x="2258237" y="1339761"/>
                  <a:pt x="2243328" y="1347216"/>
                </a:cubicBezTo>
                <a:cubicBezTo>
                  <a:pt x="2222703" y="1357528"/>
                  <a:pt x="2198569" y="1361045"/>
                  <a:pt x="2176272" y="1365504"/>
                </a:cubicBezTo>
                <a:cubicBezTo>
                  <a:pt x="2125303" y="1375698"/>
                  <a:pt x="2154937" y="1381264"/>
                  <a:pt x="2103120" y="1383792"/>
                </a:cubicBezTo>
                <a:cubicBezTo>
                  <a:pt x="2032055" y="1387259"/>
                  <a:pt x="1960880" y="1387856"/>
                  <a:pt x="1889760" y="1389888"/>
                </a:cubicBezTo>
                <a:cubicBezTo>
                  <a:pt x="1837024" y="1381099"/>
                  <a:pt x="1865449" y="1385325"/>
                  <a:pt x="1804416" y="1377696"/>
                </a:cubicBezTo>
                <a:cubicBezTo>
                  <a:pt x="1787307" y="1375557"/>
                  <a:pt x="1779295" y="1354007"/>
                  <a:pt x="1767840" y="1341120"/>
                </a:cubicBezTo>
                <a:cubicBezTo>
                  <a:pt x="1740439" y="1310294"/>
                  <a:pt x="1773098" y="1334326"/>
                  <a:pt x="1737360" y="1304544"/>
                </a:cubicBezTo>
                <a:cubicBezTo>
                  <a:pt x="1705914" y="1278339"/>
                  <a:pt x="1694240" y="1290442"/>
                  <a:pt x="1639824" y="1286256"/>
                </a:cubicBezTo>
                <a:cubicBezTo>
                  <a:pt x="1639824" y="1286256"/>
                  <a:pt x="1615558" y="1294755"/>
                  <a:pt x="1603248" y="1298448"/>
                </a:cubicBezTo>
                <a:cubicBezTo>
                  <a:pt x="1595223" y="1300855"/>
                  <a:pt x="1587079" y="1302901"/>
                  <a:pt x="1578864" y="1304544"/>
                </a:cubicBezTo>
                <a:cubicBezTo>
                  <a:pt x="1527622" y="1314792"/>
                  <a:pt x="1469925" y="1317876"/>
                  <a:pt x="1420368" y="1322832"/>
                </a:cubicBezTo>
                <a:cubicBezTo>
                  <a:pt x="1399748" y="1324894"/>
                  <a:pt x="1379815" y="1331423"/>
                  <a:pt x="1359408" y="1335024"/>
                </a:cubicBezTo>
                <a:cubicBezTo>
                  <a:pt x="1335600" y="1339226"/>
                  <a:pt x="1323172" y="1341149"/>
                  <a:pt x="1317101" y="1341906"/>
                </a:cubicBezTo>
                <a:lnTo>
                  <a:pt x="1314800" y="1342091"/>
                </a:lnTo>
                <a:lnTo>
                  <a:pt x="1316763" y="1341337"/>
                </a:lnTo>
                <a:cubicBezTo>
                  <a:pt x="1317873" y="1340535"/>
                  <a:pt x="1310678" y="1342108"/>
                  <a:pt x="1312134" y="1342306"/>
                </a:cubicBezTo>
                <a:lnTo>
                  <a:pt x="1314800" y="1342091"/>
                </a:lnTo>
                <a:lnTo>
                  <a:pt x="1312258" y="1343068"/>
                </a:lnTo>
                <a:cubicBezTo>
                  <a:pt x="1309414" y="1344002"/>
                  <a:pt x="1305021" y="1345338"/>
                  <a:pt x="1298448" y="1347216"/>
                </a:cubicBezTo>
                <a:cubicBezTo>
                  <a:pt x="1290392" y="1349518"/>
                  <a:pt x="1281338" y="1349155"/>
                  <a:pt x="1274064" y="1353312"/>
                </a:cubicBezTo>
                <a:cubicBezTo>
                  <a:pt x="1248783" y="1367758"/>
                  <a:pt x="1265780" y="1375124"/>
                  <a:pt x="1237488" y="1377696"/>
                </a:cubicBezTo>
                <a:cubicBezTo>
                  <a:pt x="1198985" y="1381196"/>
                  <a:pt x="1160272" y="1381760"/>
                  <a:pt x="1121664" y="1383792"/>
                </a:cubicBezTo>
                <a:cubicBezTo>
                  <a:pt x="1103376" y="1381760"/>
                  <a:pt x="1084950" y="1380721"/>
                  <a:pt x="1066800" y="1377696"/>
                </a:cubicBezTo>
                <a:cubicBezTo>
                  <a:pt x="1060462" y="1376640"/>
                  <a:pt x="1054691" y="1373365"/>
                  <a:pt x="1048512" y="1371600"/>
                </a:cubicBezTo>
                <a:cubicBezTo>
                  <a:pt x="1040456" y="1369298"/>
                  <a:pt x="1032184" y="1367806"/>
                  <a:pt x="1024128" y="1365504"/>
                </a:cubicBezTo>
                <a:cubicBezTo>
                  <a:pt x="1017949" y="1363739"/>
                  <a:pt x="1012019" y="1361173"/>
                  <a:pt x="1005840" y="1359408"/>
                </a:cubicBezTo>
                <a:cubicBezTo>
                  <a:pt x="971396" y="1349567"/>
                  <a:pt x="991009" y="1359681"/>
                  <a:pt x="963168" y="1341120"/>
                </a:cubicBezTo>
                <a:cubicBezTo>
                  <a:pt x="953008" y="1339088"/>
                  <a:pt x="942908" y="1336727"/>
                  <a:pt x="932688" y="1335024"/>
                </a:cubicBezTo>
                <a:cubicBezTo>
                  <a:pt x="918515" y="1332662"/>
                  <a:pt x="904105" y="1331746"/>
                  <a:pt x="890016" y="1328928"/>
                </a:cubicBezTo>
                <a:cubicBezTo>
                  <a:pt x="883715" y="1327668"/>
                  <a:pt x="878001" y="1324226"/>
                  <a:pt x="871728" y="1322832"/>
                </a:cubicBezTo>
                <a:cubicBezTo>
                  <a:pt x="844365" y="1316751"/>
                  <a:pt x="806701" y="1313575"/>
                  <a:pt x="780288" y="1310640"/>
                </a:cubicBezTo>
                <a:cubicBezTo>
                  <a:pt x="768003" y="1309275"/>
                  <a:pt x="755904" y="1306576"/>
                  <a:pt x="743712" y="1304544"/>
                </a:cubicBezTo>
                <a:cubicBezTo>
                  <a:pt x="719328" y="1300480"/>
                  <a:pt x="695007" y="1296019"/>
                  <a:pt x="670560" y="1292352"/>
                </a:cubicBezTo>
                <a:cubicBezTo>
                  <a:pt x="654359" y="1289922"/>
                  <a:pt x="637952" y="1288949"/>
                  <a:pt x="621792" y="1286256"/>
                </a:cubicBezTo>
                <a:cubicBezTo>
                  <a:pt x="613355" y="1284850"/>
                  <a:pt x="588344" y="1278017"/>
                  <a:pt x="579120" y="1274064"/>
                </a:cubicBezTo>
                <a:cubicBezTo>
                  <a:pt x="570767" y="1270484"/>
                  <a:pt x="563089" y="1265452"/>
                  <a:pt x="554736" y="1261872"/>
                </a:cubicBezTo>
                <a:cubicBezTo>
                  <a:pt x="548830" y="1259341"/>
                  <a:pt x="541466" y="1259790"/>
                  <a:pt x="536448" y="1255776"/>
                </a:cubicBezTo>
                <a:cubicBezTo>
                  <a:pt x="530727" y="1251199"/>
                  <a:pt x="528320" y="1243584"/>
                  <a:pt x="524256" y="1237488"/>
                </a:cubicBezTo>
                <a:cubicBezTo>
                  <a:pt x="471845" y="1202547"/>
                  <a:pt x="538157" y="1244439"/>
                  <a:pt x="487680" y="1219200"/>
                </a:cubicBezTo>
                <a:cubicBezTo>
                  <a:pt x="481127" y="1215923"/>
                  <a:pt x="475945" y="1210285"/>
                  <a:pt x="469392" y="1207008"/>
                </a:cubicBezTo>
                <a:cubicBezTo>
                  <a:pt x="463645" y="1204134"/>
                  <a:pt x="456451" y="1204476"/>
                  <a:pt x="451104" y="1200912"/>
                </a:cubicBezTo>
                <a:cubicBezTo>
                  <a:pt x="443931" y="1196130"/>
                  <a:pt x="438912" y="1188720"/>
                  <a:pt x="432816" y="1182624"/>
                </a:cubicBezTo>
                <a:cubicBezTo>
                  <a:pt x="358556" y="1167772"/>
                  <a:pt x="450837" y="1187539"/>
                  <a:pt x="365760" y="1164336"/>
                </a:cubicBezTo>
                <a:cubicBezTo>
                  <a:pt x="355764" y="1161610"/>
                  <a:pt x="345440" y="1160272"/>
                  <a:pt x="335280" y="1158240"/>
                </a:cubicBezTo>
                <a:cubicBezTo>
                  <a:pt x="316377" y="1154459"/>
                  <a:pt x="298704" y="1146048"/>
                  <a:pt x="280416" y="1139952"/>
                </a:cubicBezTo>
                <a:cubicBezTo>
                  <a:pt x="264520" y="1134653"/>
                  <a:pt x="247814" y="1132169"/>
                  <a:pt x="231648" y="1127760"/>
                </a:cubicBezTo>
                <a:cubicBezTo>
                  <a:pt x="225449" y="1126069"/>
                  <a:pt x="219539" y="1123429"/>
                  <a:pt x="213360" y="1121664"/>
                </a:cubicBezTo>
                <a:cubicBezTo>
                  <a:pt x="205304" y="1119362"/>
                  <a:pt x="197104" y="1117600"/>
                  <a:pt x="188976" y="1115568"/>
                </a:cubicBezTo>
                <a:cubicBezTo>
                  <a:pt x="182742" y="1114010"/>
                  <a:pt x="176784" y="1111504"/>
                  <a:pt x="170688" y="1109472"/>
                </a:cubicBezTo>
                <a:lnTo>
                  <a:pt x="152400" y="1103376"/>
                </a:lnTo>
                <a:cubicBezTo>
                  <a:pt x="140208" y="1099312"/>
                  <a:pt x="127058" y="1097425"/>
                  <a:pt x="115824" y="1091184"/>
                </a:cubicBezTo>
                <a:cubicBezTo>
                  <a:pt x="108288" y="1086997"/>
                  <a:pt x="104159" y="1078415"/>
                  <a:pt x="97536" y="1072896"/>
                </a:cubicBezTo>
                <a:cubicBezTo>
                  <a:pt x="91908" y="1068206"/>
                  <a:pt x="83938" y="1066332"/>
                  <a:pt x="79248" y="1060704"/>
                </a:cubicBezTo>
                <a:cubicBezTo>
                  <a:pt x="73430" y="1053723"/>
                  <a:pt x="71565" y="1044210"/>
                  <a:pt x="67056" y="1036320"/>
                </a:cubicBezTo>
                <a:cubicBezTo>
                  <a:pt x="63421" y="1029959"/>
                  <a:pt x="58928" y="1024128"/>
                  <a:pt x="54864" y="1018032"/>
                </a:cubicBezTo>
                <a:cubicBezTo>
                  <a:pt x="39890" y="995571"/>
                  <a:pt x="10666" y="969249"/>
                  <a:pt x="6096" y="938784"/>
                </a:cubicBezTo>
                <a:cubicBezTo>
                  <a:pt x="1565" y="908574"/>
                  <a:pt x="2032" y="877824"/>
                  <a:pt x="0" y="847344"/>
                </a:cubicBezTo>
                <a:cubicBezTo>
                  <a:pt x="7293" y="840052"/>
                  <a:pt x="12506" y="834753"/>
                  <a:pt x="16151" y="830994"/>
                </a:cubicBezTo>
                <a:lnTo>
                  <a:pt x="20217" y="826699"/>
                </a:lnTo>
                <a:lnTo>
                  <a:pt x="16734" y="833453"/>
                </a:lnTo>
                <a:cubicBezTo>
                  <a:pt x="18086" y="834071"/>
                  <a:pt x="23343" y="831782"/>
                  <a:pt x="36576" y="822960"/>
                </a:cubicBezTo>
                <a:cubicBezTo>
                  <a:pt x="43749" y="818178"/>
                  <a:pt x="48768" y="810768"/>
                  <a:pt x="54864" y="804672"/>
                </a:cubicBezTo>
                <a:lnTo>
                  <a:pt x="91440" y="792480"/>
                </a:lnTo>
                <a:cubicBezTo>
                  <a:pt x="107797" y="787028"/>
                  <a:pt x="115129" y="767359"/>
                  <a:pt x="128016" y="755904"/>
                </a:cubicBezTo>
                <a:cubicBezTo>
                  <a:pt x="133492" y="751037"/>
                  <a:pt x="140676" y="748402"/>
                  <a:pt x="146304" y="743712"/>
                </a:cubicBezTo>
                <a:cubicBezTo>
                  <a:pt x="152927" y="738193"/>
                  <a:pt x="157695" y="730597"/>
                  <a:pt x="164592" y="725424"/>
                </a:cubicBezTo>
                <a:cubicBezTo>
                  <a:pt x="175783" y="717031"/>
                  <a:pt x="205245" y="701260"/>
                  <a:pt x="219456" y="694944"/>
                </a:cubicBezTo>
                <a:cubicBezTo>
                  <a:pt x="279430" y="668289"/>
                  <a:pt x="218930" y="697593"/>
                  <a:pt x="286512" y="670560"/>
                </a:cubicBezTo>
                <a:cubicBezTo>
                  <a:pt x="294949" y="667185"/>
                  <a:pt x="302387" y="661559"/>
                  <a:pt x="310896" y="658368"/>
                </a:cubicBezTo>
                <a:cubicBezTo>
                  <a:pt x="323412" y="653675"/>
                  <a:pt x="354173" y="649073"/>
                  <a:pt x="365760" y="646176"/>
                </a:cubicBezTo>
                <a:cubicBezTo>
                  <a:pt x="371994" y="644618"/>
                  <a:pt x="377814" y="641638"/>
                  <a:pt x="384048" y="640080"/>
                </a:cubicBezTo>
                <a:cubicBezTo>
                  <a:pt x="394100" y="637567"/>
                  <a:pt x="404698" y="637261"/>
                  <a:pt x="414528" y="633984"/>
                </a:cubicBezTo>
                <a:cubicBezTo>
                  <a:pt x="423149" y="631110"/>
                  <a:pt x="430559" y="625372"/>
                  <a:pt x="438912" y="621792"/>
                </a:cubicBezTo>
                <a:cubicBezTo>
                  <a:pt x="444818" y="619261"/>
                  <a:pt x="451853" y="619260"/>
                  <a:pt x="457200" y="615696"/>
                </a:cubicBezTo>
                <a:cubicBezTo>
                  <a:pt x="472725" y="605346"/>
                  <a:pt x="477457" y="593432"/>
                  <a:pt x="487680" y="579120"/>
                </a:cubicBezTo>
                <a:cubicBezTo>
                  <a:pt x="493585" y="570852"/>
                  <a:pt x="501842" y="564020"/>
                  <a:pt x="505968" y="554736"/>
                </a:cubicBezTo>
                <a:cubicBezTo>
                  <a:pt x="510176" y="545268"/>
                  <a:pt x="510032" y="534416"/>
                  <a:pt x="512064" y="524256"/>
                </a:cubicBezTo>
                <a:cubicBezTo>
                  <a:pt x="547005" y="471845"/>
                  <a:pt x="505113" y="538157"/>
                  <a:pt x="530352" y="487680"/>
                </a:cubicBezTo>
                <a:cubicBezTo>
                  <a:pt x="563552" y="421280"/>
                  <a:pt x="535891" y="495448"/>
                  <a:pt x="560832" y="420624"/>
                </a:cubicBezTo>
                <a:cubicBezTo>
                  <a:pt x="566579" y="403382"/>
                  <a:pt x="578226" y="388633"/>
                  <a:pt x="585216" y="371856"/>
                </a:cubicBezTo>
                <a:cubicBezTo>
                  <a:pt x="588438" y="364122"/>
                  <a:pt x="588370" y="355317"/>
                  <a:pt x="591312" y="347472"/>
                </a:cubicBezTo>
                <a:cubicBezTo>
                  <a:pt x="594503" y="338963"/>
                  <a:pt x="599813" y="331392"/>
                  <a:pt x="603504" y="323088"/>
                </a:cubicBezTo>
                <a:cubicBezTo>
                  <a:pt x="607948" y="313088"/>
                  <a:pt x="609336" y="301512"/>
                  <a:pt x="615696" y="292608"/>
                </a:cubicBezTo>
                <a:cubicBezTo>
                  <a:pt x="619954" y="286646"/>
                  <a:pt x="629216" y="285979"/>
                  <a:pt x="633984" y="280416"/>
                </a:cubicBezTo>
                <a:cubicBezTo>
                  <a:pt x="641695" y="271420"/>
                  <a:pt x="646176" y="260096"/>
                  <a:pt x="652272" y="249936"/>
                </a:cubicBezTo>
                <a:cubicBezTo>
                  <a:pt x="684784" y="225552"/>
                  <a:pt x="670560" y="239776"/>
                  <a:pt x="694944" y="207264"/>
                </a:cubicBezTo>
                <a:cubicBezTo>
                  <a:pt x="707136" y="191008"/>
                  <a:pt x="727456" y="182880"/>
                  <a:pt x="743712" y="170688"/>
                </a:cubicBezTo>
                <a:cubicBezTo>
                  <a:pt x="755434" y="161896"/>
                  <a:pt x="767479" y="153420"/>
                  <a:pt x="780288" y="146304"/>
                </a:cubicBezTo>
                <a:cubicBezTo>
                  <a:pt x="787443" y="142329"/>
                  <a:pt x="817221" y="135547"/>
                  <a:pt x="822960" y="134112"/>
                </a:cubicBezTo>
                <a:cubicBezTo>
                  <a:pt x="872651" y="128591"/>
                  <a:pt x="871401" y="129738"/>
                  <a:pt x="914400" y="121920"/>
                </a:cubicBezTo>
                <a:cubicBezTo>
                  <a:pt x="936333" y="117932"/>
                  <a:pt x="966014" y="110458"/>
                  <a:pt x="987552" y="109728"/>
                </a:cubicBezTo>
                <a:cubicBezTo>
                  <a:pt x="1288001" y="99543"/>
                  <a:pt x="1304544" y="112776"/>
                  <a:pt x="1365504" y="109728"/>
                </a:cubicBezTo>
                <a:cubicBezTo>
                  <a:pt x="1426464" y="106680"/>
                  <a:pt x="1330769" y="111165"/>
                  <a:pt x="1353312" y="91440"/>
                </a:cubicBezTo>
                <a:cubicBezTo>
                  <a:pt x="1423622" y="29919"/>
                  <a:pt x="1339652" y="111196"/>
                  <a:pt x="1420368" y="30480"/>
                </a:cubicBezTo>
                <a:lnTo>
                  <a:pt x="1444752" y="24384"/>
                </a:lnTo>
                <a:cubicBezTo>
                  <a:pt x="1463454" y="19709"/>
                  <a:pt x="1480347" y="6651"/>
                  <a:pt x="1499616" y="6096"/>
                </a:cubicBezTo>
                <a:lnTo>
                  <a:pt x="2292096" y="0"/>
                </a:lnTo>
                <a:close/>
              </a:path>
            </a:pathLst>
          </a:custGeom>
        </p:spPr>
      </p:pic>
      <p:sp>
        <p:nvSpPr>
          <p:cNvPr id="24" name="文本框 23">
            <a:extLst>
              <a:ext uri="{FF2B5EF4-FFF2-40B4-BE49-F238E27FC236}">
                <a16:creationId xmlns:a16="http://schemas.microsoft.com/office/drawing/2014/main" id="{4F1636CE-4BAB-48CE-BA1F-378CB14EC588}"/>
              </a:ext>
            </a:extLst>
          </p:cNvPr>
          <p:cNvSpPr txBox="1"/>
          <p:nvPr/>
        </p:nvSpPr>
        <p:spPr>
          <a:xfrm>
            <a:off x="3410765" y="123040"/>
            <a:ext cx="5863983"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利用汇编提高程序的执行速度</a:t>
            </a:r>
          </a:p>
        </p:txBody>
      </p:sp>
      <p:grpSp>
        <p:nvGrpSpPr>
          <p:cNvPr id="26" name="组合 25">
            <a:extLst>
              <a:ext uri="{FF2B5EF4-FFF2-40B4-BE49-F238E27FC236}">
                <a16:creationId xmlns:a16="http://schemas.microsoft.com/office/drawing/2014/main" id="{C16B8E7D-E60D-4DD4-BA91-ACA509F05C99}"/>
              </a:ext>
            </a:extLst>
          </p:cNvPr>
          <p:cNvGrpSpPr/>
          <p:nvPr/>
        </p:nvGrpSpPr>
        <p:grpSpPr>
          <a:xfrm>
            <a:off x="2498877" y="380308"/>
            <a:ext cx="604552" cy="121952"/>
            <a:chOff x="3009419" y="1273216"/>
            <a:chExt cx="604552" cy="121952"/>
          </a:xfrm>
          <a:solidFill>
            <a:schemeClr val="bg1"/>
          </a:solidFill>
        </p:grpSpPr>
        <p:sp>
          <p:nvSpPr>
            <p:cNvPr id="27" name="椭圆 26">
              <a:extLst>
                <a:ext uri="{FF2B5EF4-FFF2-40B4-BE49-F238E27FC236}">
                  <a16:creationId xmlns:a16="http://schemas.microsoft.com/office/drawing/2014/main" id="{9D7BB139-A98B-4FDC-8B02-2405008F2CD8}"/>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a:extLst>
                <a:ext uri="{FF2B5EF4-FFF2-40B4-BE49-F238E27FC236}">
                  <a16:creationId xmlns:a16="http://schemas.microsoft.com/office/drawing/2014/main" id="{D4313692-B9DC-4352-B47D-0A0749CB7B83}"/>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椭圆 29">
              <a:extLst>
                <a:ext uri="{FF2B5EF4-FFF2-40B4-BE49-F238E27FC236}">
                  <a16:creationId xmlns:a16="http://schemas.microsoft.com/office/drawing/2014/main" id="{386A815E-C2A7-4EC7-99EC-AA0E518EA092}"/>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1" name="组合 30">
            <a:extLst>
              <a:ext uri="{FF2B5EF4-FFF2-40B4-BE49-F238E27FC236}">
                <a16:creationId xmlns:a16="http://schemas.microsoft.com/office/drawing/2014/main" id="{BD08A696-7C88-4D5B-AB17-993F2008907C}"/>
              </a:ext>
            </a:extLst>
          </p:cNvPr>
          <p:cNvGrpSpPr/>
          <p:nvPr/>
        </p:nvGrpSpPr>
        <p:grpSpPr>
          <a:xfrm>
            <a:off x="9394096" y="396240"/>
            <a:ext cx="604552" cy="121952"/>
            <a:chOff x="3009419" y="1273216"/>
            <a:chExt cx="604552" cy="121952"/>
          </a:xfrm>
          <a:solidFill>
            <a:schemeClr val="bg1"/>
          </a:solidFill>
        </p:grpSpPr>
        <p:sp>
          <p:nvSpPr>
            <p:cNvPr id="32" name="椭圆 31">
              <a:extLst>
                <a:ext uri="{FF2B5EF4-FFF2-40B4-BE49-F238E27FC236}">
                  <a16:creationId xmlns:a16="http://schemas.microsoft.com/office/drawing/2014/main" id="{7D954AD6-FAB7-4FCF-ACD1-3D6ACF6925E1}"/>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a:extLst>
                <a:ext uri="{FF2B5EF4-FFF2-40B4-BE49-F238E27FC236}">
                  <a16:creationId xmlns:a16="http://schemas.microsoft.com/office/drawing/2014/main" id="{465BBB78-19B0-44DC-9D55-5B28E8F4E9A0}"/>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a:extLst>
                <a:ext uri="{FF2B5EF4-FFF2-40B4-BE49-F238E27FC236}">
                  <a16:creationId xmlns:a16="http://schemas.microsoft.com/office/drawing/2014/main" id="{FC65148D-41E0-45E4-A57B-DB145BDD9F8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4" name="矩形 13">
            <a:extLst>
              <a:ext uri="{FF2B5EF4-FFF2-40B4-BE49-F238E27FC236}">
                <a16:creationId xmlns:a16="http://schemas.microsoft.com/office/drawing/2014/main" id="{4347249E-B96D-4774-B2D2-7A4546BC861E}"/>
              </a:ext>
            </a:extLst>
          </p:cNvPr>
          <p:cNvSpPr/>
          <p:nvPr/>
        </p:nvSpPr>
        <p:spPr>
          <a:xfrm>
            <a:off x="13593" y="1445691"/>
            <a:ext cx="12192000" cy="43609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BE315CB-D7D5-A471-979A-995DAA30B2F2}"/>
              </a:ext>
            </a:extLst>
          </p:cNvPr>
          <p:cNvPicPr>
            <a:picLocks noChangeAspect="1"/>
          </p:cNvPicPr>
          <p:nvPr/>
        </p:nvPicPr>
        <p:blipFill>
          <a:blip r:embed="rId4"/>
          <a:stretch>
            <a:fillRect/>
          </a:stretch>
        </p:blipFill>
        <p:spPr>
          <a:xfrm>
            <a:off x="218841" y="915519"/>
            <a:ext cx="5525271" cy="5582429"/>
          </a:xfrm>
          <a:prstGeom prst="rect">
            <a:avLst/>
          </a:prstGeom>
        </p:spPr>
      </p:pic>
      <p:pic>
        <p:nvPicPr>
          <p:cNvPr id="4" name="图片 3">
            <a:extLst>
              <a:ext uri="{FF2B5EF4-FFF2-40B4-BE49-F238E27FC236}">
                <a16:creationId xmlns:a16="http://schemas.microsoft.com/office/drawing/2014/main" id="{23859F09-B7BD-7369-D030-D2B5FDD3FDCE}"/>
              </a:ext>
            </a:extLst>
          </p:cNvPr>
          <p:cNvPicPr>
            <a:picLocks noChangeAspect="1"/>
          </p:cNvPicPr>
          <p:nvPr/>
        </p:nvPicPr>
        <p:blipFill>
          <a:blip r:embed="rId5"/>
          <a:stretch>
            <a:fillRect/>
          </a:stretch>
        </p:blipFill>
        <p:spPr>
          <a:xfrm>
            <a:off x="6096000" y="2868417"/>
            <a:ext cx="5268060" cy="1676634"/>
          </a:xfrm>
          <a:prstGeom prst="rect">
            <a:avLst/>
          </a:prstGeom>
        </p:spPr>
      </p:pic>
    </p:spTree>
    <p:extLst>
      <p:ext uri="{BB962C8B-B14F-4D97-AF65-F5344CB8AC3E}">
        <p14:creationId xmlns:p14="http://schemas.microsoft.com/office/powerpoint/2010/main" val="271085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E1DB73-CBFC-4DBC-AA55-FE83CF90FE65}"/>
              </a:ext>
            </a:extLst>
          </p:cNvPr>
          <p:cNvSpPr/>
          <p:nvPr/>
        </p:nvSpPr>
        <p:spPr>
          <a:xfrm>
            <a:off x="0" y="0"/>
            <a:ext cx="12192000" cy="792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a:extLst>
              <a:ext uri="{FF2B5EF4-FFF2-40B4-BE49-F238E27FC236}">
                <a16:creationId xmlns:a16="http://schemas.microsoft.com/office/drawing/2014/main" id="{9282F1BD-BB0B-47FC-AA42-8C65F26E4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92" y="123040"/>
            <a:ext cx="2943828" cy="888849"/>
          </a:xfrm>
          <a:prstGeom prst="rect">
            <a:avLst/>
          </a:prstGeom>
        </p:spPr>
      </p:pic>
      <p:pic>
        <p:nvPicPr>
          <p:cNvPr id="22" name="图片 21">
            <a:extLst>
              <a:ext uri="{FF2B5EF4-FFF2-40B4-BE49-F238E27FC236}">
                <a16:creationId xmlns:a16="http://schemas.microsoft.com/office/drawing/2014/main" id="{BEC748E2-B3FB-4D97-8584-9DB079CC7F3E}"/>
              </a:ext>
            </a:extLst>
          </p:cNvPr>
          <p:cNvPicPr>
            <a:picLocks noChangeAspect="1"/>
          </p:cNvPicPr>
          <p:nvPr/>
        </p:nvPicPr>
        <p:blipFill>
          <a:blip r:embed="rId3">
            <a:extLst>
              <a:ext uri="{28A0092B-C50C-407E-A947-70E740481C1C}">
                <a14:useLocalDpi xmlns:a14="http://schemas.microsoft.com/office/drawing/2010/main" val="0"/>
              </a:ext>
            </a:extLst>
          </a:blip>
          <a:srcRect l="49900" t="66263" r="35034" b="8309"/>
          <a:stretch>
            <a:fillRect/>
          </a:stretch>
        </p:blipFill>
        <p:spPr>
          <a:xfrm>
            <a:off x="-827127" y="-253660"/>
            <a:ext cx="3200400" cy="1389888"/>
          </a:xfrm>
          <a:custGeom>
            <a:avLst/>
            <a:gdLst>
              <a:gd name="connsiteX0" fmla="*/ 2292096 w 3200400"/>
              <a:gd name="connsiteY0" fmla="*/ 0 h 1389888"/>
              <a:gd name="connsiteX1" fmla="*/ 2651760 w 3200400"/>
              <a:gd name="connsiteY1" fmla="*/ 54864 h 1389888"/>
              <a:gd name="connsiteX2" fmla="*/ 3029712 w 3200400"/>
              <a:gd name="connsiteY2" fmla="*/ 237744 h 1389888"/>
              <a:gd name="connsiteX3" fmla="*/ 3188208 w 3200400"/>
              <a:gd name="connsiteY3" fmla="*/ 408432 h 1389888"/>
              <a:gd name="connsiteX4" fmla="*/ 3200400 w 3200400"/>
              <a:gd name="connsiteY4" fmla="*/ 585216 h 1389888"/>
              <a:gd name="connsiteX5" fmla="*/ 3182112 w 3200400"/>
              <a:gd name="connsiteY5" fmla="*/ 658368 h 1389888"/>
              <a:gd name="connsiteX6" fmla="*/ 3157728 w 3200400"/>
              <a:gd name="connsiteY6" fmla="*/ 682752 h 1389888"/>
              <a:gd name="connsiteX7" fmla="*/ 3115056 w 3200400"/>
              <a:gd name="connsiteY7" fmla="*/ 694944 h 1389888"/>
              <a:gd name="connsiteX8" fmla="*/ 3090672 w 3200400"/>
              <a:gd name="connsiteY8" fmla="*/ 707136 h 1389888"/>
              <a:gd name="connsiteX9" fmla="*/ 3072384 w 3200400"/>
              <a:gd name="connsiteY9" fmla="*/ 713232 h 1389888"/>
              <a:gd name="connsiteX10" fmla="*/ 2919984 w 3200400"/>
              <a:gd name="connsiteY10" fmla="*/ 737616 h 1389888"/>
              <a:gd name="connsiteX11" fmla="*/ 2767584 w 3200400"/>
              <a:gd name="connsiteY11" fmla="*/ 780288 h 1389888"/>
              <a:gd name="connsiteX12" fmla="*/ 2731008 w 3200400"/>
              <a:gd name="connsiteY12" fmla="*/ 829056 h 1389888"/>
              <a:gd name="connsiteX13" fmla="*/ 2706624 w 3200400"/>
              <a:gd name="connsiteY13" fmla="*/ 853440 h 1389888"/>
              <a:gd name="connsiteX14" fmla="*/ 2688336 w 3200400"/>
              <a:gd name="connsiteY14" fmla="*/ 902208 h 1389888"/>
              <a:gd name="connsiteX15" fmla="*/ 2657856 w 3200400"/>
              <a:gd name="connsiteY15" fmla="*/ 950976 h 1389888"/>
              <a:gd name="connsiteX16" fmla="*/ 2645664 w 3200400"/>
              <a:gd name="connsiteY16" fmla="*/ 969264 h 1389888"/>
              <a:gd name="connsiteX17" fmla="*/ 2615184 w 3200400"/>
              <a:gd name="connsiteY17" fmla="*/ 1018032 h 1389888"/>
              <a:gd name="connsiteX18" fmla="*/ 2596896 w 3200400"/>
              <a:gd name="connsiteY18" fmla="*/ 1036320 h 1389888"/>
              <a:gd name="connsiteX19" fmla="*/ 2560320 w 3200400"/>
              <a:gd name="connsiteY19" fmla="*/ 1072896 h 1389888"/>
              <a:gd name="connsiteX20" fmla="*/ 2493264 w 3200400"/>
              <a:gd name="connsiteY20" fmla="*/ 1109472 h 1389888"/>
              <a:gd name="connsiteX21" fmla="*/ 2474976 w 3200400"/>
              <a:gd name="connsiteY21" fmla="*/ 1115568 h 1389888"/>
              <a:gd name="connsiteX22" fmla="*/ 2450592 w 3200400"/>
              <a:gd name="connsiteY22" fmla="*/ 1133856 h 1389888"/>
              <a:gd name="connsiteX23" fmla="*/ 2432304 w 3200400"/>
              <a:gd name="connsiteY23" fmla="*/ 1152144 h 1389888"/>
              <a:gd name="connsiteX24" fmla="*/ 2426208 w 3200400"/>
              <a:gd name="connsiteY24" fmla="*/ 1176528 h 1389888"/>
              <a:gd name="connsiteX25" fmla="*/ 2407920 w 3200400"/>
              <a:gd name="connsiteY25" fmla="*/ 1200912 h 1389888"/>
              <a:gd name="connsiteX26" fmla="*/ 2401824 w 3200400"/>
              <a:gd name="connsiteY26" fmla="*/ 1219200 h 1389888"/>
              <a:gd name="connsiteX27" fmla="*/ 2389632 w 3200400"/>
              <a:gd name="connsiteY27" fmla="*/ 1255776 h 1389888"/>
              <a:gd name="connsiteX28" fmla="*/ 2377440 w 3200400"/>
              <a:gd name="connsiteY28" fmla="*/ 1274064 h 1389888"/>
              <a:gd name="connsiteX29" fmla="*/ 2322576 w 3200400"/>
              <a:gd name="connsiteY29" fmla="*/ 1322832 h 1389888"/>
              <a:gd name="connsiteX30" fmla="*/ 2286000 w 3200400"/>
              <a:gd name="connsiteY30" fmla="*/ 1328928 h 1389888"/>
              <a:gd name="connsiteX31" fmla="*/ 2243328 w 3200400"/>
              <a:gd name="connsiteY31" fmla="*/ 1347216 h 1389888"/>
              <a:gd name="connsiteX32" fmla="*/ 2176272 w 3200400"/>
              <a:gd name="connsiteY32" fmla="*/ 1365504 h 1389888"/>
              <a:gd name="connsiteX33" fmla="*/ 2103120 w 3200400"/>
              <a:gd name="connsiteY33" fmla="*/ 1383792 h 1389888"/>
              <a:gd name="connsiteX34" fmla="*/ 1889760 w 3200400"/>
              <a:gd name="connsiteY34" fmla="*/ 1389888 h 1389888"/>
              <a:gd name="connsiteX35" fmla="*/ 1804416 w 3200400"/>
              <a:gd name="connsiteY35" fmla="*/ 1377696 h 1389888"/>
              <a:gd name="connsiteX36" fmla="*/ 1767840 w 3200400"/>
              <a:gd name="connsiteY36" fmla="*/ 1341120 h 1389888"/>
              <a:gd name="connsiteX37" fmla="*/ 1737360 w 3200400"/>
              <a:gd name="connsiteY37" fmla="*/ 1304544 h 1389888"/>
              <a:gd name="connsiteX38" fmla="*/ 1639824 w 3200400"/>
              <a:gd name="connsiteY38" fmla="*/ 1286256 h 1389888"/>
              <a:gd name="connsiteX39" fmla="*/ 1603248 w 3200400"/>
              <a:gd name="connsiteY39" fmla="*/ 1298448 h 1389888"/>
              <a:gd name="connsiteX40" fmla="*/ 1578864 w 3200400"/>
              <a:gd name="connsiteY40" fmla="*/ 1304544 h 1389888"/>
              <a:gd name="connsiteX41" fmla="*/ 1420368 w 3200400"/>
              <a:gd name="connsiteY41" fmla="*/ 1322832 h 1389888"/>
              <a:gd name="connsiteX42" fmla="*/ 1359408 w 3200400"/>
              <a:gd name="connsiteY42" fmla="*/ 1335024 h 1389888"/>
              <a:gd name="connsiteX43" fmla="*/ 1317101 w 3200400"/>
              <a:gd name="connsiteY43" fmla="*/ 1341906 h 1389888"/>
              <a:gd name="connsiteX44" fmla="*/ 1314800 w 3200400"/>
              <a:gd name="connsiteY44" fmla="*/ 1342091 h 1389888"/>
              <a:gd name="connsiteX45" fmla="*/ 1316763 w 3200400"/>
              <a:gd name="connsiteY45" fmla="*/ 1341337 h 1389888"/>
              <a:gd name="connsiteX46" fmla="*/ 1312134 w 3200400"/>
              <a:gd name="connsiteY46" fmla="*/ 1342306 h 1389888"/>
              <a:gd name="connsiteX47" fmla="*/ 1314800 w 3200400"/>
              <a:gd name="connsiteY47" fmla="*/ 1342091 h 1389888"/>
              <a:gd name="connsiteX48" fmla="*/ 1312258 w 3200400"/>
              <a:gd name="connsiteY48" fmla="*/ 1343068 h 1389888"/>
              <a:gd name="connsiteX49" fmla="*/ 1298448 w 3200400"/>
              <a:gd name="connsiteY49" fmla="*/ 1347216 h 1389888"/>
              <a:gd name="connsiteX50" fmla="*/ 1274064 w 3200400"/>
              <a:gd name="connsiteY50" fmla="*/ 1353312 h 1389888"/>
              <a:gd name="connsiteX51" fmla="*/ 1237488 w 3200400"/>
              <a:gd name="connsiteY51" fmla="*/ 1377696 h 1389888"/>
              <a:gd name="connsiteX52" fmla="*/ 1121664 w 3200400"/>
              <a:gd name="connsiteY52" fmla="*/ 1383792 h 1389888"/>
              <a:gd name="connsiteX53" fmla="*/ 1066800 w 3200400"/>
              <a:gd name="connsiteY53" fmla="*/ 1377696 h 1389888"/>
              <a:gd name="connsiteX54" fmla="*/ 1048512 w 3200400"/>
              <a:gd name="connsiteY54" fmla="*/ 1371600 h 1389888"/>
              <a:gd name="connsiteX55" fmla="*/ 1024128 w 3200400"/>
              <a:gd name="connsiteY55" fmla="*/ 1365504 h 1389888"/>
              <a:gd name="connsiteX56" fmla="*/ 1005840 w 3200400"/>
              <a:gd name="connsiteY56" fmla="*/ 1359408 h 1389888"/>
              <a:gd name="connsiteX57" fmla="*/ 963168 w 3200400"/>
              <a:gd name="connsiteY57" fmla="*/ 1341120 h 1389888"/>
              <a:gd name="connsiteX58" fmla="*/ 932688 w 3200400"/>
              <a:gd name="connsiteY58" fmla="*/ 1335024 h 1389888"/>
              <a:gd name="connsiteX59" fmla="*/ 890016 w 3200400"/>
              <a:gd name="connsiteY59" fmla="*/ 1328928 h 1389888"/>
              <a:gd name="connsiteX60" fmla="*/ 871728 w 3200400"/>
              <a:gd name="connsiteY60" fmla="*/ 1322832 h 1389888"/>
              <a:gd name="connsiteX61" fmla="*/ 780288 w 3200400"/>
              <a:gd name="connsiteY61" fmla="*/ 1310640 h 1389888"/>
              <a:gd name="connsiteX62" fmla="*/ 743712 w 3200400"/>
              <a:gd name="connsiteY62" fmla="*/ 1304544 h 1389888"/>
              <a:gd name="connsiteX63" fmla="*/ 670560 w 3200400"/>
              <a:gd name="connsiteY63" fmla="*/ 1292352 h 1389888"/>
              <a:gd name="connsiteX64" fmla="*/ 621792 w 3200400"/>
              <a:gd name="connsiteY64" fmla="*/ 1286256 h 1389888"/>
              <a:gd name="connsiteX65" fmla="*/ 579120 w 3200400"/>
              <a:gd name="connsiteY65" fmla="*/ 1274064 h 1389888"/>
              <a:gd name="connsiteX66" fmla="*/ 554736 w 3200400"/>
              <a:gd name="connsiteY66" fmla="*/ 1261872 h 1389888"/>
              <a:gd name="connsiteX67" fmla="*/ 536448 w 3200400"/>
              <a:gd name="connsiteY67" fmla="*/ 1255776 h 1389888"/>
              <a:gd name="connsiteX68" fmla="*/ 524256 w 3200400"/>
              <a:gd name="connsiteY68" fmla="*/ 1237488 h 1389888"/>
              <a:gd name="connsiteX69" fmla="*/ 487680 w 3200400"/>
              <a:gd name="connsiteY69" fmla="*/ 1219200 h 1389888"/>
              <a:gd name="connsiteX70" fmla="*/ 469392 w 3200400"/>
              <a:gd name="connsiteY70" fmla="*/ 1207008 h 1389888"/>
              <a:gd name="connsiteX71" fmla="*/ 451104 w 3200400"/>
              <a:gd name="connsiteY71" fmla="*/ 1200912 h 1389888"/>
              <a:gd name="connsiteX72" fmla="*/ 432816 w 3200400"/>
              <a:gd name="connsiteY72" fmla="*/ 1182624 h 1389888"/>
              <a:gd name="connsiteX73" fmla="*/ 365760 w 3200400"/>
              <a:gd name="connsiteY73" fmla="*/ 1164336 h 1389888"/>
              <a:gd name="connsiteX74" fmla="*/ 335280 w 3200400"/>
              <a:gd name="connsiteY74" fmla="*/ 1158240 h 1389888"/>
              <a:gd name="connsiteX75" fmla="*/ 280416 w 3200400"/>
              <a:gd name="connsiteY75" fmla="*/ 1139952 h 1389888"/>
              <a:gd name="connsiteX76" fmla="*/ 231648 w 3200400"/>
              <a:gd name="connsiteY76" fmla="*/ 1127760 h 1389888"/>
              <a:gd name="connsiteX77" fmla="*/ 213360 w 3200400"/>
              <a:gd name="connsiteY77" fmla="*/ 1121664 h 1389888"/>
              <a:gd name="connsiteX78" fmla="*/ 188976 w 3200400"/>
              <a:gd name="connsiteY78" fmla="*/ 1115568 h 1389888"/>
              <a:gd name="connsiteX79" fmla="*/ 170688 w 3200400"/>
              <a:gd name="connsiteY79" fmla="*/ 1109472 h 1389888"/>
              <a:gd name="connsiteX80" fmla="*/ 152400 w 3200400"/>
              <a:gd name="connsiteY80" fmla="*/ 1103376 h 1389888"/>
              <a:gd name="connsiteX81" fmla="*/ 115824 w 3200400"/>
              <a:gd name="connsiteY81" fmla="*/ 1091184 h 1389888"/>
              <a:gd name="connsiteX82" fmla="*/ 97536 w 3200400"/>
              <a:gd name="connsiteY82" fmla="*/ 1072896 h 1389888"/>
              <a:gd name="connsiteX83" fmla="*/ 79248 w 3200400"/>
              <a:gd name="connsiteY83" fmla="*/ 1060704 h 1389888"/>
              <a:gd name="connsiteX84" fmla="*/ 67056 w 3200400"/>
              <a:gd name="connsiteY84" fmla="*/ 1036320 h 1389888"/>
              <a:gd name="connsiteX85" fmla="*/ 54864 w 3200400"/>
              <a:gd name="connsiteY85" fmla="*/ 1018032 h 1389888"/>
              <a:gd name="connsiteX86" fmla="*/ 6096 w 3200400"/>
              <a:gd name="connsiteY86" fmla="*/ 938784 h 1389888"/>
              <a:gd name="connsiteX87" fmla="*/ 0 w 3200400"/>
              <a:gd name="connsiteY87" fmla="*/ 847344 h 1389888"/>
              <a:gd name="connsiteX88" fmla="*/ 16151 w 3200400"/>
              <a:gd name="connsiteY88" fmla="*/ 830994 h 1389888"/>
              <a:gd name="connsiteX89" fmla="*/ 20217 w 3200400"/>
              <a:gd name="connsiteY89" fmla="*/ 826699 h 1389888"/>
              <a:gd name="connsiteX90" fmla="*/ 16734 w 3200400"/>
              <a:gd name="connsiteY90" fmla="*/ 833453 h 1389888"/>
              <a:gd name="connsiteX91" fmla="*/ 36576 w 3200400"/>
              <a:gd name="connsiteY91" fmla="*/ 822960 h 1389888"/>
              <a:gd name="connsiteX92" fmla="*/ 54864 w 3200400"/>
              <a:gd name="connsiteY92" fmla="*/ 804672 h 1389888"/>
              <a:gd name="connsiteX93" fmla="*/ 91440 w 3200400"/>
              <a:gd name="connsiteY93" fmla="*/ 792480 h 1389888"/>
              <a:gd name="connsiteX94" fmla="*/ 128016 w 3200400"/>
              <a:gd name="connsiteY94" fmla="*/ 755904 h 1389888"/>
              <a:gd name="connsiteX95" fmla="*/ 146304 w 3200400"/>
              <a:gd name="connsiteY95" fmla="*/ 743712 h 1389888"/>
              <a:gd name="connsiteX96" fmla="*/ 164592 w 3200400"/>
              <a:gd name="connsiteY96" fmla="*/ 725424 h 1389888"/>
              <a:gd name="connsiteX97" fmla="*/ 219456 w 3200400"/>
              <a:gd name="connsiteY97" fmla="*/ 694944 h 1389888"/>
              <a:gd name="connsiteX98" fmla="*/ 286512 w 3200400"/>
              <a:gd name="connsiteY98" fmla="*/ 670560 h 1389888"/>
              <a:gd name="connsiteX99" fmla="*/ 310896 w 3200400"/>
              <a:gd name="connsiteY99" fmla="*/ 658368 h 1389888"/>
              <a:gd name="connsiteX100" fmla="*/ 365760 w 3200400"/>
              <a:gd name="connsiteY100" fmla="*/ 646176 h 1389888"/>
              <a:gd name="connsiteX101" fmla="*/ 384048 w 3200400"/>
              <a:gd name="connsiteY101" fmla="*/ 640080 h 1389888"/>
              <a:gd name="connsiteX102" fmla="*/ 414528 w 3200400"/>
              <a:gd name="connsiteY102" fmla="*/ 633984 h 1389888"/>
              <a:gd name="connsiteX103" fmla="*/ 438912 w 3200400"/>
              <a:gd name="connsiteY103" fmla="*/ 621792 h 1389888"/>
              <a:gd name="connsiteX104" fmla="*/ 457200 w 3200400"/>
              <a:gd name="connsiteY104" fmla="*/ 615696 h 1389888"/>
              <a:gd name="connsiteX105" fmla="*/ 487680 w 3200400"/>
              <a:gd name="connsiteY105" fmla="*/ 579120 h 1389888"/>
              <a:gd name="connsiteX106" fmla="*/ 505968 w 3200400"/>
              <a:gd name="connsiteY106" fmla="*/ 554736 h 1389888"/>
              <a:gd name="connsiteX107" fmla="*/ 512064 w 3200400"/>
              <a:gd name="connsiteY107" fmla="*/ 524256 h 1389888"/>
              <a:gd name="connsiteX108" fmla="*/ 530352 w 3200400"/>
              <a:gd name="connsiteY108" fmla="*/ 487680 h 1389888"/>
              <a:gd name="connsiteX109" fmla="*/ 560832 w 3200400"/>
              <a:gd name="connsiteY109" fmla="*/ 420624 h 1389888"/>
              <a:gd name="connsiteX110" fmla="*/ 585216 w 3200400"/>
              <a:gd name="connsiteY110" fmla="*/ 371856 h 1389888"/>
              <a:gd name="connsiteX111" fmla="*/ 591312 w 3200400"/>
              <a:gd name="connsiteY111" fmla="*/ 347472 h 1389888"/>
              <a:gd name="connsiteX112" fmla="*/ 603504 w 3200400"/>
              <a:gd name="connsiteY112" fmla="*/ 323088 h 1389888"/>
              <a:gd name="connsiteX113" fmla="*/ 615696 w 3200400"/>
              <a:gd name="connsiteY113" fmla="*/ 292608 h 1389888"/>
              <a:gd name="connsiteX114" fmla="*/ 633984 w 3200400"/>
              <a:gd name="connsiteY114" fmla="*/ 280416 h 1389888"/>
              <a:gd name="connsiteX115" fmla="*/ 652272 w 3200400"/>
              <a:gd name="connsiteY115" fmla="*/ 249936 h 1389888"/>
              <a:gd name="connsiteX116" fmla="*/ 694944 w 3200400"/>
              <a:gd name="connsiteY116" fmla="*/ 207264 h 1389888"/>
              <a:gd name="connsiteX117" fmla="*/ 743712 w 3200400"/>
              <a:gd name="connsiteY117" fmla="*/ 170688 h 1389888"/>
              <a:gd name="connsiteX118" fmla="*/ 780288 w 3200400"/>
              <a:gd name="connsiteY118" fmla="*/ 146304 h 1389888"/>
              <a:gd name="connsiteX119" fmla="*/ 822960 w 3200400"/>
              <a:gd name="connsiteY119" fmla="*/ 134112 h 1389888"/>
              <a:gd name="connsiteX120" fmla="*/ 914400 w 3200400"/>
              <a:gd name="connsiteY120" fmla="*/ 121920 h 1389888"/>
              <a:gd name="connsiteX121" fmla="*/ 987552 w 3200400"/>
              <a:gd name="connsiteY121" fmla="*/ 109728 h 1389888"/>
              <a:gd name="connsiteX122" fmla="*/ 1365504 w 3200400"/>
              <a:gd name="connsiteY122" fmla="*/ 109728 h 1389888"/>
              <a:gd name="connsiteX123" fmla="*/ 1353312 w 3200400"/>
              <a:gd name="connsiteY123" fmla="*/ 91440 h 1389888"/>
              <a:gd name="connsiteX124" fmla="*/ 1420368 w 3200400"/>
              <a:gd name="connsiteY124" fmla="*/ 30480 h 1389888"/>
              <a:gd name="connsiteX125" fmla="*/ 1444752 w 3200400"/>
              <a:gd name="connsiteY125" fmla="*/ 24384 h 1389888"/>
              <a:gd name="connsiteX126" fmla="*/ 1499616 w 3200400"/>
              <a:gd name="connsiteY126" fmla="*/ 6096 h 1389888"/>
              <a:gd name="connsiteX127" fmla="*/ 2292096 w 3200400"/>
              <a:gd name="connsiteY127" fmla="*/ 0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200400" h="1389888">
                <a:moveTo>
                  <a:pt x="2292096" y="0"/>
                </a:moveTo>
                <a:cubicBezTo>
                  <a:pt x="2356158" y="8542"/>
                  <a:pt x="2587533" y="37023"/>
                  <a:pt x="2651760" y="54864"/>
                </a:cubicBezTo>
                <a:cubicBezTo>
                  <a:pt x="2757002" y="84098"/>
                  <a:pt x="2953644" y="188946"/>
                  <a:pt x="3029712" y="237744"/>
                </a:cubicBezTo>
                <a:cubicBezTo>
                  <a:pt x="3064792" y="260248"/>
                  <a:pt x="3173971" y="357416"/>
                  <a:pt x="3188208" y="408432"/>
                </a:cubicBezTo>
                <a:cubicBezTo>
                  <a:pt x="3204085" y="465326"/>
                  <a:pt x="3196336" y="526288"/>
                  <a:pt x="3200400" y="585216"/>
                </a:cubicBezTo>
                <a:cubicBezTo>
                  <a:pt x="3196956" y="605881"/>
                  <a:pt x="3193259" y="639790"/>
                  <a:pt x="3182112" y="658368"/>
                </a:cubicBezTo>
                <a:cubicBezTo>
                  <a:pt x="3176198" y="668225"/>
                  <a:pt x="3165856" y="674624"/>
                  <a:pt x="3157728" y="682752"/>
                </a:cubicBezTo>
                <a:cubicBezTo>
                  <a:pt x="3143504" y="686816"/>
                  <a:pt x="3128959" y="689889"/>
                  <a:pt x="3115056" y="694944"/>
                </a:cubicBezTo>
                <a:cubicBezTo>
                  <a:pt x="3106516" y="698050"/>
                  <a:pt x="3099025" y="703556"/>
                  <a:pt x="3090672" y="707136"/>
                </a:cubicBezTo>
                <a:cubicBezTo>
                  <a:pt x="3084766" y="709667"/>
                  <a:pt x="3078480" y="711200"/>
                  <a:pt x="3072384" y="713232"/>
                </a:cubicBezTo>
                <a:lnTo>
                  <a:pt x="2919984" y="737616"/>
                </a:lnTo>
                <a:cubicBezTo>
                  <a:pt x="2857997" y="747947"/>
                  <a:pt x="2828065" y="751826"/>
                  <a:pt x="2767584" y="780288"/>
                </a:cubicBezTo>
                <a:cubicBezTo>
                  <a:pt x="2750510" y="788323"/>
                  <a:pt x="2740548" y="816790"/>
                  <a:pt x="2731008" y="829056"/>
                </a:cubicBezTo>
                <a:cubicBezTo>
                  <a:pt x="2723951" y="838129"/>
                  <a:pt x="2713000" y="843876"/>
                  <a:pt x="2706624" y="853440"/>
                </a:cubicBezTo>
                <a:cubicBezTo>
                  <a:pt x="2701765" y="860729"/>
                  <a:pt x="2692185" y="890660"/>
                  <a:pt x="2688336" y="902208"/>
                </a:cubicBezTo>
                <a:cubicBezTo>
                  <a:pt x="2653369" y="948831"/>
                  <a:pt x="2684633" y="904116"/>
                  <a:pt x="2657856" y="950976"/>
                </a:cubicBezTo>
                <a:cubicBezTo>
                  <a:pt x="2654221" y="957337"/>
                  <a:pt x="2649547" y="963051"/>
                  <a:pt x="2645664" y="969264"/>
                </a:cubicBezTo>
                <a:cubicBezTo>
                  <a:pt x="2608902" y="1028084"/>
                  <a:pt x="2643041" y="976246"/>
                  <a:pt x="2615184" y="1018032"/>
                </a:cubicBezTo>
                <a:cubicBezTo>
                  <a:pt x="2610402" y="1025205"/>
                  <a:pt x="2602992" y="1030224"/>
                  <a:pt x="2596896" y="1036320"/>
                </a:cubicBezTo>
                <a:cubicBezTo>
                  <a:pt x="2584704" y="1048512"/>
                  <a:pt x="2573207" y="1061441"/>
                  <a:pt x="2560320" y="1072896"/>
                </a:cubicBezTo>
                <a:cubicBezTo>
                  <a:pt x="2546337" y="1085325"/>
                  <a:pt x="2500391" y="1106232"/>
                  <a:pt x="2493264" y="1109472"/>
                </a:cubicBezTo>
                <a:cubicBezTo>
                  <a:pt x="2487414" y="1112131"/>
                  <a:pt x="2480555" y="1112380"/>
                  <a:pt x="2474976" y="1115568"/>
                </a:cubicBezTo>
                <a:cubicBezTo>
                  <a:pt x="2466155" y="1120609"/>
                  <a:pt x="2458306" y="1127244"/>
                  <a:pt x="2450592" y="1133856"/>
                </a:cubicBezTo>
                <a:cubicBezTo>
                  <a:pt x="2444046" y="1139467"/>
                  <a:pt x="2436581" y="1144659"/>
                  <a:pt x="2432304" y="1152144"/>
                </a:cubicBezTo>
                <a:cubicBezTo>
                  <a:pt x="2428147" y="1159418"/>
                  <a:pt x="2428240" y="1168400"/>
                  <a:pt x="2426208" y="1176528"/>
                </a:cubicBezTo>
                <a:lnTo>
                  <a:pt x="2407920" y="1200912"/>
                </a:lnTo>
                <a:cubicBezTo>
                  <a:pt x="2404065" y="1206053"/>
                  <a:pt x="2403856" y="1213104"/>
                  <a:pt x="2401824" y="1219200"/>
                </a:cubicBezTo>
                <a:cubicBezTo>
                  <a:pt x="2397760" y="1231392"/>
                  <a:pt x="2394851" y="1244032"/>
                  <a:pt x="2389632" y="1255776"/>
                </a:cubicBezTo>
                <a:cubicBezTo>
                  <a:pt x="2386656" y="1262471"/>
                  <a:pt x="2381504" y="1267968"/>
                  <a:pt x="2377440" y="1274064"/>
                </a:cubicBezTo>
                <a:cubicBezTo>
                  <a:pt x="2360737" y="1299118"/>
                  <a:pt x="2344564" y="1308173"/>
                  <a:pt x="2322576" y="1322832"/>
                </a:cubicBezTo>
                <a:cubicBezTo>
                  <a:pt x="2310384" y="1324864"/>
                  <a:pt x="2298066" y="1326247"/>
                  <a:pt x="2286000" y="1328928"/>
                </a:cubicBezTo>
                <a:cubicBezTo>
                  <a:pt x="2269855" y="1332516"/>
                  <a:pt x="2258237" y="1339761"/>
                  <a:pt x="2243328" y="1347216"/>
                </a:cubicBezTo>
                <a:cubicBezTo>
                  <a:pt x="2222703" y="1357528"/>
                  <a:pt x="2198569" y="1361045"/>
                  <a:pt x="2176272" y="1365504"/>
                </a:cubicBezTo>
                <a:cubicBezTo>
                  <a:pt x="2125303" y="1375698"/>
                  <a:pt x="2154937" y="1381264"/>
                  <a:pt x="2103120" y="1383792"/>
                </a:cubicBezTo>
                <a:cubicBezTo>
                  <a:pt x="2032055" y="1387259"/>
                  <a:pt x="1960880" y="1387856"/>
                  <a:pt x="1889760" y="1389888"/>
                </a:cubicBezTo>
                <a:cubicBezTo>
                  <a:pt x="1837024" y="1381099"/>
                  <a:pt x="1865449" y="1385325"/>
                  <a:pt x="1804416" y="1377696"/>
                </a:cubicBezTo>
                <a:cubicBezTo>
                  <a:pt x="1787307" y="1375557"/>
                  <a:pt x="1779295" y="1354007"/>
                  <a:pt x="1767840" y="1341120"/>
                </a:cubicBezTo>
                <a:cubicBezTo>
                  <a:pt x="1740439" y="1310294"/>
                  <a:pt x="1773098" y="1334326"/>
                  <a:pt x="1737360" y="1304544"/>
                </a:cubicBezTo>
                <a:cubicBezTo>
                  <a:pt x="1705914" y="1278339"/>
                  <a:pt x="1694240" y="1290442"/>
                  <a:pt x="1639824" y="1286256"/>
                </a:cubicBezTo>
                <a:cubicBezTo>
                  <a:pt x="1639824" y="1286256"/>
                  <a:pt x="1615558" y="1294755"/>
                  <a:pt x="1603248" y="1298448"/>
                </a:cubicBezTo>
                <a:cubicBezTo>
                  <a:pt x="1595223" y="1300855"/>
                  <a:pt x="1587079" y="1302901"/>
                  <a:pt x="1578864" y="1304544"/>
                </a:cubicBezTo>
                <a:cubicBezTo>
                  <a:pt x="1527622" y="1314792"/>
                  <a:pt x="1469925" y="1317876"/>
                  <a:pt x="1420368" y="1322832"/>
                </a:cubicBezTo>
                <a:cubicBezTo>
                  <a:pt x="1399748" y="1324894"/>
                  <a:pt x="1379815" y="1331423"/>
                  <a:pt x="1359408" y="1335024"/>
                </a:cubicBezTo>
                <a:cubicBezTo>
                  <a:pt x="1335600" y="1339226"/>
                  <a:pt x="1323172" y="1341149"/>
                  <a:pt x="1317101" y="1341906"/>
                </a:cubicBezTo>
                <a:lnTo>
                  <a:pt x="1314800" y="1342091"/>
                </a:lnTo>
                <a:lnTo>
                  <a:pt x="1316763" y="1341337"/>
                </a:lnTo>
                <a:cubicBezTo>
                  <a:pt x="1317873" y="1340535"/>
                  <a:pt x="1310678" y="1342108"/>
                  <a:pt x="1312134" y="1342306"/>
                </a:cubicBezTo>
                <a:lnTo>
                  <a:pt x="1314800" y="1342091"/>
                </a:lnTo>
                <a:lnTo>
                  <a:pt x="1312258" y="1343068"/>
                </a:lnTo>
                <a:cubicBezTo>
                  <a:pt x="1309414" y="1344002"/>
                  <a:pt x="1305021" y="1345338"/>
                  <a:pt x="1298448" y="1347216"/>
                </a:cubicBezTo>
                <a:cubicBezTo>
                  <a:pt x="1290392" y="1349518"/>
                  <a:pt x="1281338" y="1349155"/>
                  <a:pt x="1274064" y="1353312"/>
                </a:cubicBezTo>
                <a:cubicBezTo>
                  <a:pt x="1248783" y="1367758"/>
                  <a:pt x="1265780" y="1375124"/>
                  <a:pt x="1237488" y="1377696"/>
                </a:cubicBezTo>
                <a:cubicBezTo>
                  <a:pt x="1198985" y="1381196"/>
                  <a:pt x="1160272" y="1381760"/>
                  <a:pt x="1121664" y="1383792"/>
                </a:cubicBezTo>
                <a:cubicBezTo>
                  <a:pt x="1103376" y="1381760"/>
                  <a:pt x="1084950" y="1380721"/>
                  <a:pt x="1066800" y="1377696"/>
                </a:cubicBezTo>
                <a:cubicBezTo>
                  <a:pt x="1060462" y="1376640"/>
                  <a:pt x="1054691" y="1373365"/>
                  <a:pt x="1048512" y="1371600"/>
                </a:cubicBezTo>
                <a:cubicBezTo>
                  <a:pt x="1040456" y="1369298"/>
                  <a:pt x="1032184" y="1367806"/>
                  <a:pt x="1024128" y="1365504"/>
                </a:cubicBezTo>
                <a:cubicBezTo>
                  <a:pt x="1017949" y="1363739"/>
                  <a:pt x="1012019" y="1361173"/>
                  <a:pt x="1005840" y="1359408"/>
                </a:cubicBezTo>
                <a:cubicBezTo>
                  <a:pt x="971396" y="1349567"/>
                  <a:pt x="991009" y="1359681"/>
                  <a:pt x="963168" y="1341120"/>
                </a:cubicBezTo>
                <a:cubicBezTo>
                  <a:pt x="953008" y="1339088"/>
                  <a:pt x="942908" y="1336727"/>
                  <a:pt x="932688" y="1335024"/>
                </a:cubicBezTo>
                <a:cubicBezTo>
                  <a:pt x="918515" y="1332662"/>
                  <a:pt x="904105" y="1331746"/>
                  <a:pt x="890016" y="1328928"/>
                </a:cubicBezTo>
                <a:cubicBezTo>
                  <a:pt x="883715" y="1327668"/>
                  <a:pt x="878001" y="1324226"/>
                  <a:pt x="871728" y="1322832"/>
                </a:cubicBezTo>
                <a:cubicBezTo>
                  <a:pt x="844365" y="1316751"/>
                  <a:pt x="806701" y="1313575"/>
                  <a:pt x="780288" y="1310640"/>
                </a:cubicBezTo>
                <a:cubicBezTo>
                  <a:pt x="768003" y="1309275"/>
                  <a:pt x="755904" y="1306576"/>
                  <a:pt x="743712" y="1304544"/>
                </a:cubicBezTo>
                <a:cubicBezTo>
                  <a:pt x="719328" y="1300480"/>
                  <a:pt x="695007" y="1296019"/>
                  <a:pt x="670560" y="1292352"/>
                </a:cubicBezTo>
                <a:cubicBezTo>
                  <a:pt x="654359" y="1289922"/>
                  <a:pt x="637952" y="1288949"/>
                  <a:pt x="621792" y="1286256"/>
                </a:cubicBezTo>
                <a:cubicBezTo>
                  <a:pt x="613355" y="1284850"/>
                  <a:pt x="588344" y="1278017"/>
                  <a:pt x="579120" y="1274064"/>
                </a:cubicBezTo>
                <a:cubicBezTo>
                  <a:pt x="570767" y="1270484"/>
                  <a:pt x="563089" y="1265452"/>
                  <a:pt x="554736" y="1261872"/>
                </a:cubicBezTo>
                <a:cubicBezTo>
                  <a:pt x="548830" y="1259341"/>
                  <a:pt x="541466" y="1259790"/>
                  <a:pt x="536448" y="1255776"/>
                </a:cubicBezTo>
                <a:cubicBezTo>
                  <a:pt x="530727" y="1251199"/>
                  <a:pt x="528320" y="1243584"/>
                  <a:pt x="524256" y="1237488"/>
                </a:cubicBezTo>
                <a:cubicBezTo>
                  <a:pt x="471845" y="1202547"/>
                  <a:pt x="538157" y="1244439"/>
                  <a:pt x="487680" y="1219200"/>
                </a:cubicBezTo>
                <a:cubicBezTo>
                  <a:pt x="481127" y="1215923"/>
                  <a:pt x="475945" y="1210285"/>
                  <a:pt x="469392" y="1207008"/>
                </a:cubicBezTo>
                <a:cubicBezTo>
                  <a:pt x="463645" y="1204134"/>
                  <a:pt x="456451" y="1204476"/>
                  <a:pt x="451104" y="1200912"/>
                </a:cubicBezTo>
                <a:cubicBezTo>
                  <a:pt x="443931" y="1196130"/>
                  <a:pt x="438912" y="1188720"/>
                  <a:pt x="432816" y="1182624"/>
                </a:cubicBezTo>
                <a:cubicBezTo>
                  <a:pt x="358556" y="1167772"/>
                  <a:pt x="450837" y="1187539"/>
                  <a:pt x="365760" y="1164336"/>
                </a:cubicBezTo>
                <a:cubicBezTo>
                  <a:pt x="355764" y="1161610"/>
                  <a:pt x="345440" y="1160272"/>
                  <a:pt x="335280" y="1158240"/>
                </a:cubicBezTo>
                <a:cubicBezTo>
                  <a:pt x="316377" y="1154459"/>
                  <a:pt x="298704" y="1146048"/>
                  <a:pt x="280416" y="1139952"/>
                </a:cubicBezTo>
                <a:cubicBezTo>
                  <a:pt x="264520" y="1134653"/>
                  <a:pt x="247814" y="1132169"/>
                  <a:pt x="231648" y="1127760"/>
                </a:cubicBezTo>
                <a:cubicBezTo>
                  <a:pt x="225449" y="1126069"/>
                  <a:pt x="219539" y="1123429"/>
                  <a:pt x="213360" y="1121664"/>
                </a:cubicBezTo>
                <a:cubicBezTo>
                  <a:pt x="205304" y="1119362"/>
                  <a:pt x="197104" y="1117600"/>
                  <a:pt x="188976" y="1115568"/>
                </a:cubicBezTo>
                <a:cubicBezTo>
                  <a:pt x="182742" y="1114010"/>
                  <a:pt x="176784" y="1111504"/>
                  <a:pt x="170688" y="1109472"/>
                </a:cubicBezTo>
                <a:lnTo>
                  <a:pt x="152400" y="1103376"/>
                </a:lnTo>
                <a:cubicBezTo>
                  <a:pt x="140208" y="1099312"/>
                  <a:pt x="127058" y="1097425"/>
                  <a:pt x="115824" y="1091184"/>
                </a:cubicBezTo>
                <a:cubicBezTo>
                  <a:pt x="108288" y="1086997"/>
                  <a:pt x="104159" y="1078415"/>
                  <a:pt x="97536" y="1072896"/>
                </a:cubicBezTo>
                <a:cubicBezTo>
                  <a:pt x="91908" y="1068206"/>
                  <a:pt x="83938" y="1066332"/>
                  <a:pt x="79248" y="1060704"/>
                </a:cubicBezTo>
                <a:cubicBezTo>
                  <a:pt x="73430" y="1053723"/>
                  <a:pt x="71565" y="1044210"/>
                  <a:pt x="67056" y="1036320"/>
                </a:cubicBezTo>
                <a:cubicBezTo>
                  <a:pt x="63421" y="1029959"/>
                  <a:pt x="58928" y="1024128"/>
                  <a:pt x="54864" y="1018032"/>
                </a:cubicBezTo>
                <a:cubicBezTo>
                  <a:pt x="39890" y="995571"/>
                  <a:pt x="10666" y="969249"/>
                  <a:pt x="6096" y="938784"/>
                </a:cubicBezTo>
                <a:cubicBezTo>
                  <a:pt x="1565" y="908574"/>
                  <a:pt x="2032" y="877824"/>
                  <a:pt x="0" y="847344"/>
                </a:cubicBezTo>
                <a:cubicBezTo>
                  <a:pt x="7293" y="840052"/>
                  <a:pt x="12506" y="834753"/>
                  <a:pt x="16151" y="830994"/>
                </a:cubicBezTo>
                <a:lnTo>
                  <a:pt x="20217" y="826699"/>
                </a:lnTo>
                <a:lnTo>
                  <a:pt x="16734" y="833453"/>
                </a:lnTo>
                <a:cubicBezTo>
                  <a:pt x="18086" y="834071"/>
                  <a:pt x="23343" y="831782"/>
                  <a:pt x="36576" y="822960"/>
                </a:cubicBezTo>
                <a:cubicBezTo>
                  <a:pt x="43749" y="818178"/>
                  <a:pt x="48768" y="810768"/>
                  <a:pt x="54864" y="804672"/>
                </a:cubicBezTo>
                <a:lnTo>
                  <a:pt x="91440" y="792480"/>
                </a:lnTo>
                <a:cubicBezTo>
                  <a:pt x="107797" y="787028"/>
                  <a:pt x="115129" y="767359"/>
                  <a:pt x="128016" y="755904"/>
                </a:cubicBezTo>
                <a:cubicBezTo>
                  <a:pt x="133492" y="751037"/>
                  <a:pt x="140676" y="748402"/>
                  <a:pt x="146304" y="743712"/>
                </a:cubicBezTo>
                <a:cubicBezTo>
                  <a:pt x="152927" y="738193"/>
                  <a:pt x="157695" y="730597"/>
                  <a:pt x="164592" y="725424"/>
                </a:cubicBezTo>
                <a:cubicBezTo>
                  <a:pt x="175783" y="717031"/>
                  <a:pt x="205245" y="701260"/>
                  <a:pt x="219456" y="694944"/>
                </a:cubicBezTo>
                <a:cubicBezTo>
                  <a:pt x="279430" y="668289"/>
                  <a:pt x="218930" y="697593"/>
                  <a:pt x="286512" y="670560"/>
                </a:cubicBezTo>
                <a:cubicBezTo>
                  <a:pt x="294949" y="667185"/>
                  <a:pt x="302387" y="661559"/>
                  <a:pt x="310896" y="658368"/>
                </a:cubicBezTo>
                <a:cubicBezTo>
                  <a:pt x="323412" y="653675"/>
                  <a:pt x="354173" y="649073"/>
                  <a:pt x="365760" y="646176"/>
                </a:cubicBezTo>
                <a:cubicBezTo>
                  <a:pt x="371994" y="644618"/>
                  <a:pt x="377814" y="641638"/>
                  <a:pt x="384048" y="640080"/>
                </a:cubicBezTo>
                <a:cubicBezTo>
                  <a:pt x="394100" y="637567"/>
                  <a:pt x="404698" y="637261"/>
                  <a:pt x="414528" y="633984"/>
                </a:cubicBezTo>
                <a:cubicBezTo>
                  <a:pt x="423149" y="631110"/>
                  <a:pt x="430559" y="625372"/>
                  <a:pt x="438912" y="621792"/>
                </a:cubicBezTo>
                <a:cubicBezTo>
                  <a:pt x="444818" y="619261"/>
                  <a:pt x="451853" y="619260"/>
                  <a:pt x="457200" y="615696"/>
                </a:cubicBezTo>
                <a:cubicBezTo>
                  <a:pt x="472725" y="605346"/>
                  <a:pt x="477457" y="593432"/>
                  <a:pt x="487680" y="579120"/>
                </a:cubicBezTo>
                <a:cubicBezTo>
                  <a:pt x="493585" y="570852"/>
                  <a:pt x="501842" y="564020"/>
                  <a:pt x="505968" y="554736"/>
                </a:cubicBezTo>
                <a:cubicBezTo>
                  <a:pt x="510176" y="545268"/>
                  <a:pt x="510032" y="534416"/>
                  <a:pt x="512064" y="524256"/>
                </a:cubicBezTo>
                <a:cubicBezTo>
                  <a:pt x="547005" y="471845"/>
                  <a:pt x="505113" y="538157"/>
                  <a:pt x="530352" y="487680"/>
                </a:cubicBezTo>
                <a:cubicBezTo>
                  <a:pt x="563552" y="421280"/>
                  <a:pt x="535891" y="495448"/>
                  <a:pt x="560832" y="420624"/>
                </a:cubicBezTo>
                <a:cubicBezTo>
                  <a:pt x="566579" y="403382"/>
                  <a:pt x="578226" y="388633"/>
                  <a:pt x="585216" y="371856"/>
                </a:cubicBezTo>
                <a:cubicBezTo>
                  <a:pt x="588438" y="364122"/>
                  <a:pt x="588370" y="355317"/>
                  <a:pt x="591312" y="347472"/>
                </a:cubicBezTo>
                <a:cubicBezTo>
                  <a:pt x="594503" y="338963"/>
                  <a:pt x="599813" y="331392"/>
                  <a:pt x="603504" y="323088"/>
                </a:cubicBezTo>
                <a:cubicBezTo>
                  <a:pt x="607948" y="313088"/>
                  <a:pt x="609336" y="301512"/>
                  <a:pt x="615696" y="292608"/>
                </a:cubicBezTo>
                <a:cubicBezTo>
                  <a:pt x="619954" y="286646"/>
                  <a:pt x="629216" y="285979"/>
                  <a:pt x="633984" y="280416"/>
                </a:cubicBezTo>
                <a:cubicBezTo>
                  <a:pt x="641695" y="271420"/>
                  <a:pt x="646176" y="260096"/>
                  <a:pt x="652272" y="249936"/>
                </a:cubicBezTo>
                <a:cubicBezTo>
                  <a:pt x="684784" y="225552"/>
                  <a:pt x="670560" y="239776"/>
                  <a:pt x="694944" y="207264"/>
                </a:cubicBezTo>
                <a:cubicBezTo>
                  <a:pt x="707136" y="191008"/>
                  <a:pt x="727456" y="182880"/>
                  <a:pt x="743712" y="170688"/>
                </a:cubicBezTo>
                <a:cubicBezTo>
                  <a:pt x="755434" y="161896"/>
                  <a:pt x="767479" y="153420"/>
                  <a:pt x="780288" y="146304"/>
                </a:cubicBezTo>
                <a:cubicBezTo>
                  <a:pt x="787443" y="142329"/>
                  <a:pt x="817221" y="135547"/>
                  <a:pt x="822960" y="134112"/>
                </a:cubicBezTo>
                <a:cubicBezTo>
                  <a:pt x="872651" y="128591"/>
                  <a:pt x="871401" y="129738"/>
                  <a:pt x="914400" y="121920"/>
                </a:cubicBezTo>
                <a:cubicBezTo>
                  <a:pt x="936333" y="117932"/>
                  <a:pt x="966014" y="110458"/>
                  <a:pt x="987552" y="109728"/>
                </a:cubicBezTo>
                <a:cubicBezTo>
                  <a:pt x="1288001" y="99543"/>
                  <a:pt x="1304544" y="112776"/>
                  <a:pt x="1365504" y="109728"/>
                </a:cubicBezTo>
                <a:cubicBezTo>
                  <a:pt x="1426464" y="106680"/>
                  <a:pt x="1330769" y="111165"/>
                  <a:pt x="1353312" y="91440"/>
                </a:cubicBezTo>
                <a:cubicBezTo>
                  <a:pt x="1423622" y="29919"/>
                  <a:pt x="1339652" y="111196"/>
                  <a:pt x="1420368" y="30480"/>
                </a:cubicBezTo>
                <a:lnTo>
                  <a:pt x="1444752" y="24384"/>
                </a:lnTo>
                <a:cubicBezTo>
                  <a:pt x="1463454" y="19709"/>
                  <a:pt x="1480347" y="6651"/>
                  <a:pt x="1499616" y="6096"/>
                </a:cubicBezTo>
                <a:lnTo>
                  <a:pt x="2292096" y="0"/>
                </a:lnTo>
                <a:close/>
              </a:path>
            </a:pathLst>
          </a:custGeom>
        </p:spPr>
      </p:pic>
      <p:sp>
        <p:nvSpPr>
          <p:cNvPr id="24" name="文本框 23">
            <a:extLst>
              <a:ext uri="{FF2B5EF4-FFF2-40B4-BE49-F238E27FC236}">
                <a16:creationId xmlns:a16="http://schemas.microsoft.com/office/drawing/2014/main" id="{4F1636CE-4BAB-48CE-BA1F-378CB14EC588}"/>
              </a:ext>
            </a:extLst>
          </p:cNvPr>
          <p:cNvSpPr txBox="1"/>
          <p:nvPr/>
        </p:nvSpPr>
        <p:spPr>
          <a:xfrm>
            <a:off x="3410765" y="123040"/>
            <a:ext cx="5863983"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利用汇编提高程序的执行速度</a:t>
            </a:r>
          </a:p>
        </p:txBody>
      </p:sp>
      <p:grpSp>
        <p:nvGrpSpPr>
          <p:cNvPr id="26" name="组合 25">
            <a:extLst>
              <a:ext uri="{FF2B5EF4-FFF2-40B4-BE49-F238E27FC236}">
                <a16:creationId xmlns:a16="http://schemas.microsoft.com/office/drawing/2014/main" id="{C16B8E7D-E60D-4DD4-BA91-ACA509F05C99}"/>
              </a:ext>
            </a:extLst>
          </p:cNvPr>
          <p:cNvGrpSpPr/>
          <p:nvPr/>
        </p:nvGrpSpPr>
        <p:grpSpPr>
          <a:xfrm>
            <a:off x="2498877" y="380308"/>
            <a:ext cx="604552" cy="121952"/>
            <a:chOff x="3009419" y="1273216"/>
            <a:chExt cx="604552" cy="121952"/>
          </a:xfrm>
          <a:solidFill>
            <a:schemeClr val="bg1"/>
          </a:solidFill>
        </p:grpSpPr>
        <p:sp>
          <p:nvSpPr>
            <p:cNvPr id="27" name="椭圆 26">
              <a:extLst>
                <a:ext uri="{FF2B5EF4-FFF2-40B4-BE49-F238E27FC236}">
                  <a16:creationId xmlns:a16="http://schemas.microsoft.com/office/drawing/2014/main" id="{9D7BB139-A98B-4FDC-8B02-2405008F2CD8}"/>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a:extLst>
                <a:ext uri="{FF2B5EF4-FFF2-40B4-BE49-F238E27FC236}">
                  <a16:creationId xmlns:a16="http://schemas.microsoft.com/office/drawing/2014/main" id="{D4313692-B9DC-4352-B47D-0A0749CB7B83}"/>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椭圆 29">
              <a:extLst>
                <a:ext uri="{FF2B5EF4-FFF2-40B4-BE49-F238E27FC236}">
                  <a16:creationId xmlns:a16="http://schemas.microsoft.com/office/drawing/2014/main" id="{386A815E-C2A7-4EC7-99EC-AA0E518EA092}"/>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1" name="组合 30">
            <a:extLst>
              <a:ext uri="{FF2B5EF4-FFF2-40B4-BE49-F238E27FC236}">
                <a16:creationId xmlns:a16="http://schemas.microsoft.com/office/drawing/2014/main" id="{BD08A696-7C88-4D5B-AB17-993F2008907C}"/>
              </a:ext>
            </a:extLst>
          </p:cNvPr>
          <p:cNvGrpSpPr/>
          <p:nvPr/>
        </p:nvGrpSpPr>
        <p:grpSpPr>
          <a:xfrm>
            <a:off x="9394096" y="396240"/>
            <a:ext cx="604552" cy="121952"/>
            <a:chOff x="3009419" y="1273216"/>
            <a:chExt cx="604552" cy="121952"/>
          </a:xfrm>
          <a:solidFill>
            <a:schemeClr val="bg1"/>
          </a:solidFill>
        </p:grpSpPr>
        <p:sp>
          <p:nvSpPr>
            <p:cNvPr id="32" name="椭圆 31">
              <a:extLst>
                <a:ext uri="{FF2B5EF4-FFF2-40B4-BE49-F238E27FC236}">
                  <a16:creationId xmlns:a16="http://schemas.microsoft.com/office/drawing/2014/main" id="{7D954AD6-FAB7-4FCF-ACD1-3D6ACF6925E1}"/>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a:extLst>
                <a:ext uri="{FF2B5EF4-FFF2-40B4-BE49-F238E27FC236}">
                  <a16:creationId xmlns:a16="http://schemas.microsoft.com/office/drawing/2014/main" id="{465BBB78-19B0-44DC-9D55-5B28E8F4E9A0}"/>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a:extLst>
                <a:ext uri="{FF2B5EF4-FFF2-40B4-BE49-F238E27FC236}">
                  <a16:creationId xmlns:a16="http://schemas.microsoft.com/office/drawing/2014/main" id="{FC65148D-41E0-45E4-A57B-DB145BDD9F8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4" name="矩形 13">
            <a:extLst>
              <a:ext uri="{FF2B5EF4-FFF2-40B4-BE49-F238E27FC236}">
                <a16:creationId xmlns:a16="http://schemas.microsoft.com/office/drawing/2014/main" id="{4347249E-B96D-4774-B2D2-7A4546BC861E}"/>
              </a:ext>
            </a:extLst>
          </p:cNvPr>
          <p:cNvSpPr/>
          <p:nvPr/>
        </p:nvSpPr>
        <p:spPr>
          <a:xfrm>
            <a:off x="174930" y="1408129"/>
            <a:ext cx="12192000" cy="43609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6090188-49E0-44D8-B086-AEAD20634C52}"/>
              </a:ext>
            </a:extLst>
          </p:cNvPr>
          <p:cNvSpPr txBox="1"/>
          <p:nvPr/>
        </p:nvSpPr>
        <p:spPr>
          <a:xfrm>
            <a:off x="174930" y="2372575"/>
            <a:ext cx="7536820" cy="2197589"/>
          </a:xfrm>
          <a:prstGeom prst="rect">
            <a:avLst/>
          </a:prstGeom>
          <a:noFill/>
        </p:spPr>
        <p:txBody>
          <a:bodyPr wrap="square" rtlCol="0">
            <a:spAutoFit/>
          </a:bodyPr>
          <a:lstStyle/>
          <a:p>
            <a:pPr>
              <a:lnSpc>
                <a:spcPct val="125000"/>
              </a:lnSpc>
            </a:pPr>
            <a:r>
              <a:rPr lang="zh-CN" altLang="en-US" sz="2800" dirty="0">
                <a:solidFill>
                  <a:schemeClr val="bg1"/>
                </a:solidFill>
                <a:latin typeface="微软雅黑" panose="020B0503020204020204" pitchFamily="34" charset="-122"/>
                <a:ea typeface="微软雅黑" panose="020B0503020204020204" pitchFamily="34" charset="-122"/>
              </a:rPr>
              <a:t>我们在多进程或者多线程中肯定会遇到临界区资源抢占的问题，这主要原因归根结底就是因为临界区内的操作不是原子操作，我们可以使用汇编实现原子操作。</a:t>
            </a:r>
          </a:p>
        </p:txBody>
      </p:sp>
      <p:sp>
        <p:nvSpPr>
          <p:cNvPr id="20" name="文本框 19">
            <a:extLst>
              <a:ext uri="{FF2B5EF4-FFF2-40B4-BE49-F238E27FC236}">
                <a16:creationId xmlns:a16="http://schemas.microsoft.com/office/drawing/2014/main" id="{1B5F8197-376F-4EA6-8374-2CB8786E4A1A}"/>
              </a:ext>
            </a:extLst>
          </p:cNvPr>
          <p:cNvSpPr txBox="1"/>
          <p:nvPr/>
        </p:nvSpPr>
        <p:spPr>
          <a:xfrm>
            <a:off x="261935" y="1719364"/>
            <a:ext cx="5004657" cy="461665"/>
          </a:xfrm>
          <a:prstGeom prst="rect">
            <a:avLst/>
          </a:prstGeom>
          <a:solidFill>
            <a:schemeClr val="bg1"/>
          </a:solidFill>
        </p:spPr>
        <p:txBody>
          <a:bodyPr wrap="square" rtlCol="0">
            <a:spAutoFit/>
          </a:bodyPr>
          <a:lstStyle/>
          <a:p>
            <a:pPr algn="dist"/>
            <a:r>
              <a:rPr lang="zh-CN" altLang="en-US" sz="2400" b="1" dirty="0">
                <a:solidFill>
                  <a:schemeClr val="accent1"/>
                </a:solidFill>
                <a:latin typeface="微软雅黑" panose="020B0503020204020204" pitchFamily="34" charset="-122"/>
                <a:ea typeface="微软雅黑" panose="020B0503020204020204" pitchFamily="34" charset="-122"/>
              </a:rPr>
              <a:t>利用汇编来实现程序中的原子操作</a:t>
            </a:r>
          </a:p>
        </p:txBody>
      </p:sp>
    </p:spTree>
    <p:extLst>
      <p:ext uri="{BB962C8B-B14F-4D97-AF65-F5344CB8AC3E}">
        <p14:creationId xmlns:p14="http://schemas.microsoft.com/office/powerpoint/2010/main" val="2924484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E1DB73-CBFC-4DBC-AA55-FE83CF90FE65}"/>
              </a:ext>
            </a:extLst>
          </p:cNvPr>
          <p:cNvSpPr/>
          <p:nvPr/>
        </p:nvSpPr>
        <p:spPr>
          <a:xfrm>
            <a:off x="0" y="0"/>
            <a:ext cx="12192000" cy="792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a:extLst>
              <a:ext uri="{FF2B5EF4-FFF2-40B4-BE49-F238E27FC236}">
                <a16:creationId xmlns:a16="http://schemas.microsoft.com/office/drawing/2014/main" id="{9282F1BD-BB0B-47FC-AA42-8C65F26E4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92" y="123040"/>
            <a:ext cx="2943828" cy="888849"/>
          </a:xfrm>
          <a:prstGeom prst="rect">
            <a:avLst/>
          </a:prstGeom>
        </p:spPr>
      </p:pic>
      <p:pic>
        <p:nvPicPr>
          <p:cNvPr id="22" name="图片 21">
            <a:extLst>
              <a:ext uri="{FF2B5EF4-FFF2-40B4-BE49-F238E27FC236}">
                <a16:creationId xmlns:a16="http://schemas.microsoft.com/office/drawing/2014/main" id="{BEC748E2-B3FB-4D97-8584-9DB079CC7F3E}"/>
              </a:ext>
            </a:extLst>
          </p:cNvPr>
          <p:cNvPicPr>
            <a:picLocks noChangeAspect="1"/>
          </p:cNvPicPr>
          <p:nvPr/>
        </p:nvPicPr>
        <p:blipFill>
          <a:blip r:embed="rId3">
            <a:extLst>
              <a:ext uri="{28A0092B-C50C-407E-A947-70E740481C1C}">
                <a14:useLocalDpi xmlns:a14="http://schemas.microsoft.com/office/drawing/2010/main" val="0"/>
              </a:ext>
            </a:extLst>
          </a:blip>
          <a:srcRect l="49900" t="66263" r="35034" b="8309"/>
          <a:stretch>
            <a:fillRect/>
          </a:stretch>
        </p:blipFill>
        <p:spPr>
          <a:xfrm>
            <a:off x="-827127" y="-253660"/>
            <a:ext cx="3200400" cy="1389888"/>
          </a:xfrm>
          <a:custGeom>
            <a:avLst/>
            <a:gdLst>
              <a:gd name="connsiteX0" fmla="*/ 2292096 w 3200400"/>
              <a:gd name="connsiteY0" fmla="*/ 0 h 1389888"/>
              <a:gd name="connsiteX1" fmla="*/ 2651760 w 3200400"/>
              <a:gd name="connsiteY1" fmla="*/ 54864 h 1389888"/>
              <a:gd name="connsiteX2" fmla="*/ 3029712 w 3200400"/>
              <a:gd name="connsiteY2" fmla="*/ 237744 h 1389888"/>
              <a:gd name="connsiteX3" fmla="*/ 3188208 w 3200400"/>
              <a:gd name="connsiteY3" fmla="*/ 408432 h 1389888"/>
              <a:gd name="connsiteX4" fmla="*/ 3200400 w 3200400"/>
              <a:gd name="connsiteY4" fmla="*/ 585216 h 1389888"/>
              <a:gd name="connsiteX5" fmla="*/ 3182112 w 3200400"/>
              <a:gd name="connsiteY5" fmla="*/ 658368 h 1389888"/>
              <a:gd name="connsiteX6" fmla="*/ 3157728 w 3200400"/>
              <a:gd name="connsiteY6" fmla="*/ 682752 h 1389888"/>
              <a:gd name="connsiteX7" fmla="*/ 3115056 w 3200400"/>
              <a:gd name="connsiteY7" fmla="*/ 694944 h 1389888"/>
              <a:gd name="connsiteX8" fmla="*/ 3090672 w 3200400"/>
              <a:gd name="connsiteY8" fmla="*/ 707136 h 1389888"/>
              <a:gd name="connsiteX9" fmla="*/ 3072384 w 3200400"/>
              <a:gd name="connsiteY9" fmla="*/ 713232 h 1389888"/>
              <a:gd name="connsiteX10" fmla="*/ 2919984 w 3200400"/>
              <a:gd name="connsiteY10" fmla="*/ 737616 h 1389888"/>
              <a:gd name="connsiteX11" fmla="*/ 2767584 w 3200400"/>
              <a:gd name="connsiteY11" fmla="*/ 780288 h 1389888"/>
              <a:gd name="connsiteX12" fmla="*/ 2731008 w 3200400"/>
              <a:gd name="connsiteY12" fmla="*/ 829056 h 1389888"/>
              <a:gd name="connsiteX13" fmla="*/ 2706624 w 3200400"/>
              <a:gd name="connsiteY13" fmla="*/ 853440 h 1389888"/>
              <a:gd name="connsiteX14" fmla="*/ 2688336 w 3200400"/>
              <a:gd name="connsiteY14" fmla="*/ 902208 h 1389888"/>
              <a:gd name="connsiteX15" fmla="*/ 2657856 w 3200400"/>
              <a:gd name="connsiteY15" fmla="*/ 950976 h 1389888"/>
              <a:gd name="connsiteX16" fmla="*/ 2645664 w 3200400"/>
              <a:gd name="connsiteY16" fmla="*/ 969264 h 1389888"/>
              <a:gd name="connsiteX17" fmla="*/ 2615184 w 3200400"/>
              <a:gd name="connsiteY17" fmla="*/ 1018032 h 1389888"/>
              <a:gd name="connsiteX18" fmla="*/ 2596896 w 3200400"/>
              <a:gd name="connsiteY18" fmla="*/ 1036320 h 1389888"/>
              <a:gd name="connsiteX19" fmla="*/ 2560320 w 3200400"/>
              <a:gd name="connsiteY19" fmla="*/ 1072896 h 1389888"/>
              <a:gd name="connsiteX20" fmla="*/ 2493264 w 3200400"/>
              <a:gd name="connsiteY20" fmla="*/ 1109472 h 1389888"/>
              <a:gd name="connsiteX21" fmla="*/ 2474976 w 3200400"/>
              <a:gd name="connsiteY21" fmla="*/ 1115568 h 1389888"/>
              <a:gd name="connsiteX22" fmla="*/ 2450592 w 3200400"/>
              <a:gd name="connsiteY22" fmla="*/ 1133856 h 1389888"/>
              <a:gd name="connsiteX23" fmla="*/ 2432304 w 3200400"/>
              <a:gd name="connsiteY23" fmla="*/ 1152144 h 1389888"/>
              <a:gd name="connsiteX24" fmla="*/ 2426208 w 3200400"/>
              <a:gd name="connsiteY24" fmla="*/ 1176528 h 1389888"/>
              <a:gd name="connsiteX25" fmla="*/ 2407920 w 3200400"/>
              <a:gd name="connsiteY25" fmla="*/ 1200912 h 1389888"/>
              <a:gd name="connsiteX26" fmla="*/ 2401824 w 3200400"/>
              <a:gd name="connsiteY26" fmla="*/ 1219200 h 1389888"/>
              <a:gd name="connsiteX27" fmla="*/ 2389632 w 3200400"/>
              <a:gd name="connsiteY27" fmla="*/ 1255776 h 1389888"/>
              <a:gd name="connsiteX28" fmla="*/ 2377440 w 3200400"/>
              <a:gd name="connsiteY28" fmla="*/ 1274064 h 1389888"/>
              <a:gd name="connsiteX29" fmla="*/ 2322576 w 3200400"/>
              <a:gd name="connsiteY29" fmla="*/ 1322832 h 1389888"/>
              <a:gd name="connsiteX30" fmla="*/ 2286000 w 3200400"/>
              <a:gd name="connsiteY30" fmla="*/ 1328928 h 1389888"/>
              <a:gd name="connsiteX31" fmla="*/ 2243328 w 3200400"/>
              <a:gd name="connsiteY31" fmla="*/ 1347216 h 1389888"/>
              <a:gd name="connsiteX32" fmla="*/ 2176272 w 3200400"/>
              <a:gd name="connsiteY32" fmla="*/ 1365504 h 1389888"/>
              <a:gd name="connsiteX33" fmla="*/ 2103120 w 3200400"/>
              <a:gd name="connsiteY33" fmla="*/ 1383792 h 1389888"/>
              <a:gd name="connsiteX34" fmla="*/ 1889760 w 3200400"/>
              <a:gd name="connsiteY34" fmla="*/ 1389888 h 1389888"/>
              <a:gd name="connsiteX35" fmla="*/ 1804416 w 3200400"/>
              <a:gd name="connsiteY35" fmla="*/ 1377696 h 1389888"/>
              <a:gd name="connsiteX36" fmla="*/ 1767840 w 3200400"/>
              <a:gd name="connsiteY36" fmla="*/ 1341120 h 1389888"/>
              <a:gd name="connsiteX37" fmla="*/ 1737360 w 3200400"/>
              <a:gd name="connsiteY37" fmla="*/ 1304544 h 1389888"/>
              <a:gd name="connsiteX38" fmla="*/ 1639824 w 3200400"/>
              <a:gd name="connsiteY38" fmla="*/ 1286256 h 1389888"/>
              <a:gd name="connsiteX39" fmla="*/ 1603248 w 3200400"/>
              <a:gd name="connsiteY39" fmla="*/ 1298448 h 1389888"/>
              <a:gd name="connsiteX40" fmla="*/ 1578864 w 3200400"/>
              <a:gd name="connsiteY40" fmla="*/ 1304544 h 1389888"/>
              <a:gd name="connsiteX41" fmla="*/ 1420368 w 3200400"/>
              <a:gd name="connsiteY41" fmla="*/ 1322832 h 1389888"/>
              <a:gd name="connsiteX42" fmla="*/ 1359408 w 3200400"/>
              <a:gd name="connsiteY42" fmla="*/ 1335024 h 1389888"/>
              <a:gd name="connsiteX43" fmla="*/ 1317101 w 3200400"/>
              <a:gd name="connsiteY43" fmla="*/ 1341906 h 1389888"/>
              <a:gd name="connsiteX44" fmla="*/ 1314800 w 3200400"/>
              <a:gd name="connsiteY44" fmla="*/ 1342091 h 1389888"/>
              <a:gd name="connsiteX45" fmla="*/ 1316763 w 3200400"/>
              <a:gd name="connsiteY45" fmla="*/ 1341337 h 1389888"/>
              <a:gd name="connsiteX46" fmla="*/ 1312134 w 3200400"/>
              <a:gd name="connsiteY46" fmla="*/ 1342306 h 1389888"/>
              <a:gd name="connsiteX47" fmla="*/ 1314800 w 3200400"/>
              <a:gd name="connsiteY47" fmla="*/ 1342091 h 1389888"/>
              <a:gd name="connsiteX48" fmla="*/ 1312258 w 3200400"/>
              <a:gd name="connsiteY48" fmla="*/ 1343068 h 1389888"/>
              <a:gd name="connsiteX49" fmla="*/ 1298448 w 3200400"/>
              <a:gd name="connsiteY49" fmla="*/ 1347216 h 1389888"/>
              <a:gd name="connsiteX50" fmla="*/ 1274064 w 3200400"/>
              <a:gd name="connsiteY50" fmla="*/ 1353312 h 1389888"/>
              <a:gd name="connsiteX51" fmla="*/ 1237488 w 3200400"/>
              <a:gd name="connsiteY51" fmla="*/ 1377696 h 1389888"/>
              <a:gd name="connsiteX52" fmla="*/ 1121664 w 3200400"/>
              <a:gd name="connsiteY52" fmla="*/ 1383792 h 1389888"/>
              <a:gd name="connsiteX53" fmla="*/ 1066800 w 3200400"/>
              <a:gd name="connsiteY53" fmla="*/ 1377696 h 1389888"/>
              <a:gd name="connsiteX54" fmla="*/ 1048512 w 3200400"/>
              <a:gd name="connsiteY54" fmla="*/ 1371600 h 1389888"/>
              <a:gd name="connsiteX55" fmla="*/ 1024128 w 3200400"/>
              <a:gd name="connsiteY55" fmla="*/ 1365504 h 1389888"/>
              <a:gd name="connsiteX56" fmla="*/ 1005840 w 3200400"/>
              <a:gd name="connsiteY56" fmla="*/ 1359408 h 1389888"/>
              <a:gd name="connsiteX57" fmla="*/ 963168 w 3200400"/>
              <a:gd name="connsiteY57" fmla="*/ 1341120 h 1389888"/>
              <a:gd name="connsiteX58" fmla="*/ 932688 w 3200400"/>
              <a:gd name="connsiteY58" fmla="*/ 1335024 h 1389888"/>
              <a:gd name="connsiteX59" fmla="*/ 890016 w 3200400"/>
              <a:gd name="connsiteY59" fmla="*/ 1328928 h 1389888"/>
              <a:gd name="connsiteX60" fmla="*/ 871728 w 3200400"/>
              <a:gd name="connsiteY60" fmla="*/ 1322832 h 1389888"/>
              <a:gd name="connsiteX61" fmla="*/ 780288 w 3200400"/>
              <a:gd name="connsiteY61" fmla="*/ 1310640 h 1389888"/>
              <a:gd name="connsiteX62" fmla="*/ 743712 w 3200400"/>
              <a:gd name="connsiteY62" fmla="*/ 1304544 h 1389888"/>
              <a:gd name="connsiteX63" fmla="*/ 670560 w 3200400"/>
              <a:gd name="connsiteY63" fmla="*/ 1292352 h 1389888"/>
              <a:gd name="connsiteX64" fmla="*/ 621792 w 3200400"/>
              <a:gd name="connsiteY64" fmla="*/ 1286256 h 1389888"/>
              <a:gd name="connsiteX65" fmla="*/ 579120 w 3200400"/>
              <a:gd name="connsiteY65" fmla="*/ 1274064 h 1389888"/>
              <a:gd name="connsiteX66" fmla="*/ 554736 w 3200400"/>
              <a:gd name="connsiteY66" fmla="*/ 1261872 h 1389888"/>
              <a:gd name="connsiteX67" fmla="*/ 536448 w 3200400"/>
              <a:gd name="connsiteY67" fmla="*/ 1255776 h 1389888"/>
              <a:gd name="connsiteX68" fmla="*/ 524256 w 3200400"/>
              <a:gd name="connsiteY68" fmla="*/ 1237488 h 1389888"/>
              <a:gd name="connsiteX69" fmla="*/ 487680 w 3200400"/>
              <a:gd name="connsiteY69" fmla="*/ 1219200 h 1389888"/>
              <a:gd name="connsiteX70" fmla="*/ 469392 w 3200400"/>
              <a:gd name="connsiteY70" fmla="*/ 1207008 h 1389888"/>
              <a:gd name="connsiteX71" fmla="*/ 451104 w 3200400"/>
              <a:gd name="connsiteY71" fmla="*/ 1200912 h 1389888"/>
              <a:gd name="connsiteX72" fmla="*/ 432816 w 3200400"/>
              <a:gd name="connsiteY72" fmla="*/ 1182624 h 1389888"/>
              <a:gd name="connsiteX73" fmla="*/ 365760 w 3200400"/>
              <a:gd name="connsiteY73" fmla="*/ 1164336 h 1389888"/>
              <a:gd name="connsiteX74" fmla="*/ 335280 w 3200400"/>
              <a:gd name="connsiteY74" fmla="*/ 1158240 h 1389888"/>
              <a:gd name="connsiteX75" fmla="*/ 280416 w 3200400"/>
              <a:gd name="connsiteY75" fmla="*/ 1139952 h 1389888"/>
              <a:gd name="connsiteX76" fmla="*/ 231648 w 3200400"/>
              <a:gd name="connsiteY76" fmla="*/ 1127760 h 1389888"/>
              <a:gd name="connsiteX77" fmla="*/ 213360 w 3200400"/>
              <a:gd name="connsiteY77" fmla="*/ 1121664 h 1389888"/>
              <a:gd name="connsiteX78" fmla="*/ 188976 w 3200400"/>
              <a:gd name="connsiteY78" fmla="*/ 1115568 h 1389888"/>
              <a:gd name="connsiteX79" fmla="*/ 170688 w 3200400"/>
              <a:gd name="connsiteY79" fmla="*/ 1109472 h 1389888"/>
              <a:gd name="connsiteX80" fmla="*/ 152400 w 3200400"/>
              <a:gd name="connsiteY80" fmla="*/ 1103376 h 1389888"/>
              <a:gd name="connsiteX81" fmla="*/ 115824 w 3200400"/>
              <a:gd name="connsiteY81" fmla="*/ 1091184 h 1389888"/>
              <a:gd name="connsiteX82" fmla="*/ 97536 w 3200400"/>
              <a:gd name="connsiteY82" fmla="*/ 1072896 h 1389888"/>
              <a:gd name="connsiteX83" fmla="*/ 79248 w 3200400"/>
              <a:gd name="connsiteY83" fmla="*/ 1060704 h 1389888"/>
              <a:gd name="connsiteX84" fmla="*/ 67056 w 3200400"/>
              <a:gd name="connsiteY84" fmla="*/ 1036320 h 1389888"/>
              <a:gd name="connsiteX85" fmla="*/ 54864 w 3200400"/>
              <a:gd name="connsiteY85" fmla="*/ 1018032 h 1389888"/>
              <a:gd name="connsiteX86" fmla="*/ 6096 w 3200400"/>
              <a:gd name="connsiteY86" fmla="*/ 938784 h 1389888"/>
              <a:gd name="connsiteX87" fmla="*/ 0 w 3200400"/>
              <a:gd name="connsiteY87" fmla="*/ 847344 h 1389888"/>
              <a:gd name="connsiteX88" fmla="*/ 16151 w 3200400"/>
              <a:gd name="connsiteY88" fmla="*/ 830994 h 1389888"/>
              <a:gd name="connsiteX89" fmla="*/ 20217 w 3200400"/>
              <a:gd name="connsiteY89" fmla="*/ 826699 h 1389888"/>
              <a:gd name="connsiteX90" fmla="*/ 16734 w 3200400"/>
              <a:gd name="connsiteY90" fmla="*/ 833453 h 1389888"/>
              <a:gd name="connsiteX91" fmla="*/ 36576 w 3200400"/>
              <a:gd name="connsiteY91" fmla="*/ 822960 h 1389888"/>
              <a:gd name="connsiteX92" fmla="*/ 54864 w 3200400"/>
              <a:gd name="connsiteY92" fmla="*/ 804672 h 1389888"/>
              <a:gd name="connsiteX93" fmla="*/ 91440 w 3200400"/>
              <a:gd name="connsiteY93" fmla="*/ 792480 h 1389888"/>
              <a:gd name="connsiteX94" fmla="*/ 128016 w 3200400"/>
              <a:gd name="connsiteY94" fmla="*/ 755904 h 1389888"/>
              <a:gd name="connsiteX95" fmla="*/ 146304 w 3200400"/>
              <a:gd name="connsiteY95" fmla="*/ 743712 h 1389888"/>
              <a:gd name="connsiteX96" fmla="*/ 164592 w 3200400"/>
              <a:gd name="connsiteY96" fmla="*/ 725424 h 1389888"/>
              <a:gd name="connsiteX97" fmla="*/ 219456 w 3200400"/>
              <a:gd name="connsiteY97" fmla="*/ 694944 h 1389888"/>
              <a:gd name="connsiteX98" fmla="*/ 286512 w 3200400"/>
              <a:gd name="connsiteY98" fmla="*/ 670560 h 1389888"/>
              <a:gd name="connsiteX99" fmla="*/ 310896 w 3200400"/>
              <a:gd name="connsiteY99" fmla="*/ 658368 h 1389888"/>
              <a:gd name="connsiteX100" fmla="*/ 365760 w 3200400"/>
              <a:gd name="connsiteY100" fmla="*/ 646176 h 1389888"/>
              <a:gd name="connsiteX101" fmla="*/ 384048 w 3200400"/>
              <a:gd name="connsiteY101" fmla="*/ 640080 h 1389888"/>
              <a:gd name="connsiteX102" fmla="*/ 414528 w 3200400"/>
              <a:gd name="connsiteY102" fmla="*/ 633984 h 1389888"/>
              <a:gd name="connsiteX103" fmla="*/ 438912 w 3200400"/>
              <a:gd name="connsiteY103" fmla="*/ 621792 h 1389888"/>
              <a:gd name="connsiteX104" fmla="*/ 457200 w 3200400"/>
              <a:gd name="connsiteY104" fmla="*/ 615696 h 1389888"/>
              <a:gd name="connsiteX105" fmla="*/ 487680 w 3200400"/>
              <a:gd name="connsiteY105" fmla="*/ 579120 h 1389888"/>
              <a:gd name="connsiteX106" fmla="*/ 505968 w 3200400"/>
              <a:gd name="connsiteY106" fmla="*/ 554736 h 1389888"/>
              <a:gd name="connsiteX107" fmla="*/ 512064 w 3200400"/>
              <a:gd name="connsiteY107" fmla="*/ 524256 h 1389888"/>
              <a:gd name="connsiteX108" fmla="*/ 530352 w 3200400"/>
              <a:gd name="connsiteY108" fmla="*/ 487680 h 1389888"/>
              <a:gd name="connsiteX109" fmla="*/ 560832 w 3200400"/>
              <a:gd name="connsiteY109" fmla="*/ 420624 h 1389888"/>
              <a:gd name="connsiteX110" fmla="*/ 585216 w 3200400"/>
              <a:gd name="connsiteY110" fmla="*/ 371856 h 1389888"/>
              <a:gd name="connsiteX111" fmla="*/ 591312 w 3200400"/>
              <a:gd name="connsiteY111" fmla="*/ 347472 h 1389888"/>
              <a:gd name="connsiteX112" fmla="*/ 603504 w 3200400"/>
              <a:gd name="connsiteY112" fmla="*/ 323088 h 1389888"/>
              <a:gd name="connsiteX113" fmla="*/ 615696 w 3200400"/>
              <a:gd name="connsiteY113" fmla="*/ 292608 h 1389888"/>
              <a:gd name="connsiteX114" fmla="*/ 633984 w 3200400"/>
              <a:gd name="connsiteY114" fmla="*/ 280416 h 1389888"/>
              <a:gd name="connsiteX115" fmla="*/ 652272 w 3200400"/>
              <a:gd name="connsiteY115" fmla="*/ 249936 h 1389888"/>
              <a:gd name="connsiteX116" fmla="*/ 694944 w 3200400"/>
              <a:gd name="connsiteY116" fmla="*/ 207264 h 1389888"/>
              <a:gd name="connsiteX117" fmla="*/ 743712 w 3200400"/>
              <a:gd name="connsiteY117" fmla="*/ 170688 h 1389888"/>
              <a:gd name="connsiteX118" fmla="*/ 780288 w 3200400"/>
              <a:gd name="connsiteY118" fmla="*/ 146304 h 1389888"/>
              <a:gd name="connsiteX119" fmla="*/ 822960 w 3200400"/>
              <a:gd name="connsiteY119" fmla="*/ 134112 h 1389888"/>
              <a:gd name="connsiteX120" fmla="*/ 914400 w 3200400"/>
              <a:gd name="connsiteY120" fmla="*/ 121920 h 1389888"/>
              <a:gd name="connsiteX121" fmla="*/ 987552 w 3200400"/>
              <a:gd name="connsiteY121" fmla="*/ 109728 h 1389888"/>
              <a:gd name="connsiteX122" fmla="*/ 1365504 w 3200400"/>
              <a:gd name="connsiteY122" fmla="*/ 109728 h 1389888"/>
              <a:gd name="connsiteX123" fmla="*/ 1353312 w 3200400"/>
              <a:gd name="connsiteY123" fmla="*/ 91440 h 1389888"/>
              <a:gd name="connsiteX124" fmla="*/ 1420368 w 3200400"/>
              <a:gd name="connsiteY124" fmla="*/ 30480 h 1389888"/>
              <a:gd name="connsiteX125" fmla="*/ 1444752 w 3200400"/>
              <a:gd name="connsiteY125" fmla="*/ 24384 h 1389888"/>
              <a:gd name="connsiteX126" fmla="*/ 1499616 w 3200400"/>
              <a:gd name="connsiteY126" fmla="*/ 6096 h 1389888"/>
              <a:gd name="connsiteX127" fmla="*/ 2292096 w 3200400"/>
              <a:gd name="connsiteY127" fmla="*/ 0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200400" h="1389888">
                <a:moveTo>
                  <a:pt x="2292096" y="0"/>
                </a:moveTo>
                <a:cubicBezTo>
                  <a:pt x="2356158" y="8542"/>
                  <a:pt x="2587533" y="37023"/>
                  <a:pt x="2651760" y="54864"/>
                </a:cubicBezTo>
                <a:cubicBezTo>
                  <a:pt x="2757002" y="84098"/>
                  <a:pt x="2953644" y="188946"/>
                  <a:pt x="3029712" y="237744"/>
                </a:cubicBezTo>
                <a:cubicBezTo>
                  <a:pt x="3064792" y="260248"/>
                  <a:pt x="3173971" y="357416"/>
                  <a:pt x="3188208" y="408432"/>
                </a:cubicBezTo>
                <a:cubicBezTo>
                  <a:pt x="3204085" y="465326"/>
                  <a:pt x="3196336" y="526288"/>
                  <a:pt x="3200400" y="585216"/>
                </a:cubicBezTo>
                <a:cubicBezTo>
                  <a:pt x="3196956" y="605881"/>
                  <a:pt x="3193259" y="639790"/>
                  <a:pt x="3182112" y="658368"/>
                </a:cubicBezTo>
                <a:cubicBezTo>
                  <a:pt x="3176198" y="668225"/>
                  <a:pt x="3165856" y="674624"/>
                  <a:pt x="3157728" y="682752"/>
                </a:cubicBezTo>
                <a:cubicBezTo>
                  <a:pt x="3143504" y="686816"/>
                  <a:pt x="3128959" y="689889"/>
                  <a:pt x="3115056" y="694944"/>
                </a:cubicBezTo>
                <a:cubicBezTo>
                  <a:pt x="3106516" y="698050"/>
                  <a:pt x="3099025" y="703556"/>
                  <a:pt x="3090672" y="707136"/>
                </a:cubicBezTo>
                <a:cubicBezTo>
                  <a:pt x="3084766" y="709667"/>
                  <a:pt x="3078480" y="711200"/>
                  <a:pt x="3072384" y="713232"/>
                </a:cubicBezTo>
                <a:lnTo>
                  <a:pt x="2919984" y="737616"/>
                </a:lnTo>
                <a:cubicBezTo>
                  <a:pt x="2857997" y="747947"/>
                  <a:pt x="2828065" y="751826"/>
                  <a:pt x="2767584" y="780288"/>
                </a:cubicBezTo>
                <a:cubicBezTo>
                  <a:pt x="2750510" y="788323"/>
                  <a:pt x="2740548" y="816790"/>
                  <a:pt x="2731008" y="829056"/>
                </a:cubicBezTo>
                <a:cubicBezTo>
                  <a:pt x="2723951" y="838129"/>
                  <a:pt x="2713000" y="843876"/>
                  <a:pt x="2706624" y="853440"/>
                </a:cubicBezTo>
                <a:cubicBezTo>
                  <a:pt x="2701765" y="860729"/>
                  <a:pt x="2692185" y="890660"/>
                  <a:pt x="2688336" y="902208"/>
                </a:cubicBezTo>
                <a:cubicBezTo>
                  <a:pt x="2653369" y="948831"/>
                  <a:pt x="2684633" y="904116"/>
                  <a:pt x="2657856" y="950976"/>
                </a:cubicBezTo>
                <a:cubicBezTo>
                  <a:pt x="2654221" y="957337"/>
                  <a:pt x="2649547" y="963051"/>
                  <a:pt x="2645664" y="969264"/>
                </a:cubicBezTo>
                <a:cubicBezTo>
                  <a:pt x="2608902" y="1028084"/>
                  <a:pt x="2643041" y="976246"/>
                  <a:pt x="2615184" y="1018032"/>
                </a:cubicBezTo>
                <a:cubicBezTo>
                  <a:pt x="2610402" y="1025205"/>
                  <a:pt x="2602992" y="1030224"/>
                  <a:pt x="2596896" y="1036320"/>
                </a:cubicBezTo>
                <a:cubicBezTo>
                  <a:pt x="2584704" y="1048512"/>
                  <a:pt x="2573207" y="1061441"/>
                  <a:pt x="2560320" y="1072896"/>
                </a:cubicBezTo>
                <a:cubicBezTo>
                  <a:pt x="2546337" y="1085325"/>
                  <a:pt x="2500391" y="1106232"/>
                  <a:pt x="2493264" y="1109472"/>
                </a:cubicBezTo>
                <a:cubicBezTo>
                  <a:pt x="2487414" y="1112131"/>
                  <a:pt x="2480555" y="1112380"/>
                  <a:pt x="2474976" y="1115568"/>
                </a:cubicBezTo>
                <a:cubicBezTo>
                  <a:pt x="2466155" y="1120609"/>
                  <a:pt x="2458306" y="1127244"/>
                  <a:pt x="2450592" y="1133856"/>
                </a:cubicBezTo>
                <a:cubicBezTo>
                  <a:pt x="2444046" y="1139467"/>
                  <a:pt x="2436581" y="1144659"/>
                  <a:pt x="2432304" y="1152144"/>
                </a:cubicBezTo>
                <a:cubicBezTo>
                  <a:pt x="2428147" y="1159418"/>
                  <a:pt x="2428240" y="1168400"/>
                  <a:pt x="2426208" y="1176528"/>
                </a:cubicBezTo>
                <a:lnTo>
                  <a:pt x="2407920" y="1200912"/>
                </a:lnTo>
                <a:cubicBezTo>
                  <a:pt x="2404065" y="1206053"/>
                  <a:pt x="2403856" y="1213104"/>
                  <a:pt x="2401824" y="1219200"/>
                </a:cubicBezTo>
                <a:cubicBezTo>
                  <a:pt x="2397760" y="1231392"/>
                  <a:pt x="2394851" y="1244032"/>
                  <a:pt x="2389632" y="1255776"/>
                </a:cubicBezTo>
                <a:cubicBezTo>
                  <a:pt x="2386656" y="1262471"/>
                  <a:pt x="2381504" y="1267968"/>
                  <a:pt x="2377440" y="1274064"/>
                </a:cubicBezTo>
                <a:cubicBezTo>
                  <a:pt x="2360737" y="1299118"/>
                  <a:pt x="2344564" y="1308173"/>
                  <a:pt x="2322576" y="1322832"/>
                </a:cubicBezTo>
                <a:cubicBezTo>
                  <a:pt x="2310384" y="1324864"/>
                  <a:pt x="2298066" y="1326247"/>
                  <a:pt x="2286000" y="1328928"/>
                </a:cubicBezTo>
                <a:cubicBezTo>
                  <a:pt x="2269855" y="1332516"/>
                  <a:pt x="2258237" y="1339761"/>
                  <a:pt x="2243328" y="1347216"/>
                </a:cubicBezTo>
                <a:cubicBezTo>
                  <a:pt x="2222703" y="1357528"/>
                  <a:pt x="2198569" y="1361045"/>
                  <a:pt x="2176272" y="1365504"/>
                </a:cubicBezTo>
                <a:cubicBezTo>
                  <a:pt x="2125303" y="1375698"/>
                  <a:pt x="2154937" y="1381264"/>
                  <a:pt x="2103120" y="1383792"/>
                </a:cubicBezTo>
                <a:cubicBezTo>
                  <a:pt x="2032055" y="1387259"/>
                  <a:pt x="1960880" y="1387856"/>
                  <a:pt x="1889760" y="1389888"/>
                </a:cubicBezTo>
                <a:cubicBezTo>
                  <a:pt x="1837024" y="1381099"/>
                  <a:pt x="1865449" y="1385325"/>
                  <a:pt x="1804416" y="1377696"/>
                </a:cubicBezTo>
                <a:cubicBezTo>
                  <a:pt x="1787307" y="1375557"/>
                  <a:pt x="1779295" y="1354007"/>
                  <a:pt x="1767840" y="1341120"/>
                </a:cubicBezTo>
                <a:cubicBezTo>
                  <a:pt x="1740439" y="1310294"/>
                  <a:pt x="1773098" y="1334326"/>
                  <a:pt x="1737360" y="1304544"/>
                </a:cubicBezTo>
                <a:cubicBezTo>
                  <a:pt x="1705914" y="1278339"/>
                  <a:pt x="1694240" y="1290442"/>
                  <a:pt x="1639824" y="1286256"/>
                </a:cubicBezTo>
                <a:cubicBezTo>
                  <a:pt x="1639824" y="1286256"/>
                  <a:pt x="1615558" y="1294755"/>
                  <a:pt x="1603248" y="1298448"/>
                </a:cubicBezTo>
                <a:cubicBezTo>
                  <a:pt x="1595223" y="1300855"/>
                  <a:pt x="1587079" y="1302901"/>
                  <a:pt x="1578864" y="1304544"/>
                </a:cubicBezTo>
                <a:cubicBezTo>
                  <a:pt x="1527622" y="1314792"/>
                  <a:pt x="1469925" y="1317876"/>
                  <a:pt x="1420368" y="1322832"/>
                </a:cubicBezTo>
                <a:cubicBezTo>
                  <a:pt x="1399748" y="1324894"/>
                  <a:pt x="1379815" y="1331423"/>
                  <a:pt x="1359408" y="1335024"/>
                </a:cubicBezTo>
                <a:cubicBezTo>
                  <a:pt x="1335600" y="1339226"/>
                  <a:pt x="1323172" y="1341149"/>
                  <a:pt x="1317101" y="1341906"/>
                </a:cubicBezTo>
                <a:lnTo>
                  <a:pt x="1314800" y="1342091"/>
                </a:lnTo>
                <a:lnTo>
                  <a:pt x="1316763" y="1341337"/>
                </a:lnTo>
                <a:cubicBezTo>
                  <a:pt x="1317873" y="1340535"/>
                  <a:pt x="1310678" y="1342108"/>
                  <a:pt x="1312134" y="1342306"/>
                </a:cubicBezTo>
                <a:lnTo>
                  <a:pt x="1314800" y="1342091"/>
                </a:lnTo>
                <a:lnTo>
                  <a:pt x="1312258" y="1343068"/>
                </a:lnTo>
                <a:cubicBezTo>
                  <a:pt x="1309414" y="1344002"/>
                  <a:pt x="1305021" y="1345338"/>
                  <a:pt x="1298448" y="1347216"/>
                </a:cubicBezTo>
                <a:cubicBezTo>
                  <a:pt x="1290392" y="1349518"/>
                  <a:pt x="1281338" y="1349155"/>
                  <a:pt x="1274064" y="1353312"/>
                </a:cubicBezTo>
                <a:cubicBezTo>
                  <a:pt x="1248783" y="1367758"/>
                  <a:pt x="1265780" y="1375124"/>
                  <a:pt x="1237488" y="1377696"/>
                </a:cubicBezTo>
                <a:cubicBezTo>
                  <a:pt x="1198985" y="1381196"/>
                  <a:pt x="1160272" y="1381760"/>
                  <a:pt x="1121664" y="1383792"/>
                </a:cubicBezTo>
                <a:cubicBezTo>
                  <a:pt x="1103376" y="1381760"/>
                  <a:pt x="1084950" y="1380721"/>
                  <a:pt x="1066800" y="1377696"/>
                </a:cubicBezTo>
                <a:cubicBezTo>
                  <a:pt x="1060462" y="1376640"/>
                  <a:pt x="1054691" y="1373365"/>
                  <a:pt x="1048512" y="1371600"/>
                </a:cubicBezTo>
                <a:cubicBezTo>
                  <a:pt x="1040456" y="1369298"/>
                  <a:pt x="1032184" y="1367806"/>
                  <a:pt x="1024128" y="1365504"/>
                </a:cubicBezTo>
                <a:cubicBezTo>
                  <a:pt x="1017949" y="1363739"/>
                  <a:pt x="1012019" y="1361173"/>
                  <a:pt x="1005840" y="1359408"/>
                </a:cubicBezTo>
                <a:cubicBezTo>
                  <a:pt x="971396" y="1349567"/>
                  <a:pt x="991009" y="1359681"/>
                  <a:pt x="963168" y="1341120"/>
                </a:cubicBezTo>
                <a:cubicBezTo>
                  <a:pt x="953008" y="1339088"/>
                  <a:pt x="942908" y="1336727"/>
                  <a:pt x="932688" y="1335024"/>
                </a:cubicBezTo>
                <a:cubicBezTo>
                  <a:pt x="918515" y="1332662"/>
                  <a:pt x="904105" y="1331746"/>
                  <a:pt x="890016" y="1328928"/>
                </a:cubicBezTo>
                <a:cubicBezTo>
                  <a:pt x="883715" y="1327668"/>
                  <a:pt x="878001" y="1324226"/>
                  <a:pt x="871728" y="1322832"/>
                </a:cubicBezTo>
                <a:cubicBezTo>
                  <a:pt x="844365" y="1316751"/>
                  <a:pt x="806701" y="1313575"/>
                  <a:pt x="780288" y="1310640"/>
                </a:cubicBezTo>
                <a:cubicBezTo>
                  <a:pt x="768003" y="1309275"/>
                  <a:pt x="755904" y="1306576"/>
                  <a:pt x="743712" y="1304544"/>
                </a:cubicBezTo>
                <a:cubicBezTo>
                  <a:pt x="719328" y="1300480"/>
                  <a:pt x="695007" y="1296019"/>
                  <a:pt x="670560" y="1292352"/>
                </a:cubicBezTo>
                <a:cubicBezTo>
                  <a:pt x="654359" y="1289922"/>
                  <a:pt x="637952" y="1288949"/>
                  <a:pt x="621792" y="1286256"/>
                </a:cubicBezTo>
                <a:cubicBezTo>
                  <a:pt x="613355" y="1284850"/>
                  <a:pt x="588344" y="1278017"/>
                  <a:pt x="579120" y="1274064"/>
                </a:cubicBezTo>
                <a:cubicBezTo>
                  <a:pt x="570767" y="1270484"/>
                  <a:pt x="563089" y="1265452"/>
                  <a:pt x="554736" y="1261872"/>
                </a:cubicBezTo>
                <a:cubicBezTo>
                  <a:pt x="548830" y="1259341"/>
                  <a:pt x="541466" y="1259790"/>
                  <a:pt x="536448" y="1255776"/>
                </a:cubicBezTo>
                <a:cubicBezTo>
                  <a:pt x="530727" y="1251199"/>
                  <a:pt x="528320" y="1243584"/>
                  <a:pt x="524256" y="1237488"/>
                </a:cubicBezTo>
                <a:cubicBezTo>
                  <a:pt x="471845" y="1202547"/>
                  <a:pt x="538157" y="1244439"/>
                  <a:pt x="487680" y="1219200"/>
                </a:cubicBezTo>
                <a:cubicBezTo>
                  <a:pt x="481127" y="1215923"/>
                  <a:pt x="475945" y="1210285"/>
                  <a:pt x="469392" y="1207008"/>
                </a:cubicBezTo>
                <a:cubicBezTo>
                  <a:pt x="463645" y="1204134"/>
                  <a:pt x="456451" y="1204476"/>
                  <a:pt x="451104" y="1200912"/>
                </a:cubicBezTo>
                <a:cubicBezTo>
                  <a:pt x="443931" y="1196130"/>
                  <a:pt x="438912" y="1188720"/>
                  <a:pt x="432816" y="1182624"/>
                </a:cubicBezTo>
                <a:cubicBezTo>
                  <a:pt x="358556" y="1167772"/>
                  <a:pt x="450837" y="1187539"/>
                  <a:pt x="365760" y="1164336"/>
                </a:cubicBezTo>
                <a:cubicBezTo>
                  <a:pt x="355764" y="1161610"/>
                  <a:pt x="345440" y="1160272"/>
                  <a:pt x="335280" y="1158240"/>
                </a:cubicBezTo>
                <a:cubicBezTo>
                  <a:pt x="316377" y="1154459"/>
                  <a:pt x="298704" y="1146048"/>
                  <a:pt x="280416" y="1139952"/>
                </a:cubicBezTo>
                <a:cubicBezTo>
                  <a:pt x="264520" y="1134653"/>
                  <a:pt x="247814" y="1132169"/>
                  <a:pt x="231648" y="1127760"/>
                </a:cubicBezTo>
                <a:cubicBezTo>
                  <a:pt x="225449" y="1126069"/>
                  <a:pt x="219539" y="1123429"/>
                  <a:pt x="213360" y="1121664"/>
                </a:cubicBezTo>
                <a:cubicBezTo>
                  <a:pt x="205304" y="1119362"/>
                  <a:pt x="197104" y="1117600"/>
                  <a:pt x="188976" y="1115568"/>
                </a:cubicBezTo>
                <a:cubicBezTo>
                  <a:pt x="182742" y="1114010"/>
                  <a:pt x="176784" y="1111504"/>
                  <a:pt x="170688" y="1109472"/>
                </a:cubicBezTo>
                <a:lnTo>
                  <a:pt x="152400" y="1103376"/>
                </a:lnTo>
                <a:cubicBezTo>
                  <a:pt x="140208" y="1099312"/>
                  <a:pt x="127058" y="1097425"/>
                  <a:pt x="115824" y="1091184"/>
                </a:cubicBezTo>
                <a:cubicBezTo>
                  <a:pt x="108288" y="1086997"/>
                  <a:pt x="104159" y="1078415"/>
                  <a:pt x="97536" y="1072896"/>
                </a:cubicBezTo>
                <a:cubicBezTo>
                  <a:pt x="91908" y="1068206"/>
                  <a:pt x="83938" y="1066332"/>
                  <a:pt x="79248" y="1060704"/>
                </a:cubicBezTo>
                <a:cubicBezTo>
                  <a:pt x="73430" y="1053723"/>
                  <a:pt x="71565" y="1044210"/>
                  <a:pt x="67056" y="1036320"/>
                </a:cubicBezTo>
                <a:cubicBezTo>
                  <a:pt x="63421" y="1029959"/>
                  <a:pt x="58928" y="1024128"/>
                  <a:pt x="54864" y="1018032"/>
                </a:cubicBezTo>
                <a:cubicBezTo>
                  <a:pt x="39890" y="995571"/>
                  <a:pt x="10666" y="969249"/>
                  <a:pt x="6096" y="938784"/>
                </a:cubicBezTo>
                <a:cubicBezTo>
                  <a:pt x="1565" y="908574"/>
                  <a:pt x="2032" y="877824"/>
                  <a:pt x="0" y="847344"/>
                </a:cubicBezTo>
                <a:cubicBezTo>
                  <a:pt x="7293" y="840052"/>
                  <a:pt x="12506" y="834753"/>
                  <a:pt x="16151" y="830994"/>
                </a:cubicBezTo>
                <a:lnTo>
                  <a:pt x="20217" y="826699"/>
                </a:lnTo>
                <a:lnTo>
                  <a:pt x="16734" y="833453"/>
                </a:lnTo>
                <a:cubicBezTo>
                  <a:pt x="18086" y="834071"/>
                  <a:pt x="23343" y="831782"/>
                  <a:pt x="36576" y="822960"/>
                </a:cubicBezTo>
                <a:cubicBezTo>
                  <a:pt x="43749" y="818178"/>
                  <a:pt x="48768" y="810768"/>
                  <a:pt x="54864" y="804672"/>
                </a:cubicBezTo>
                <a:lnTo>
                  <a:pt x="91440" y="792480"/>
                </a:lnTo>
                <a:cubicBezTo>
                  <a:pt x="107797" y="787028"/>
                  <a:pt x="115129" y="767359"/>
                  <a:pt x="128016" y="755904"/>
                </a:cubicBezTo>
                <a:cubicBezTo>
                  <a:pt x="133492" y="751037"/>
                  <a:pt x="140676" y="748402"/>
                  <a:pt x="146304" y="743712"/>
                </a:cubicBezTo>
                <a:cubicBezTo>
                  <a:pt x="152927" y="738193"/>
                  <a:pt x="157695" y="730597"/>
                  <a:pt x="164592" y="725424"/>
                </a:cubicBezTo>
                <a:cubicBezTo>
                  <a:pt x="175783" y="717031"/>
                  <a:pt x="205245" y="701260"/>
                  <a:pt x="219456" y="694944"/>
                </a:cubicBezTo>
                <a:cubicBezTo>
                  <a:pt x="279430" y="668289"/>
                  <a:pt x="218930" y="697593"/>
                  <a:pt x="286512" y="670560"/>
                </a:cubicBezTo>
                <a:cubicBezTo>
                  <a:pt x="294949" y="667185"/>
                  <a:pt x="302387" y="661559"/>
                  <a:pt x="310896" y="658368"/>
                </a:cubicBezTo>
                <a:cubicBezTo>
                  <a:pt x="323412" y="653675"/>
                  <a:pt x="354173" y="649073"/>
                  <a:pt x="365760" y="646176"/>
                </a:cubicBezTo>
                <a:cubicBezTo>
                  <a:pt x="371994" y="644618"/>
                  <a:pt x="377814" y="641638"/>
                  <a:pt x="384048" y="640080"/>
                </a:cubicBezTo>
                <a:cubicBezTo>
                  <a:pt x="394100" y="637567"/>
                  <a:pt x="404698" y="637261"/>
                  <a:pt x="414528" y="633984"/>
                </a:cubicBezTo>
                <a:cubicBezTo>
                  <a:pt x="423149" y="631110"/>
                  <a:pt x="430559" y="625372"/>
                  <a:pt x="438912" y="621792"/>
                </a:cubicBezTo>
                <a:cubicBezTo>
                  <a:pt x="444818" y="619261"/>
                  <a:pt x="451853" y="619260"/>
                  <a:pt x="457200" y="615696"/>
                </a:cubicBezTo>
                <a:cubicBezTo>
                  <a:pt x="472725" y="605346"/>
                  <a:pt x="477457" y="593432"/>
                  <a:pt x="487680" y="579120"/>
                </a:cubicBezTo>
                <a:cubicBezTo>
                  <a:pt x="493585" y="570852"/>
                  <a:pt x="501842" y="564020"/>
                  <a:pt x="505968" y="554736"/>
                </a:cubicBezTo>
                <a:cubicBezTo>
                  <a:pt x="510176" y="545268"/>
                  <a:pt x="510032" y="534416"/>
                  <a:pt x="512064" y="524256"/>
                </a:cubicBezTo>
                <a:cubicBezTo>
                  <a:pt x="547005" y="471845"/>
                  <a:pt x="505113" y="538157"/>
                  <a:pt x="530352" y="487680"/>
                </a:cubicBezTo>
                <a:cubicBezTo>
                  <a:pt x="563552" y="421280"/>
                  <a:pt x="535891" y="495448"/>
                  <a:pt x="560832" y="420624"/>
                </a:cubicBezTo>
                <a:cubicBezTo>
                  <a:pt x="566579" y="403382"/>
                  <a:pt x="578226" y="388633"/>
                  <a:pt x="585216" y="371856"/>
                </a:cubicBezTo>
                <a:cubicBezTo>
                  <a:pt x="588438" y="364122"/>
                  <a:pt x="588370" y="355317"/>
                  <a:pt x="591312" y="347472"/>
                </a:cubicBezTo>
                <a:cubicBezTo>
                  <a:pt x="594503" y="338963"/>
                  <a:pt x="599813" y="331392"/>
                  <a:pt x="603504" y="323088"/>
                </a:cubicBezTo>
                <a:cubicBezTo>
                  <a:pt x="607948" y="313088"/>
                  <a:pt x="609336" y="301512"/>
                  <a:pt x="615696" y="292608"/>
                </a:cubicBezTo>
                <a:cubicBezTo>
                  <a:pt x="619954" y="286646"/>
                  <a:pt x="629216" y="285979"/>
                  <a:pt x="633984" y="280416"/>
                </a:cubicBezTo>
                <a:cubicBezTo>
                  <a:pt x="641695" y="271420"/>
                  <a:pt x="646176" y="260096"/>
                  <a:pt x="652272" y="249936"/>
                </a:cubicBezTo>
                <a:cubicBezTo>
                  <a:pt x="684784" y="225552"/>
                  <a:pt x="670560" y="239776"/>
                  <a:pt x="694944" y="207264"/>
                </a:cubicBezTo>
                <a:cubicBezTo>
                  <a:pt x="707136" y="191008"/>
                  <a:pt x="727456" y="182880"/>
                  <a:pt x="743712" y="170688"/>
                </a:cubicBezTo>
                <a:cubicBezTo>
                  <a:pt x="755434" y="161896"/>
                  <a:pt x="767479" y="153420"/>
                  <a:pt x="780288" y="146304"/>
                </a:cubicBezTo>
                <a:cubicBezTo>
                  <a:pt x="787443" y="142329"/>
                  <a:pt x="817221" y="135547"/>
                  <a:pt x="822960" y="134112"/>
                </a:cubicBezTo>
                <a:cubicBezTo>
                  <a:pt x="872651" y="128591"/>
                  <a:pt x="871401" y="129738"/>
                  <a:pt x="914400" y="121920"/>
                </a:cubicBezTo>
                <a:cubicBezTo>
                  <a:pt x="936333" y="117932"/>
                  <a:pt x="966014" y="110458"/>
                  <a:pt x="987552" y="109728"/>
                </a:cubicBezTo>
                <a:cubicBezTo>
                  <a:pt x="1288001" y="99543"/>
                  <a:pt x="1304544" y="112776"/>
                  <a:pt x="1365504" y="109728"/>
                </a:cubicBezTo>
                <a:cubicBezTo>
                  <a:pt x="1426464" y="106680"/>
                  <a:pt x="1330769" y="111165"/>
                  <a:pt x="1353312" y="91440"/>
                </a:cubicBezTo>
                <a:cubicBezTo>
                  <a:pt x="1423622" y="29919"/>
                  <a:pt x="1339652" y="111196"/>
                  <a:pt x="1420368" y="30480"/>
                </a:cubicBezTo>
                <a:lnTo>
                  <a:pt x="1444752" y="24384"/>
                </a:lnTo>
                <a:cubicBezTo>
                  <a:pt x="1463454" y="19709"/>
                  <a:pt x="1480347" y="6651"/>
                  <a:pt x="1499616" y="6096"/>
                </a:cubicBezTo>
                <a:lnTo>
                  <a:pt x="2292096" y="0"/>
                </a:lnTo>
                <a:close/>
              </a:path>
            </a:pathLst>
          </a:custGeom>
        </p:spPr>
      </p:pic>
      <p:sp>
        <p:nvSpPr>
          <p:cNvPr id="24" name="文本框 23">
            <a:extLst>
              <a:ext uri="{FF2B5EF4-FFF2-40B4-BE49-F238E27FC236}">
                <a16:creationId xmlns:a16="http://schemas.microsoft.com/office/drawing/2014/main" id="{4F1636CE-4BAB-48CE-BA1F-378CB14EC588}"/>
              </a:ext>
            </a:extLst>
          </p:cNvPr>
          <p:cNvSpPr txBox="1"/>
          <p:nvPr/>
        </p:nvSpPr>
        <p:spPr>
          <a:xfrm>
            <a:off x="3410765" y="123040"/>
            <a:ext cx="5863983"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利用汇编提高程序的执行速度</a:t>
            </a:r>
          </a:p>
        </p:txBody>
      </p:sp>
      <p:grpSp>
        <p:nvGrpSpPr>
          <p:cNvPr id="26" name="组合 25">
            <a:extLst>
              <a:ext uri="{FF2B5EF4-FFF2-40B4-BE49-F238E27FC236}">
                <a16:creationId xmlns:a16="http://schemas.microsoft.com/office/drawing/2014/main" id="{C16B8E7D-E60D-4DD4-BA91-ACA509F05C99}"/>
              </a:ext>
            </a:extLst>
          </p:cNvPr>
          <p:cNvGrpSpPr/>
          <p:nvPr/>
        </p:nvGrpSpPr>
        <p:grpSpPr>
          <a:xfrm>
            <a:off x="2498877" y="380308"/>
            <a:ext cx="604552" cy="121952"/>
            <a:chOff x="3009419" y="1273216"/>
            <a:chExt cx="604552" cy="121952"/>
          </a:xfrm>
          <a:solidFill>
            <a:schemeClr val="bg1"/>
          </a:solidFill>
        </p:grpSpPr>
        <p:sp>
          <p:nvSpPr>
            <p:cNvPr id="27" name="椭圆 26">
              <a:extLst>
                <a:ext uri="{FF2B5EF4-FFF2-40B4-BE49-F238E27FC236}">
                  <a16:creationId xmlns:a16="http://schemas.microsoft.com/office/drawing/2014/main" id="{9D7BB139-A98B-4FDC-8B02-2405008F2CD8}"/>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a:extLst>
                <a:ext uri="{FF2B5EF4-FFF2-40B4-BE49-F238E27FC236}">
                  <a16:creationId xmlns:a16="http://schemas.microsoft.com/office/drawing/2014/main" id="{D4313692-B9DC-4352-B47D-0A0749CB7B83}"/>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椭圆 29">
              <a:extLst>
                <a:ext uri="{FF2B5EF4-FFF2-40B4-BE49-F238E27FC236}">
                  <a16:creationId xmlns:a16="http://schemas.microsoft.com/office/drawing/2014/main" id="{386A815E-C2A7-4EC7-99EC-AA0E518EA092}"/>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1" name="组合 30">
            <a:extLst>
              <a:ext uri="{FF2B5EF4-FFF2-40B4-BE49-F238E27FC236}">
                <a16:creationId xmlns:a16="http://schemas.microsoft.com/office/drawing/2014/main" id="{BD08A696-7C88-4D5B-AB17-993F2008907C}"/>
              </a:ext>
            </a:extLst>
          </p:cNvPr>
          <p:cNvGrpSpPr/>
          <p:nvPr/>
        </p:nvGrpSpPr>
        <p:grpSpPr>
          <a:xfrm>
            <a:off x="9394096" y="396240"/>
            <a:ext cx="604552" cy="121952"/>
            <a:chOff x="3009419" y="1273216"/>
            <a:chExt cx="604552" cy="121952"/>
          </a:xfrm>
          <a:solidFill>
            <a:schemeClr val="bg1"/>
          </a:solidFill>
        </p:grpSpPr>
        <p:sp>
          <p:nvSpPr>
            <p:cNvPr id="32" name="椭圆 31">
              <a:extLst>
                <a:ext uri="{FF2B5EF4-FFF2-40B4-BE49-F238E27FC236}">
                  <a16:creationId xmlns:a16="http://schemas.microsoft.com/office/drawing/2014/main" id="{7D954AD6-FAB7-4FCF-ACD1-3D6ACF6925E1}"/>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a:extLst>
                <a:ext uri="{FF2B5EF4-FFF2-40B4-BE49-F238E27FC236}">
                  <a16:creationId xmlns:a16="http://schemas.microsoft.com/office/drawing/2014/main" id="{465BBB78-19B0-44DC-9D55-5B28E8F4E9A0}"/>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a:extLst>
                <a:ext uri="{FF2B5EF4-FFF2-40B4-BE49-F238E27FC236}">
                  <a16:creationId xmlns:a16="http://schemas.microsoft.com/office/drawing/2014/main" id="{FC65148D-41E0-45E4-A57B-DB145BDD9F8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4" name="矩形 13">
            <a:extLst>
              <a:ext uri="{FF2B5EF4-FFF2-40B4-BE49-F238E27FC236}">
                <a16:creationId xmlns:a16="http://schemas.microsoft.com/office/drawing/2014/main" id="{4347249E-B96D-4774-B2D2-7A4546BC861E}"/>
              </a:ext>
            </a:extLst>
          </p:cNvPr>
          <p:cNvSpPr/>
          <p:nvPr/>
        </p:nvSpPr>
        <p:spPr>
          <a:xfrm>
            <a:off x="174930" y="1408129"/>
            <a:ext cx="12192000" cy="43609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6090188-49E0-44D8-B086-AEAD20634C52}"/>
              </a:ext>
            </a:extLst>
          </p:cNvPr>
          <p:cNvSpPr txBox="1"/>
          <p:nvPr/>
        </p:nvSpPr>
        <p:spPr>
          <a:xfrm>
            <a:off x="174930" y="2372575"/>
            <a:ext cx="7536820" cy="1120371"/>
          </a:xfrm>
          <a:prstGeom prst="rect">
            <a:avLst/>
          </a:prstGeom>
          <a:noFill/>
        </p:spPr>
        <p:txBody>
          <a:bodyPr wrap="square" rtlCol="0">
            <a:spAutoFit/>
          </a:bodyPr>
          <a:lstStyle/>
          <a:p>
            <a:pPr>
              <a:lnSpc>
                <a:spcPct val="125000"/>
              </a:lnSpc>
            </a:pPr>
            <a:r>
              <a:rPr lang="zh-CN" altLang="en-US" sz="2800" dirty="0">
                <a:solidFill>
                  <a:schemeClr val="bg1"/>
                </a:solidFill>
                <a:latin typeface="微软雅黑" panose="020B0503020204020204" pitchFamily="34" charset="-122"/>
                <a:ea typeface="微软雅黑" panose="020B0503020204020204" pitchFamily="34" charset="-122"/>
              </a:rPr>
              <a:t>我们可以利用</a:t>
            </a:r>
            <a:r>
              <a:rPr lang="en-US" altLang="zh-CN" sz="2800" dirty="0">
                <a:solidFill>
                  <a:schemeClr val="bg1"/>
                </a:solidFill>
                <a:latin typeface="微软雅黑" panose="020B0503020204020204" pitchFamily="34" charset="-122"/>
                <a:ea typeface="微软雅黑" panose="020B0503020204020204" pitchFamily="34" charset="-122"/>
              </a:rPr>
              <a:t>CPU</a:t>
            </a:r>
            <a:r>
              <a:rPr lang="zh-CN" altLang="en-US" sz="2800" dirty="0">
                <a:solidFill>
                  <a:schemeClr val="bg1"/>
                </a:solidFill>
                <a:latin typeface="微软雅黑" panose="020B0503020204020204" pitchFamily="34" charset="-122"/>
                <a:ea typeface="微软雅黑" panose="020B0503020204020204" pitchFamily="34" charset="-122"/>
              </a:rPr>
              <a:t>支持的汇编指令来将多条指令变成“原子操作“。</a:t>
            </a:r>
          </a:p>
        </p:txBody>
      </p:sp>
      <p:sp>
        <p:nvSpPr>
          <p:cNvPr id="20" name="文本框 19">
            <a:extLst>
              <a:ext uri="{FF2B5EF4-FFF2-40B4-BE49-F238E27FC236}">
                <a16:creationId xmlns:a16="http://schemas.microsoft.com/office/drawing/2014/main" id="{1B5F8197-376F-4EA6-8374-2CB8786E4A1A}"/>
              </a:ext>
            </a:extLst>
          </p:cNvPr>
          <p:cNvSpPr txBox="1"/>
          <p:nvPr/>
        </p:nvSpPr>
        <p:spPr>
          <a:xfrm>
            <a:off x="261935" y="1719364"/>
            <a:ext cx="5004657" cy="461665"/>
          </a:xfrm>
          <a:prstGeom prst="rect">
            <a:avLst/>
          </a:prstGeom>
          <a:solidFill>
            <a:schemeClr val="bg1"/>
          </a:solidFill>
        </p:spPr>
        <p:txBody>
          <a:bodyPr wrap="square" rtlCol="0">
            <a:spAutoFit/>
          </a:bodyPr>
          <a:lstStyle/>
          <a:p>
            <a:pPr algn="dist"/>
            <a:r>
              <a:rPr lang="zh-CN" altLang="en-US" sz="2400" b="1" dirty="0">
                <a:solidFill>
                  <a:schemeClr val="accent1"/>
                </a:solidFill>
                <a:latin typeface="微软雅黑" panose="020B0503020204020204" pitchFamily="34" charset="-122"/>
                <a:ea typeface="微软雅黑" panose="020B0503020204020204" pitchFamily="34" charset="-122"/>
              </a:rPr>
              <a:t>利用汇编来实现程序中的原子操作</a:t>
            </a:r>
          </a:p>
        </p:txBody>
      </p:sp>
    </p:spTree>
    <p:extLst>
      <p:ext uri="{BB962C8B-B14F-4D97-AF65-F5344CB8AC3E}">
        <p14:creationId xmlns:p14="http://schemas.microsoft.com/office/powerpoint/2010/main" val="349560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6F028374-FFCC-4E5A-A9B9-CA04EDE0AEF2}"/>
              </a:ext>
            </a:extLst>
          </p:cNvPr>
          <p:cNvPicPr>
            <a:picLocks noChangeAspect="1"/>
          </p:cNvPicPr>
          <p:nvPr/>
        </p:nvPicPr>
        <p:blipFill>
          <a:blip r:embed="rId2">
            <a:extLst>
              <a:ext uri="{28A0092B-C50C-407E-A947-70E740481C1C}">
                <a14:useLocalDpi xmlns:a14="http://schemas.microsoft.com/office/drawing/2010/main" val="0"/>
              </a:ext>
            </a:extLst>
          </a:blip>
          <a:srcRect l="21302" t="37265" r="21302"/>
          <a:stretch>
            <a:fillRect/>
          </a:stretch>
        </p:blipFill>
        <p:spPr>
          <a:xfrm>
            <a:off x="0" y="3443113"/>
            <a:ext cx="12192000" cy="3429001"/>
          </a:xfrm>
          <a:custGeom>
            <a:avLst/>
            <a:gdLst>
              <a:gd name="connsiteX0" fmla="*/ 0 w 12192000"/>
              <a:gd name="connsiteY0" fmla="*/ 0 h 4302370"/>
              <a:gd name="connsiteX1" fmla="*/ 70338 w 12192000"/>
              <a:gd name="connsiteY1" fmla="*/ 70338 h 4302370"/>
              <a:gd name="connsiteX2" fmla="*/ 117231 w 12192000"/>
              <a:gd name="connsiteY2" fmla="*/ 117231 h 4302370"/>
              <a:gd name="connsiteX3" fmla="*/ 304800 w 12192000"/>
              <a:gd name="connsiteY3" fmla="*/ 164123 h 4302370"/>
              <a:gd name="connsiteX4" fmla="*/ 445477 w 12192000"/>
              <a:gd name="connsiteY4" fmla="*/ 211015 h 4302370"/>
              <a:gd name="connsiteX5" fmla="*/ 656492 w 12192000"/>
              <a:gd name="connsiteY5" fmla="*/ 257907 h 4302370"/>
              <a:gd name="connsiteX6" fmla="*/ 890954 w 12192000"/>
              <a:gd name="connsiteY6" fmla="*/ 328246 h 4302370"/>
              <a:gd name="connsiteX7" fmla="*/ 1031631 w 12192000"/>
              <a:gd name="connsiteY7" fmla="*/ 375138 h 4302370"/>
              <a:gd name="connsiteX8" fmla="*/ 1312985 w 12192000"/>
              <a:gd name="connsiteY8" fmla="*/ 422031 h 4302370"/>
              <a:gd name="connsiteX9" fmla="*/ 1500554 w 12192000"/>
              <a:gd name="connsiteY9" fmla="*/ 468923 h 4302370"/>
              <a:gd name="connsiteX10" fmla="*/ 1641231 w 12192000"/>
              <a:gd name="connsiteY10" fmla="*/ 492369 h 4302370"/>
              <a:gd name="connsiteX11" fmla="*/ 1828800 w 12192000"/>
              <a:gd name="connsiteY11" fmla="*/ 515815 h 4302370"/>
              <a:gd name="connsiteX12" fmla="*/ 1946031 w 12192000"/>
              <a:gd name="connsiteY12" fmla="*/ 539261 h 4302370"/>
              <a:gd name="connsiteX13" fmla="*/ 2133600 w 12192000"/>
              <a:gd name="connsiteY13" fmla="*/ 562707 h 4302370"/>
              <a:gd name="connsiteX14" fmla="*/ 2438400 w 12192000"/>
              <a:gd name="connsiteY14" fmla="*/ 609600 h 4302370"/>
              <a:gd name="connsiteX15" fmla="*/ 2719754 w 12192000"/>
              <a:gd name="connsiteY15" fmla="*/ 633046 h 4302370"/>
              <a:gd name="connsiteX16" fmla="*/ 2930769 w 12192000"/>
              <a:gd name="connsiteY16" fmla="*/ 703384 h 4302370"/>
              <a:gd name="connsiteX17" fmla="*/ 3024554 w 12192000"/>
              <a:gd name="connsiteY17" fmla="*/ 726831 h 4302370"/>
              <a:gd name="connsiteX18" fmla="*/ 3212123 w 12192000"/>
              <a:gd name="connsiteY18" fmla="*/ 773723 h 4302370"/>
              <a:gd name="connsiteX19" fmla="*/ 3376246 w 12192000"/>
              <a:gd name="connsiteY19" fmla="*/ 844061 h 4302370"/>
              <a:gd name="connsiteX20" fmla="*/ 3493477 w 12192000"/>
              <a:gd name="connsiteY20" fmla="*/ 890954 h 4302370"/>
              <a:gd name="connsiteX21" fmla="*/ 3681046 w 12192000"/>
              <a:gd name="connsiteY21" fmla="*/ 937846 h 4302370"/>
              <a:gd name="connsiteX22" fmla="*/ 3938954 w 12192000"/>
              <a:gd name="connsiteY22" fmla="*/ 1031631 h 4302370"/>
              <a:gd name="connsiteX23" fmla="*/ 4056185 w 12192000"/>
              <a:gd name="connsiteY23" fmla="*/ 1055077 h 4302370"/>
              <a:gd name="connsiteX24" fmla="*/ 4243754 w 12192000"/>
              <a:gd name="connsiteY24" fmla="*/ 1101969 h 4302370"/>
              <a:gd name="connsiteX25" fmla="*/ 4407877 w 12192000"/>
              <a:gd name="connsiteY25" fmla="*/ 1125415 h 4302370"/>
              <a:gd name="connsiteX26" fmla="*/ 5040923 w 12192000"/>
              <a:gd name="connsiteY26" fmla="*/ 1195754 h 4302370"/>
              <a:gd name="connsiteX27" fmla="*/ 5814646 w 12192000"/>
              <a:gd name="connsiteY27" fmla="*/ 1266092 h 4302370"/>
              <a:gd name="connsiteX28" fmla="*/ 5931877 w 12192000"/>
              <a:gd name="connsiteY28" fmla="*/ 1289538 h 4302370"/>
              <a:gd name="connsiteX29" fmla="*/ 8651631 w 12192000"/>
              <a:gd name="connsiteY29" fmla="*/ 1266092 h 4302370"/>
              <a:gd name="connsiteX30" fmla="*/ 8932985 w 12192000"/>
              <a:gd name="connsiteY30" fmla="*/ 1219200 h 4302370"/>
              <a:gd name="connsiteX31" fmla="*/ 9308123 w 12192000"/>
              <a:gd name="connsiteY31" fmla="*/ 1195754 h 4302370"/>
              <a:gd name="connsiteX32" fmla="*/ 9542585 w 12192000"/>
              <a:gd name="connsiteY32" fmla="*/ 1148861 h 4302370"/>
              <a:gd name="connsiteX33" fmla="*/ 9847385 w 12192000"/>
              <a:gd name="connsiteY33" fmla="*/ 1101969 h 4302370"/>
              <a:gd name="connsiteX34" fmla="*/ 10081846 w 12192000"/>
              <a:gd name="connsiteY34" fmla="*/ 1078523 h 4302370"/>
              <a:gd name="connsiteX35" fmla="*/ 10222523 w 12192000"/>
              <a:gd name="connsiteY35" fmla="*/ 1055077 h 4302370"/>
              <a:gd name="connsiteX36" fmla="*/ 10339754 w 12192000"/>
              <a:gd name="connsiteY36" fmla="*/ 1031631 h 4302370"/>
              <a:gd name="connsiteX37" fmla="*/ 10761785 w 12192000"/>
              <a:gd name="connsiteY37" fmla="*/ 1008184 h 4302370"/>
              <a:gd name="connsiteX38" fmla="*/ 10949354 w 12192000"/>
              <a:gd name="connsiteY38" fmla="*/ 1031631 h 4302370"/>
              <a:gd name="connsiteX39" fmla="*/ 11066585 w 12192000"/>
              <a:gd name="connsiteY39" fmla="*/ 1055077 h 4302370"/>
              <a:gd name="connsiteX40" fmla="*/ 11207262 w 12192000"/>
              <a:gd name="connsiteY40" fmla="*/ 1078523 h 4302370"/>
              <a:gd name="connsiteX41" fmla="*/ 11371385 w 12192000"/>
              <a:gd name="connsiteY41" fmla="*/ 1101969 h 4302370"/>
              <a:gd name="connsiteX42" fmla="*/ 11582400 w 12192000"/>
              <a:gd name="connsiteY42" fmla="*/ 1148861 h 4302370"/>
              <a:gd name="connsiteX43" fmla="*/ 12020690 w 12192000"/>
              <a:gd name="connsiteY43" fmla="*/ 1172056 h 4302370"/>
              <a:gd name="connsiteX44" fmla="*/ 12192000 w 12192000"/>
              <a:gd name="connsiteY44" fmla="*/ 1177106 h 4302370"/>
              <a:gd name="connsiteX45" fmla="*/ 12192000 w 12192000"/>
              <a:gd name="connsiteY45" fmla="*/ 4302370 h 4302370"/>
              <a:gd name="connsiteX46" fmla="*/ 0 w 12192000"/>
              <a:gd name="connsiteY46" fmla="*/ 4302370 h 4302370"/>
              <a:gd name="connsiteX47" fmla="*/ 0 w 12192000"/>
              <a:gd name="connsiteY47" fmla="*/ 0 h 4302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2000" h="4302370">
                <a:moveTo>
                  <a:pt x="0" y="0"/>
                </a:moveTo>
                <a:lnTo>
                  <a:pt x="70338" y="70338"/>
                </a:lnTo>
                <a:cubicBezTo>
                  <a:pt x="85969" y="85969"/>
                  <a:pt x="96260" y="110241"/>
                  <a:pt x="117231" y="117231"/>
                </a:cubicBezTo>
                <a:cubicBezTo>
                  <a:pt x="330649" y="188370"/>
                  <a:pt x="-6417" y="79246"/>
                  <a:pt x="304800" y="164123"/>
                </a:cubicBezTo>
                <a:cubicBezTo>
                  <a:pt x="352487" y="177128"/>
                  <a:pt x="397524" y="199027"/>
                  <a:pt x="445477" y="211015"/>
                </a:cubicBezTo>
                <a:cubicBezTo>
                  <a:pt x="577923" y="244126"/>
                  <a:pt x="507664" y="228141"/>
                  <a:pt x="656492" y="257907"/>
                </a:cubicBezTo>
                <a:cubicBezTo>
                  <a:pt x="835721" y="347522"/>
                  <a:pt x="657419" y="269863"/>
                  <a:pt x="890954" y="328246"/>
                </a:cubicBezTo>
                <a:cubicBezTo>
                  <a:pt x="938907" y="340234"/>
                  <a:pt x="982699" y="368148"/>
                  <a:pt x="1031631" y="375138"/>
                </a:cubicBezTo>
                <a:cubicBezTo>
                  <a:pt x="1152020" y="392336"/>
                  <a:pt x="1201550" y="396315"/>
                  <a:pt x="1312985" y="422031"/>
                </a:cubicBezTo>
                <a:cubicBezTo>
                  <a:pt x="1375782" y="436523"/>
                  <a:pt x="1436984" y="458328"/>
                  <a:pt x="1500554" y="468923"/>
                </a:cubicBezTo>
                <a:cubicBezTo>
                  <a:pt x="1547446" y="476738"/>
                  <a:pt x="1594170" y="485646"/>
                  <a:pt x="1641231" y="492369"/>
                </a:cubicBezTo>
                <a:cubicBezTo>
                  <a:pt x="1703607" y="501280"/>
                  <a:pt x="1766523" y="506234"/>
                  <a:pt x="1828800" y="515815"/>
                </a:cubicBezTo>
                <a:cubicBezTo>
                  <a:pt x="1868187" y="521875"/>
                  <a:pt x="1906644" y="533201"/>
                  <a:pt x="1946031" y="539261"/>
                </a:cubicBezTo>
                <a:cubicBezTo>
                  <a:pt x="2008308" y="548842"/>
                  <a:pt x="2071224" y="553796"/>
                  <a:pt x="2133600" y="562707"/>
                </a:cubicBezTo>
                <a:cubicBezTo>
                  <a:pt x="2235362" y="577245"/>
                  <a:pt x="2336337" y="597352"/>
                  <a:pt x="2438400" y="609600"/>
                </a:cubicBezTo>
                <a:cubicBezTo>
                  <a:pt x="2531839" y="620813"/>
                  <a:pt x="2625969" y="625231"/>
                  <a:pt x="2719754" y="633046"/>
                </a:cubicBezTo>
                <a:cubicBezTo>
                  <a:pt x="2944491" y="689230"/>
                  <a:pt x="2665910" y="615097"/>
                  <a:pt x="2930769" y="703384"/>
                </a:cubicBezTo>
                <a:cubicBezTo>
                  <a:pt x="2961339" y="713574"/>
                  <a:pt x="2993570" y="717978"/>
                  <a:pt x="3024554" y="726831"/>
                </a:cubicBezTo>
                <a:cubicBezTo>
                  <a:pt x="3192768" y="774893"/>
                  <a:pt x="2973797" y="726058"/>
                  <a:pt x="3212123" y="773723"/>
                </a:cubicBezTo>
                <a:cubicBezTo>
                  <a:pt x="3335755" y="856143"/>
                  <a:pt x="3224842" y="793592"/>
                  <a:pt x="3376246" y="844061"/>
                </a:cubicBezTo>
                <a:cubicBezTo>
                  <a:pt x="3416173" y="857370"/>
                  <a:pt x="3453251" y="878577"/>
                  <a:pt x="3493477" y="890954"/>
                </a:cubicBezTo>
                <a:cubicBezTo>
                  <a:pt x="3555074" y="909907"/>
                  <a:pt x="3621208" y="913911"/>
                  <a:pt x="3681046" y="937846"/>
                </a:cubicBezTo>
                <a:cubicBezTo>
                  <a:pt x="3741646" y="962086"/>
                  <a:pt x="3878759" y="1019592"/>
                  <a:pt x="3938954" y="1031631"/>
                </a:cubicBezTo>
                <a:cubicBezTo>
                  <a:pt x="3978031" y="1039446"/>
                  <a:pt x="4017355" y="1046116"/>
                  <a:pt x="4056185" y="1055077"/>
                </a:cubicBezTo>
                <a:cubicBezTo>
                  <a:pt x="4118982" y="1069568"/>
                  <a:pt x="4180558" y="1089330"/>
                  <a:pt x="4243754" y="1101969"/>
                </a:cubicBezTo>
                <a:cubicBezTo>
                  <a:pt x="4297944" y="1112807"/>
                  <a:pt x="4353078" y="1118267"/>
                  <a:pt x="4407877" y="1125415"/>
                </a:cubicBezTo>
                <a:cubicBezTo>
                  <a:pt x="4805307" y="1177253"/>
                  <a:pt x="4700919" y="1164843"/>
                  <a:pt x="5040923" y="1195754"/>
                </a:cubicBezTo>
                <a:cubicBezTo>
                  <a:pt x="5309887" y="1375061"/>
                  <a:pt x="5054522" y="1222657"/>
                  <a:pt x="5814646" y="1266092"/>
                </a:cubicBezTo>
                <a:cubicBezTo>
                  <a:pt x="5854432" y="1268365"/>
                  <a:pt x="5892800" y="1281723"/>
                  <a:pt x="5931877" y="1289538"/>
                </a:cubicBezTo>
                <a:lnTo>
                  <a:pt x="8651631" y="1266092"/>
                </a:lnTo>
                <a:cubicBezTo>
                  <a:pt x="9127935" y="1258410"/>
                  <a:pt x="8646762" y="1247822"/>
                  <a:pt x="8932985" y="1219200"/>
                </a:cubicBezTo>
                <a:cubicBezTo>
                  <a:pt x="9057653" y="1206733"/>
                  <a:pt x="9183077" y="1203569"/>
                  <a:pt x="9308123" y="1195754"/>
                </a:cubicBezTo>
                <a:cubicBezTo>
                  <a:pt x="9436052" y="1153110"/>
                  <a:pt x="9342450" y="1179651"/>
                  <a:pt x="9542585" y="1148861"/>
                </a:cubicBezTo>
                <a:cubicBezTo>
                  <a:pt x="9680383" y="1127661"/>
                  <a:pt x="9702915" y="1118965"/>
                  <a:pt x="9847385" y="1101969"/>
                </a:cubicBezTo>
                <a:cubicBezTo>
                  <a:pt x="9925390" y="1092792"/>
                  <a:pt x="10003909" y="1088265"/>
                  <a:pt x="10081846" y="1078523"/>
                </a:cubicBezTo>
                <a:cubicBezTo>
                  <a:pt x="10129018" y="1072627"/>
                  <a:pt x="10175751" y="1063581"/>
                  <a:pt x="10222523" y="1055077"/>
                </a:cubicBezTo>
                <a:cubicBezTo>
                  <a:pt x="10261731" y="1047948"/>
                  <a:pt x="10300053" y="1035083"/>
                  <a:pt x="10339754" y="1031631"/>
                </a:cubicBezTo>
                <a:cubicBezTo>
                  <a:pt x="10480118" y="1019425"/>
                  <a:pt x="10621108" y="1016000"/>
                  <a:pt x="10761785" y="1008184"/>
                </a:cubicBezTo>
                <a:cubicBezTo>
                  <a:pt x="10824308" y="1016000"/>
                  <a:pt x="10887077" y="1022050"/>
                  <a:pt x="10949354" y="1031631"/>
                </a:cubicBezTo>
                <a:cubicBezTo>
                  <a:pt x="10988741" y="1037691"/>
                  <a:pt x="11027377" y="1047948"/>
                  <a:pt x="11066585" y="1055077"/>
                </a:cubicBezTo>
                <a:cubicBezTo>
                  <a:pt x="11113357" y="1063581"/>
                  <a:pt x="11160276" y="1071294"/>
                  <a:pt x="11207262" y="1078523"/>
                </a:cubicBezTo>
                <a:cubicBezTo>
                  <a:pt x="11261882" y="1086926"/>
                  <a:pt x="11317013" y="1092083"/>
                  <a:pt x="11371385" y="1101969"/>
                </a:cubicBezTo>
                <a:cubicBezTo>
                  <a:pt x="11452965" y="1116802"/>
                  <a:pt x="11496477" y="1141701"/>
                  <a:pt x="11582400" y="1148861"/>
                </a:cubicBezTo>
                <a:cubicBezTo>
                  <a:pt x="11699587" y="1158627"/>
                  <a:pt x="11852874" y="1166169"/>
                  <a:pt x="12020690" y="1172056"/>
                </a:cubicBezTo>
                <a:lnTo>
                  <a:pt x="12192000" y="1177106"/>
                </a:lnTo>
                <a:lnTo>
                  <a:pt x="12192000" y="4302370"/>
                </a:lnTo>
                <a:lnTo>
                  <a:pt x="0" y="4302370"/>
                </a:lnTo>
                <a:lnTo>
                  <a:pt x="0" y="0"/>
                </a:lnTo>
                <a:close/>
              </a:path>
            </a:pathLst>
          </a:custGeom>
        </p:spPr>
      </p:pic>
      <p:sp>
        <p:nvSpPr>
          <p:cNvPr id="35" name="文本框 34">
            <a:extLst>
              <a:ext uri="{FF2B5EF4-FFF2-40B4-BE49-F238E27FC236}">
                <a16:creationId xmlns:a16="http://schemas.microsoft.com/office/drawing/2014/main" id="{CE3940CF-8DFC-4B89-A94B-F1EDBA1F24F5}"/>
              </a:ext>
            </a:extLst>
          </p:cNvPr>
          <p:cNvSpPr txBox="1"/>
          <p:nvPr/>
        </p:nvSpPr>
        <p:spPr>
          <a:xfrm>
            <a:off x="6308203" y="1520001"/>
            <a:ext cx="3248598" cy="461665"/>
          </a:xfrm>
          <a:prstGeom prst="rect">
            <a:avLst/>
          </a:prstGeom>
          <a:noFill/>
        </p:spPr>
        <p:txBody>
          <a:bodyPr vert="horz" wrap="square" rtlCol="0">
            <a:spAutoFit/>
          </a:bodyPr>
          <a:lstStyle/>
          <a:p>
            <a:pPr algn="dist"/>
            <a:r>
              <a:rPr lang="en-US" altLang="zh-CN" sz="2400" dirty="0">
                <a:solidFill>
                  <a:schemeClr val="bg1"/>
                </a:solidFill>
                <a:latin typeface="方正启体简体" panose="03000509000000000000" pitchFamily="65" charset="-122"/>
                <a:ea typeface="方正启体简体" panose="03000509000000000000" pitchFamily="65" charset="-122"/>
              </a:rPr>
              <a:t>01</a:t>
            </a:r>
            <a:r>
              <a:rPr lang="zh-CN" altLang="en-US" sz="2400" dirty="0">
                <a:solidFill>
                  <a:schemeClr val="bg1"/>
                </a:solidFill>
                <a:latin typeface="方正启体简体" panose="03000509000000000000" pitchFamily="65" charset="-122"/>
                <a:ea typeface="方正启体简体" panose="03000509000000000000" pitchFamily="65" charset="-122"/>
              </a:rPr>
              <a:t>、漏洞注入与攻击</a:t>
            </a:r>
          </a:p>
        </p:txBody>
      </p:sp>
      <p:sp>
        <p:nvSpPr>
          <p:cNvPr id="37" name="文本框 36">
            <a:extLst>
              <a:ext uri="{FF2B5EF4-FFF2-40B4-BE49-F238E27FC236}">
                <a16:creationId xmlns:a16="http://schemas.microsoft.com/office/drawing/2014/main" id="{C3EBDE8D-0D91-4446-A7B5-D2CC7DCF7CD4}"/>
              </a:ext>
            </a:extLst>
          </p:cNvPr>
          <p:cNvSpPr txBox="1"/>
          <p:nvPr/>
        </p:nvSpPr>
        <p:spPr>
          <a:xfrm>
            <a:off x="6308203" y="2514615"/>
            <a:ext cx="3575548" cy="461665"/>
          </a:xfrm>
          <a:prstGeom prst="rect">
            <a:avLst/>
          </a:prstGeom>
          <a:noFill/>
        </p:spPr>
        <p:txBody>
          <a:bodyPr vert="horz" wrap="square" rtlCol="0">
            <a:spAutoFit/>
          </a:bodyPr>
          <a:lstStyle/>
          <a:p>
            <a:pPr algn="dist"/>
            <a:r>
              <a:rPr lang="en-US" altLang="zh-CN" sz="2400" dirty="0">
                <a:solidFill>
                  <a:schemeClr val="bg1"/>
                </a:solidFill>
                <a:latin typeface="方正启体简体" panose="03000509000000000000" pitchFamily="65" charset="-122"/>
                <a:ea typeface="方正启体简体" panose="03000509000000000000" pitchFamily="65" charset="-122"/>
              </a:rPr>
              <a:t>02</a:t>
            </a:r>
            <a:r>
              <a:rPr lang="zh-CN" altLang="en-US" sz="2400" dirty="0">
                <a:solidFill>
                  <a:schemeClr val="bg1"/>
                </a:solidFill>
                <a:latin typeface="方正启体简体" panose="03000509000000000000" pitchFamily="65" charset="-122"/>
                <a:ea typeface="方正启体简体" panose="03000509000000000000" pitchFamily="65" charset="-122"/>
              </a:rPr>
              <a:t>、与硬件直接做交互</a:t>
            </a:r>
          </a:p>
        </p:txBody>
      </p:sp>
      <p:sp>
        <p:nvSpPr>
          <p:cNvPr id="39" name="文本框 38">
            <a:extLst>
              <a:ext uri="{FF2B5EF4-FFF2-40B4-BE49-F238E27FC236}">
                <a16:creationId xmlns:a16="http://schemas.microsoft.com/office/drawing/2014/main" id="{4094A4A8-9196-4DA2-ACC8-8F82AE938C0C}"/>
              </a:ext>
            </a:extLst>
          </p:cNvPr>
          <p:cNvSpPr txBox="1"/>
          <p:nvPr/>
        </p:nvSpPr>
        <p:spPr>
          <a:xfrm>
            <a:off x="6308203" y="3428999"/>
            <a:ext cx="4909526" cy="461665"/>
          </a:xfrm>
          <a:prstGeom prst="rect">
            <a:avLst/>
          </a:prstGeom>
          <a:noFill/>
        </p:spPr>
        <p:txBody>
          <a:bodyPr vert="horz" wrap="square" rtlCol="0">
            <a:spAutoFit/>
          </a:bodyPr>
          <a:lstStyle/>
          <a:p>
            <a:pPr algn="dist"/>
            <a:r>
              <a:rPr lang="en-US" altLang="zh-CN" sz="2400" dirty="0">
                <a:solidFill>
                  <a:schemeClr val="bg1"/>
                </a:solidFill>
                <a:latin typeface="方正启体简体" panose="03000509000000000000" pitchFamily="65" charset="-122"/>
                <a:ea typeface="方正启体简体" panose="03000509000000000000" pitchFamily="65" charset="-122"/>
              </a:rPr>
              <a:t>03</a:t>
            </a:r>
            <a:r>
              <a:rPr lang="zh-CN" altLang="en-US" sz="2400" dirty="0">
                <a:solidFill>
                  <a:schemeClr val="bg1"/>
                </a:solidFill>
                <a:latin typeface="方正启体简体" panose="03000509000000000000" pitchFamily="65" charset="-122"/>
                <a:ea typeface="方正启体简体" panose="03000509000000000000" pitchFamily="65" charset="-122"/>
              </a:rPr>
              <a:t>、利用汇编提高程序的执行速度</a:t>
            </a:r>
          </a:p>
        </p:txBody>
      </p:sp>
      <p:sp>
        <p:nvSpPr>
          <p:cNvPr id="43" name="文本框 42">
            <a:extLst>
              <a:ext uri="{FF2B5EF4-FFF2-40B4-BE49-F238E27FC236}">
                <a16:creationId xmlns:a16="http://schemas.microsoft.com/office/drawing/2014/main" id="{3FAE2991-7C48-4814-B557-03E3D9453EB8}"/>
              </a:ext>
            </a:extLst>
          </p:cNvPr>
          <p:cNvSpPr txBox="1"/>
          <p:nvPr/>
        </p:nvSpPr>
        <p:spPr>
          <a:xfrm>
            <a:off x="2308249" y="2645447"/>
            <a:ext cx="1925382" cy="769441"/>
          </a:xfrm>
          <a:prstGeom prst="rect">
            <a:avLst/>
          </a:prstGeom>
          <a:noFill/>
        </p:spPr>
        <p:txBody>
          <a:bodyPr vert="horz" wrap="square" rtlCol="0">
            <a:spAutoFit/>
          </a:bodyPr>
          <a:lstStyle/>
          <a:p>
            <a:pPr algn="r"/>
            <a:r>
              <a:rPr lang="zh-CN" altLang="en-US" sz="4400" spc="600" dirty="0">
                <a:solidFill>
                  <a:schemeClr val="bg1"/>
                </a:solidFill>
                <a:latin typeface="方正启体简体" panose="03000509000000000000" pitchFamily="65" charset="-122"/>
                <a:ea typeface="方正启体简体" panose="03000509000000000000" pitchFamily="65" charset="-122"/>
              </a:rPr>
              <a:t>目 录</a:t>
            </a:r>
          </a:p>
        </p:txBody>
      </p:sp>
      <p:sp>
        <p:nvSpPr>
          <p:cNvPr id="44" name="矩形 43">
            <a:extLst>
              <a:ext uri="{FF2B5EF4-FFF2-40B4-BE49-F238E27FC236}">
                <a16:creationId xmlns:a16="http://schemas.microsoft.com/office/drawing/2014/main" id="{FB49899D-9A59-46D4-8F3B-EDE5C1F4979F}"/>
              </a:ext>
            </a:extLst>
          </p:cNvPr>
          <p:cNvSpPr/>
          <p:nvPr/>
        </p:nvSpPr>
        <p:spPr>
          <a:xfrm>
            <a:off x="2743200" y="3231112"/>
            <a:ext cx="1326008" cy="379463"/>
          </a:xfrm>
          <a:prstGeom prst="rect">
            <a:avLst/>
          </a:prstGeom>
        </p:spPr>
        <p:txBody>
          <a:bodyPr vert="horz" wrap="square">
            <a:spAutoFit/>
          </a:bodyPr>
          <a:lstStyle/>
          <a:p>
            <a:pPr algn="dist">
              <a:lnSpc>
                <a:spcPct val="150000"/>
              </a:lnSpc>
            </a:pP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CONTENTS</a:t>
            </a:r>
            <a:endParaRPr lang="zh-CN" altLang="en-US"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Tree>
    <p:extLst>
      <p:ext uri="{BB962C8B-B14F-4D97-AF65-F5344CB8AC3E}">
        <p14:creationId xmlns:p14="http://schemas.microsoft.com/office/powerpoint/2010/main" val="419871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E1DB73-CBFC-4DBC-AA55-FE83CF90FE65}"/>
              </a:ext>
            </a:extLst>
          </p:cNvPr>
          <p:cNvSpPr/>
          <p:nvPr/>
        </p:nvSpPr>
        <p:spPr>
          <a:xfrm>
            <a:off x="0" y="0"/>
            <a:ext cx="12192000" cy="792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9282F1BD-BB0B-47FC-AA42-8C65F26E4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92" y="123040"/>
            <a:ext cx="2943828" cy="888849"/>
          </a:xfrm>
          <a:prstGeom prst="rect">
            <a:avLst/>
          </a:prstGeom>
        </p:spPr>
      </p:pic>
      <p:pic>
        <p:nvPicPr>
          <p:cNvPr id="22" name="图片 21">
            <a:extLst>
              <a:ext uri="{FF2B5EF4-FFF2-40B4-BE49-F238E27FC236}">
                <a16:creationId xmlns:a16="http://schemas.microsoft.com/office/drawing/2014/main" id="{BEC748E2-B3FB-4D97-8584-9DB079CC7F3E}"/>
              </a:ext>
            </a:extLst>
          </p:cNvPr>
          <p:cNvPicPr>
            <a:picLocks noChangeAspect="1"/>
          </p:cNvPicPr>
          <p:nvPr/>
        </p:nvPicPr>
        <p:blipFill>
          <a:blip r:embed="rId3">
            <a:extLst>
              <a:ext uri="{28A0092B-C50C-407E-A947-70E740481C1C}">
                <a14:useLocalDpi xmlns:a14="http://schemas.microsoft.com/office/drawing/2010/main" val="0"/>
              </a:ext>
            </a:extLst>
          </a:blip>
          <a:srcRect l="49900" t="66263" r="35034" b="8309"/>
          <a:stretch>
            <a:fillRect/>
          </a:stretch>
        </p:blipFill>
        <p:spPr>
          <a:xfrm>
            <a:off x="-827127" y="-253660"/>
            <a:ext cx="3200400" cy="1389888"/>
          </a:xfrm>
          <a:custGeom>
            <a:avLst/>
            <a:gdLst>
              <a:gd name="connsiteX0" fmla="*/ 2292096 w 3200400"/>
              <a:gd name="connsiteY0" fmla="*/ 0 h 1389888"/>
              <a:gd name="connsiteX1" fmla="*/ 2651760 w 3200400"/>
              <a:gd name="connsiteY1" fmla="*/ 54864 h 1389888"/>
              <a:gd name="connsiteX2" fmla="*/ 3029712 w 3200400"/>
              <a:gd name="connsiteY2" fmla="*/ 237744 h 1389888"/>
              <a:gd name="connsiteX3" fmla="*/ 3188208 w 3200400"/>
              <a:gd name="connsiteY3" fmla="*/ 408432 h 1389888"/>
              <a:gd name="connsiteX4" fmla="*/ 3200400 w 3200400"/>
              <a:gd name="connsiteY4" fmla="*/ 585216 h 1389888"/>
              <a:gd name="connsiteX5" fmla="*/ 3182112 w 3200400"/>
              <a:gd name="connsiteY5" fmla="*/ 658368 h 1389888"/>
              <a:gd name="connsiteX6" fmla="*/ 3157728 w 3200400"/>
              <a:gd name="connsiteY6" fmla="*/ 682752 h 1389888"/>
              <a:gd name="connsiteX7" fmla="*/ 3115056 w 3200400"/>
              <a:gd name="connsiteY7" fmla="*/ 694944 h 1389888"/>
              <a:gd name="connsiteX8" fmla="*/ 3090672 w 3200400"/>
              <a:gd name="connsiteY8" fmla="*/ 707136 h 1389888"/>
              <a:gd name="connsiteX9" fmla="*/ 3072384 w 3200400"/>
              <a:gd name="connsiteY9" fmla="*/ 713232 h 1389888"/>
              <a:gd name="connsiteX10" fmla="*/ 2919984 w 3200400"/>
              <a:gd name="connsiteY10" fmla="*/ 737616 h 1389888"/>
              <a:gd name="connsiteX11" fmla="*/ 2767584 w 3200400"/>
              <a:gd name="connsiteY11" fmla="*/ 780288 h 1389888"/>
              <a:gd name="connsiteX12" fmla="*/ 2731008 w 3200400"/>
              <a:gd name="connsiteY12" fmla="*/ 829056 h 1389888"/>
              <a:gd name="connsiteX13" fmla="*/ 2706624 w 3200400"/>
              <a:gd name="connsiteY13" fmla="*/ 853440 h 1389888"/>
              <a:gd name="connsiteX14" fmla="*/ 2688336 w 3200400"/>
              <a:gd name="connsiteY14" fmla="*/ 902208 h 1389888"/>
              <a:gd name="connsiteX15" fmla="*/ 2657856 w 3200400"/>
              <a:gd name="connsiteY15" fmla="*/ 950976 h 1389888"/>
              <a:gd name="connsiteX16" fmla="*/ 2645664 w 3200400"/>
              <a:gd name="connsiteY16" fmla="*/ 969264 h 1389888"/>
              <a:gd name="connsiteX17" fmla="*/ 2615184 w 3200400"/>
              <a:gd name="connsiteY17" fmla="*/ 1018032 h 1389888"/>
              <a:gd name="connsiteX18" fmla="*/ 2596896 w 3200400"/>
              <a:gd name="connsiteY18" fmla="*/ 1036320 h 1389888"/>
              <a:gd name="connsiteX19" fmla="*/ 2560320 w 3200400"/>
              <a:gd name="connsiteY19" fmla="*/ 1072896 h 1389888"/>
              <a:gd name="connsiteX20" fmla="*/ 2493264 w 3200400"/>
              <a:gd name="connsiteY20" fmla="*/ 1109472 h 1389888"/>
              <a:gd name="connsiteX21" fmla="*/ 2474976 w 3200400"/>
              <a:gd name="connsiteY21" fmla="*/ 1115568 h 1389888"/>
              <a:gd name="connsiteX22" fmla="*/ 2450592 w 3200400"/>
              <a:gd name="connsiteY22" fmla="*/ 1133856 h 1389888"/>
              <a:gd name="connsiteX23" fmla="*/ 2432304 w 3200400"/>
              <a:gd name="connsiteY23" fmla="*/ 1152144 h 1389888"/>
              <a:gd name="connsiteX24" fmla="*/ 2426208 w 3200400"/>
              <a:gd name="connsiteY24" fmla="*/ 1176528 h 1389888"/>
              <a:gd name="connsiteX25" fmla="*/ 2407920 w 3200400"/>
              <a:gd name="connsiteY25" fmla="*/ 1200912 h 1389888"/>
              <a:gd name="connsiteX26" fmla="*/ 2401824 w 3200400"/>
              <a:gd name="connsiteY26" fmla="*/ 1219200 h 1389888"/>
              <a:gd name="connsiteX27" fmla="*/ 2389632 w 3200400"/>
              <a:gd name="connsiteY27" fmla="*/ 1255776 h 1389888"/>
              <a:gd name="connsiteX28" fmla="*/ 2377440 w 3200400"/>
              <a:gd name="connsiteY28" fmla="*/ 1274064 h 1389888"/>
              <a:gd name="connsiteX29" fmla="*/ 2322576 w 3200400"/>
              <a:gd name="connsiteY29" fmla="*/ 1322832 h 1389888"/>
              <a:gd name="connsiteX30" fmla="*/ 2286000 w 3200400"/>
              <a:gd name="connsiteY30" fmla="*/ 1328928 h 1389888"/>
              <a:gd name="connsiteX31" fmla="*/ 2243328 w 3200400"/>
              <a:gd name="connsiteY31" fmla="*/ 1347216 h 1389888"/>
              <a:gd name="connsiteX32" fmla="*/ 2176272 w 3200400"/>
              <a:gd name="connsiteY32" fmla="*/ 1365504 h 1389888"/>
              <a:gd name="connsiteX33" fmla="*/ 2103120 w 3200400"/>
              <a:gd name="connsiteY33" fmla="*/ 1383792 h 1389888"/>
              <a:gd name="connsiteX34" fmla="*/ 1889760 w 3200400"/>
              <a:gd name="connsiteY34" fmla="*/ 1389888 h 1389888"/>
              <a:gd name="connsiteX35" fmla="*/ 1804416 w 3200400"/>
              <a:gd name="connsiteY35" fmla="*/ 1377696 h 1389888"/>
              <a:gd name="connsiteX36" fmla="*/ 1767840 w 3200400"/>
              <a:gd name="connsiteY36" fmla="*/ 1341120 h 1389888"/>
              <a:gd name="connsiteX37" fmla="*/ 1737360 w 3200400"/>
              <a:gd name="connsiteY37" fmla="*/ 1304544 h 1389888"/>
              <a:gd name="connsiteX38" fmla="*/ 1639824 w 3200400"/>
              <a:gd name="connsiteY38" fmla="*/ 1286256 h 1389888"/>
              <a:gd name="connsiteX39" fmla="*/ 1603248 w 3200400"/>
              <a:gd name="connsiteY39" fmla="*/ 1298448 h 1389888"/>
              <a:gd name="connsiteX40" fmla="*/ 1578864 w 3200400"/>
              <a:gd name="connsiteY40" fmla="*/ 1304544 h 1389888"/>
              <a:gd name="connsiteX41" fmla="*/ 1420368 w 3200400"/>
              <a:gd name="connsiteY41" fmla="*/ 1322832 h 1389888"/>
              <a:gd name="connsiteX42" fmla="*/ 1359408 w 3200400"/>
              <a:gd name="connsiteY42" fmla="*/ 1335024 h 1389888"/>
              <a:gd name="connsiteX43" fmla="*/ 1317101 w 3200400"/>
              <a:gd name="connsiteY43" fmla="*/ 1341906 h 1389888"/>
              <a:gd name="connsiteX44" fmla="*/ 1314800 w 3200400"/>
              <a:gd name="connsiteY44" fmla="*/ 1342091 h 1389888"/>
              <a:gd name="connsiteX45" fmla="*/ 1316763 w 3200400"/>
              <a:gd name="connsiteY45" fmla="*/ 1341337 h 1389888"/>
              <a:gd name="connsiteX46" fmla="*/ 1312134 w 3200400"/>
              <a:gd name="connsiteY46" fmla="*/ 1342306 h 1389888"/>
              <a:gd name="connsiteX47" fmla="*/ 1314800 w 3200400"/>
              <a:gd name="connsiteY47" fmla="*/ 1342091 h 1389888"/>
              <a:gd name="connsiteX48" fmla="*/ 1312258 w 3200400"/>
              <a:gd name="connsiteY48" fmla="*/ 1343068 h 1389888"/>
              <a:gd name="connsiteX49" fmla="*/ 1298448 w 3200400"/>
              <a:gd name="connsiteY49" fmla="*/ 1347216 h 1389888"/>
              <a:gd name="connsiteX50" fmla="*/ 1274064 w 3200400"/>
              <a:gd name="connsiteY50" fmla="*/ 1353312 h 1389888"/>
              <a:gd name="connsiteX51" fmla="*/ 1237488 w 3200400"/>
              <a:gd name="connsiteY51" fmla="*/ 1377696 h 1389888"/>
              <a:gd name="connsiteX52" fmla="*/ 1121664 w 3200400"/>
              <a:gd name="connsiteY52" fmla="*/ 1383792 h 1389888"/>
              <a:gd name="connsiteX53" fmla="*/ 1066800 w 3200400"/>
              <a:gd name="connsiteY53" fmla="*/ 1377696 h 1389888"/>
              <a:gd name="connsiteX54" fmla="*/ 1048512 w 3200400"/>
              <a:gd name="connsiteY54" fmla="*/ 1371600 h 1389888"/>
              <a:gd name="connsiteX55" fmla="*/ 1024128 w 3200400"/>
              <a:gd name="connsiteY55" fmla="*/ 1365504 h 1389888"/>
              <a:gd name="connsiteX56" fmla="*/ 1005840 w 3200400"/>
              <a:gd name="connsiteY56" fmla="*/ 1359408 h 1389888"/>
              <a:gd name="connsiteX57" fmla="*/ 963168 w 3200400"/>
              <a:gd name="connsiteY57" fmla="*/ 1341120 h 1389888"/>
              <a:gd name="connsiteX58" fmla="*/ 932688 w 3200400"/>
              <a:gd name="connsiteY58" fmla="*/ 1335024 h 1389888"/>
              <a:gd name="connsiteX59" fmla="*/ 890016 w 3200400"/>
              <a:gd name="connsiteY59" fmla="*/ 1328928 h 1389888"/>
              <a:gd name="connsiteX60" fmla="*/ 871728 w 3200400"/>
              <a:gd name="connsiteY60" fmla="*/ 1322832 h 1389888"/>
              <a:gd name="connsiteX61" fmla="*/ 780288 w 3200400"/>
              <a:gd name="connsiteY61" fmla="*/ 1310640 h 1389888"/>
              <a:gd name="connsiteX62" fmla="*/ 743712 w 3200400"/>
              <a:gd name="connsiteY62" fmla="*/ 1304544 h 1389888"/>
              <a:gd name="connsiteX63" fmla="*/ 670560 w 3200400"/>
              <a:gd name="connsiteY63" fmla="*/ 1292352 h 1389888"/>
              <a:gd name="connsiteX64" fmla="*/ 621792 w 3200400"/>
              <a:gd name="connsiteY64" fmla="*/ 1286256 h 1389888"/>
              <a:gd name="connsiteX65" fmla="*/ 579120 w 3200400"/>
              <a:gd name="connsiteY65" fmla="*/ 1274064 h 1389888"/>
              <a:gd name="connsiteX66" fmla="*/ 554736 w 3200400"/>
              <a:gd name="connsiteY66" fmla="*/ 1261872 h 1389888"/>
              <a:gd name="connsiteX67" fmla="*/ 536448 w 3200400"/>
              <a:gd name="connsiteY67" fmla="*/ 1255776 h 1389888"/>
              <a:gd name="connsiteX68" fmla="*/ 524256 w 3200400"/>
              <a:gd name="connsiteY68" fmla="*/ 1237488 h 1389888"/>
              <a:gd name="connsiteX69" fmla="*/ 487680 w 3200400"/>
              <a:gd name="connsiteY69" fmla="*/ 1219200 h 1389888"/>
              <a:gd name="connsiteX70" fmla="*/ 469392 w 3200400"/>
              <a:gd name="connsiteY70" fmla="*/ 1207008 h 1389888"/>
              <a:gd name="connsiteX71" fmla="*/ 451104 w 3200400"/>
              <a:gd name="connsiteY71" fmla="*/ 1200912 h 1389888"/>
              <a:gd name="connsiteX72" fmla="*/ 432816 w 3200400"/>
              <a:gd name="connsiteY72" fmla="*/ 1182624 h 1389888"/>
              <a:gd name="connsiteX73" fmla="*/ 365760 w 3200400"/>
              <a:gd name="connsiteY73" fmla="*/ 1164336 h 1389888"/>
              <a:gd name="connsiteX74" fmla="*/ 335280 w 3200400"/>
              <a:gd name="connsiteY74" fmla="*/ 1158240 h 1389888"/>
              <a:gd name="connsiteX75" fmla="*/ 280416 w 3200400"/>
              <a:gd name="connsiteY75" fmla="*/ 1139952 h 1389888"/>
              <a:gd name="connsiteX76" fmla="*/ 231648 w 3200400"/>
              <a:gd name="connsiteY76" fmla="*/ 1127760 h 1389888"/>
              <a:gd name="connsiteX77" fmla="*/ 213360 w 3200400"/>
              <a:gd name="connsiteY77" fmla="*/ 1121664 h 1389888"/>
              <a:gd name="connsiteX78" fmla="*/ 188976 w 3200400"/>
              <a:gd name="connsiteY78" fmla="*/ 1115568 h 1389888"/>
              <a:gd name="connsiteX79" fmla="*/ 170688 w 3200400"/>
              <a:gd name="connsiteY79" fmla="*/ 1109472 h 1389888"/>
              <a:gd name="connsiteX80" fmla="*/ 152400 w 3200400"/>
              <a:gd name="connsiteY80" fmla="*/ 1103376 h 1389888"/>
              <a:gd name="connsiteX81" fmla="*/ 115824 w 3200400"/>
              <a:gd name="connsiteY81" fmla="*/ 1091184 h 1389888"/>
              <a:gd name="connsiteX82" fmla="*/ 97536 w 3200400"/>
              <a:gd name="connsiteY82" fmla="*/ 1072896 h 1389888"/>
              <a:gd name="connsiteX83" fmla="*/ 79248 w 3200400"/>
              <a:gd name="connsiteY83" fmla="*/ 1060704 h 1389888"/>
              <a:gd name="connsiteX84" fmla="*/ 67056 w 3200400"/>
              <a:gd name="connsiteY84" fmla="*/ 1036320 h 1389888"/>
              <a:gd name="connsiteX85" fmla="*/ 54864 w 3200400"/>
              <a:gd name="connsiteY85" fmla="*/ 1018032 h 1389888"/>
              <a:gd name="connsiteX86" fmla="*/ 6096 w 3200400"/>
              <a:gd name="connsiteY86" fmla="*/ 938784 h 1389888"/>
              <a:gd name="connsiteX87" fmla="*/ 0 w 3200400"/>
              <a:gd name="connsiteY87" fmla="*/ 847344 h 1389888"/>
              <a:gd name="connsiteX88" fmla="*/ 16151 w 3200400"/>
              <a:gd name="connsiteY88" fmla="*/ 830994 h 1389888"/>
              <a:gd name="connsiteX89" fmla="*/ 20217 w 3200400"/>
              <a:gd name="connsiteY89" fmla="*/ 826699 h 1389888"/>
              <a:gd name="connsiteX90" fmla="*/ 16734 w 3200400"/>
              <a:gd name="connsiteY90" fmla="*/ 833453 h 1389888"/>
              <a:gd name="connsiteX91" fmla="*/ 36576 w 3200400"/>
              <a:gd name="connsiteY91" fmla="*/ 822960 h 1389888"/>
              <a:gd name="connsiteX92" fmla="*/ 54864 w 3200400"/>
              <a:gd name="connsiteY92" fmla="*/ 804672 h 1389888"/>
              <a:gd name="connsiteX93" fmla="*/ 91440 w 3200400"/>
              <a:gd name="connsiteY93" fmla="*/ 792480 h 1389888"/>
              <a:gd name="connsiteX94" fmla="*/ 128016 w 3200400"/>
              <a:gd name="connsiteY94" fmla="*/ 755904 h 1389888"/>
              <a:gd name="connsiteX95" fmla="*/ 146304 w 3200400"/>
              <a:gd name="connsiteY95" fmla="*/ 743712 h 1389888"/>
              <a:gd name="connsiteX96" fmla="*/ 164592 w 3200400"/>
              <a:gd name="connsiteY96" fmla="*/ 725424 h 1389888"/>
              <a:gd name="connsiteX97" fmla="*/ 219456 w 3200400"/>
              <a:gd name="connsiteY97" fmla="*/ 694944 h 1389888"/>
              <a:gd name="connsiteX98" fmla="*/ 286512 w 3200400"/>
              <a:gd name="connsiteY98" fmla="*/ 670560 h 1389888"/>
              <a:gd name="connsiteX99" fmla="*/ 310896 w 3200400"/>
              <a:gd name="connsiteY99" fmla="*/ 658368 h 1389888"/>
              <a:gd name="connsiteX100" fmla="*/ 365760 w 3200400"/>
              <a:gd name="connsiteY100" fmla="*/ 646176 h 1389888"/>
              <a:gd name="connsiteX101" fmla="*/ 384048 w 3200400"/>
              <a:gd name="connsiteY101" fmla="*/ 640080 h 1389888"/>
              <a:gd name="connsiteX102" fmla="*/ 414528 w 3200400"/>
              <a:gd name="connsiteY102" fmla="*/ 633984 h 1389888"/>
              <a:gd name="connsiteX103" fmla="*/ 438912 w 3200400"/>
              <a:gd name="connsiteY103" fmla="*/ 621792 h 1389888"/>
              <a:gd name="connsiteX104" fmla="*/ 457200 w 3200400"/>
              <a:gd name="connsiteY104" fmla="*/ 615696 h 1389888"/>
              <a:gd name="connsiteX105" fmla="*/ 487680 w 3200400"/>
              <a:gd name="connsiteY105" fmla="*/ 579120 h 1389888"/>
              <a:gd name="connsiteX106" fmla="*/ 505968 w 3200400"/>
              <a:gd name="connsiteY106" fmla="*/ 554736 h 1389888"/>
              <a:gd name="connsiteX107" fmla="*/ 512064 w 3200400"/>
              <a:gd name="connsiteY107" fmla="*/ 524256 h 1389888"/>
              <a:gd name="connsiteX108" fmla="*/ 530352 w 3200400"/>
              <a:gd name="connsiteY108" fmla="*/ 487680 h 1389888"/>
              <a:gd name="connsiteX109" fmla="*/ 560832 w 3200400"/>
              <a:gd name="connsiteY109" fmla="*/ 420624 h 1389888"/>
              <a:gd name="connsiteX110" fmla="*/ 585216 w 3200400"/>
              <a:gd name="connsiteY110" fmla="*/ 371856 h 1389888"/>
              <a:gd name="connsiteX111" fmla="*/ 591312 w 3200400"/>
              <a:gd name="connsiteY111" fmla="*/ 347472 h 1389888"/>
              <a:gd name="connsiteX112" fmla="*/ 603504 w 3200400"/>
              <a:gd name="connsiteY112" fmla="*/ 323088 h 1389888"/>
              <a:gd name="connsiteX113" fmla="*/ 615696 w 3200400"/>
              <a:gd name="connsiteY113" fmla="*/ 292608 h 1389888"/>
              <a:gd name="connsiteX114" fmla="*/ 633984 w 3200400"/>
              <a:gd name="connsiteY114" fmla="*/ 280416 h 1389888"/>
              <a:gd name="connsiteX115" fmla="*/ 652272 w 3200400"/>
              <a:gd name="connsiteY115" fmla="*/ 249936 h 1389888"/>
              <a:gd name="connsiteX116" fmla="*/ 694944 w 3200400"/>
              <a:gd name="connsiteY116" fmla="*/ 207264 h 1389888"/>
              <a:gd name="connsiteX117" fmla="*/ 743712 w 3200400"/>
              <a:gd name="connsiteY117" fmla="*/ 170688 h 1389888"/>
              <a:gd name="connsiteX118" fmla="*/ 780288 w 3200400"/>
              <a:gd name="connsiteY118" fmla="*/ 146304 h 1389888"/>
              <a:gd name="connsiteX119" fmla="*/ 822960 w 3200400"/>
              <a:gd name="connsiteY119" fmla="*/ 134112 h 1389888"/>
              <a:gd name="connsiteX120" fmla="*/ 914400 w 3200400"/>
              <a:gd name="connsiteY120" fmla="*/ 121920 h 1389888"/>
              <a:gd name="connsiteX121" fmla="*/ 987552 w 3200400"/>
              <a:gd name="connsiteY121" fmla="*/ 109728 h 1389888"/>
              <a:gd name="connsiteX122" fmla="*/ 1365504 w 3200400"/>
              <a:gd name="connsiteY122" fmla="*/ 109728 h 1389888"/>
              <a:gd name="connsiteX123" fmla="*/ 1353312 w 3200400"/>
              <a:gd name="connsiteY123" fmla="*/ 91440 h 1389888"/>
              <a:gd name="connsiteX124" fmla="*/ 1420368 w 3200400"/>
              <a:gd name="connsiteY124" fmla="*/ 30480 h 1389888"/>
              <a:gd name="connsiteX125" fmla="*/ 1444752 w 3200400"/>
              <a:gd name="connsiteY125" fmla="*/ 24384 h 1389888"/>
              <a:gd name="connsiteX126" fmla="*/ 1499616 w 3200400"/>
              <a:gd name="connsiteY126" fmla="*/ 6096 h 1389888"/>
              <a:gd name="connsiteX127" fmla="*/ 2292096 w 3200400"/>
              <a:gd name="connsiteY127" fmla="*/ 0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200400" h="1389888">
                <a:moveTo>
                  <a:pt x="2292096" y="0"/>
                </a:moveTo>
                <a:cubicBezTo>
                  <a:pt x="2356158" y="8542"/>
                  <a:pt x="2587533" y="37023"/>
                  <a:pt x="2651760" y="54864"/>
                </a:cubicBezTo>
                <a:cubicBezTo>
                  <a:pt x="2757002" y="84098"/>
                  <a:pt x="2953644" y="188946"/>
                  <a:pt x="3029712" y="237744"/>
                </a:cubicBezTo>
                <a:cubicBezTo>
                  <a:pt x="3064792" y="260248"/>
                  <a:pt x="3173971" y="357416"/>
                  <a:pt x="3188208" y="408432"/>
                </a:cubicBezTo>
                <a:cubicBezTo>
                  <a:pt x="3204085" y="465326"/>
                  <a:pt x="3196336" y="526288"/>
                  <a:pt x="3200400" y="585216"/>
                </a:cubicBezTo>
                <a:cubicBezTo>
                  <a:pt x="3196956" y="605881"/>
                  <a:pt x="3193259" y="639790"/>
                  <a:pt x="3182112" y="658368"/>
                </a:cubicBezTo>
                <a:cubicBezTo>
                  <a:pt x="3176198" y="668225"/>
                  <a:pt x="3165856" y="674624"/>
                  <a:pt x="3157728" y="682752"/>
                </a:cubicBezTo>
                <a:cubicBezTo>
                  <a:pt x="3143504" y="686816"/>
                  <a:pt x="3128959" y="689889"/>
                  <a:pt x="3115056" y="694944"/>
                </a:cubicBezTo>
                <a:cubicBezTo>
                  <a:pt x="3106516" y="698050"/>
                  <a:pt x="3099025" y="703556"/>
                  <a:pt x="3090672" y="707136"/>
                </a:cubicBezTo>
                <a:cubicBezTo>
                  <a:pt x="3084766" y="709667"/>
                  <a:pt x="3078480" y="711200"/>
                  <a:pt x="3072384" y="713232"/>
                </a:cubicBezTo>
                <a:lnTo>
                  <a:pt x="2919984" y="737616"/>
                </a:lnTo>
                <a:cubicBezTo>
                  <a:pt x="2857997" y="747947"/>
                  <a:pt x="2828065" y="751826"/>
                  <a:pt x="2767584" y="780288"/>
                </a:cubicBezTo>
                <a:cubicBezTo>
                  <a:pt x="2750510" y="788323"/>
                  <a:pt x="2740548" y="816790"/>
                  <a:pt x="2731008" y="829056"/>
                </a:cubicBezTo>
                <a:cubicBezTo>
                  <a:pt x="2723951" y="838129"/>
                  <a:pt x="2713000" y="843876"/>
                  <a:pt x="2706624" y="853440"/>
                </a:cubicBezTo>
                <a:cubicBezTo>
                  <a:pt x="2701765" y="860729"/>
                  <a:pt x="2692185" y="890660"/>
                  <a:pt x="2688336" y="902208"/>
                </a:cubicBezTo>
                <a:cubicBezTo>
                  <a:pt x="2653369" y="948831"/>
                  <a:pt x="2684633" y="904116"/>
                  <a:pt x="2657856" y="950976"/>
                </a:cubicBezTo>
                <a:cubicBezTo>
                  <a:pt x="2654221" y="957337"/>
                  <a:pt x="2649547" y="963051"/>
                  <a:pt x="2645664" y="969264"/>
                </a:cubicBezTo>
                <a:cubicBezTo>
                  <a:pt x="2608902" y="1028084"/>
                  <a:pt x="2643041" y="976246"/>
                  <a:pt x="2615184" y="1018032"/>
                </a:cubicBezTo>
                <a:cubicBezTo>
                  <a:pt x="2610402" y="1025205"/>
                  <a:pt x="2602992" y="1030224"/>
                  <a:pt x="2596896" y="1036320"/>
                </a:cubicBezTo>
                <a:cubicBezTo>
                  <a:pt x="2584704" y="1048512"/>
                  <a:pt x="2573207" y="1061441"/>
                  <a:pt x="2560320" y="1072896"/>
                </a:cubicBezTo>
                <a:cubicBezTo>
                  <a:pt x="2546337" y="1085325"/>
                  <a:pt x="2500391" y="1106232"/>
                  <a:pt x="2493264" y="1109472"/>
                </a:cubicBezTo>
                <a:cubicBezTo>
                  <a:pt x="2487414" y="1112131"/>
                  <a:pt x="2480555" y="1112380"/>
                  <a:pt x="2474976" y="1115568"/>
                </a:cubicBezTo>
                <a:cubicBezTo>
                  <a:pt x="2466155" y="1120609"/>
                  <a:pt x="2458306" y="1127244"/>
                  <a:pt x="2450592" y="1133856"/>
                </a:cubicBezTo>
                <a:cubicBezTo>
                  <a:pt x="2444046" y="1139467"/>
                  <a:pt x="2436581" y="1144659"/>
                  <a:pt x="2432304" y="1152144"/>
                </a:cubicBezTo>
                <a:cubicBezTo>
                  <a:pt x="2428147" y="1159418"/>
                  <a:pt x="2428240" y="1168400"/>
                  <a:pt x="2426208" y="1176528"/>
                </a:cubicBezTo>
                <a:lnTo>
                  <a:pt x="2407920" y="1200912"/>
                </a:lnTo>
                <a:cubicBezTo>
                  <a:pt x="2404065" y="1206053"/>
                  <a:pt x="2403856" y="1213104"/>
                  <a:pt x="2401824" y="1219200"/>
                </a:cubicBezTo>
                <a:cubicBezTo>
                  <a:pt x="2397760" y="1231392"/>
                  <a:pt x="2394851" y="1244032"/>
                  <a:pt x="2389632" y="1255776"/>
                </a:cubicBezTo>
                <a:cubicBezTo>
                  <a:pt x="2386656" y="1262471"/>
                  <a:pt x="2381504" y="1267968"/>
                  <a:pt x="2377440" y="1274064"/>
                </a:cubicBezTo>
                <a:cubicBezTo>
                  <a:pt x="2360737" y="1299118"/>
                  <a:pt x="2344564" y="1308173"/>
                  <a:pt x="2322576" y="1322832"/>
                </a:cubicBezTo>
                <a:cubicBezTo>
                  <a:pt x="2310384" y="1324864"/>
                  <a:pt x="2298066" y="1326247"/>
                  <a:pt x="2286000" y="1328928"/>
                </a:cubicBezTo>
                <a:cubicBezTo>
                  <a:pt x="2269855" y="1332516"/>
                  <a:pt x="2258237" y="1339761"/>
                  <a:pt x="2243328" y="1347216"/>
                </a:cubicBezTo>
                <a:cubicBezTo>
                  <a:pt x="2222703" y="1357528"/>
                  <a:pt x="2198569" y="1361045"/>
                  <a:pt x="2176272" y="1365504"/>
                </a:cubicBezTo>
                <a:cubicBezTo>
                  <a:pt x="2125303" y="1375698"/>
                  <a:pt x="2154937" y="1381264"/>
                  <a:pt x="2103120" y="1383792"/>
                </a:cubicBezTo>
                <a:cubicBezTo>
                  <a:pt x="2032055" y="1387259"/>
                  <a:pt x="1960880" y="1387856"/>
                  <a:pt x="1889760" y="1389888"/>
                </a:cubicBezTo>
                <a:cubicBezTo>
                  <a:pt x="1837024" y="1381099"/>
                  <a:pt x="1865449" y="1385325"/>
                  <a:pt x="1804416" y="1377696"/>
                </a:cubicBezTo>
                <a:cubicBezTo>
                  <a:pt x="1787307" y="1375557"/>
                  <a:pt x="1779295" y="1354007"/>
                  <a:pt x="1767840" y="1341120"/>
                </a:cubicBezTo>
                <a:cubicBezTo>
                  <a:pt x="1740439" y="1310294"/>
                  <a:pt x="1773098" y="1334326"/>
                  <a:pt x="1737360" y="1304544"/>
                </a:cubicBezTo>
                <a:cubicBezTo>
                  <a:pt x="1705914" y="1278339"/>
                  <a:pt x="1694240" y="1290442"/>
                  <a:pt x="1639824" y="1286256"/>
                </a:cubicBezTo>
                <a:cubicBezTo>
                  <a:pt x="1639824" y="1286256"/>
                  <a:pt x="1615558" y="1294755"/>
                  <a:pt x="1603248" y="1298448"/>
                </a:cubicBezTo>
                <a:cubicBezTo>
                  <a:pt x="1595223" y="1300855"/>
                  <a:pt x="1587079" y="1302901"/>
                  <a:pt x="1578864" y="1304544"/>
                </a:cubicBezTo>
                <a:cubicBezTo>
                  <a:pt x="1527622" y="1314792"/>
                  <a:pt x="1469925" y="1317876"/>
                  <a:pt x="1420368" y="1322832"/>
                </a:cubicBezTo>
                <a:cubicBezTo>
                  <a:pt x="1399748" y="1324894"/>
                  <a:pt x="1379815" y="1331423"/>
                  <a:pt x="1359408" y="1335024"/>
                </a:cubicBezTo>
                <a:cubicBezTo>
                  <a:pt x="1335600" y="1339226"/>
                  <a:pt x="1323172" y="1341149"/>
                  <a:pt x="1317101" y="1341906"/>
                </a:cubicBezTo>
                <a:lnTo>
                  <a:pt x="1314800" y="1342091"/>
                </a:lnTo>
                <a:lnTo>
                  <a:pt x="1316763" y="1341337"/>
                </a:lnTo>
                <a:cubicBezTo>
                  <a:pt x="1317873" y="1340535"/>
                  <a:pt x="1310678" y="1342108"/>
                  <a:pt x="1312134" y="1342306"/>
                </a:cubicBezTo>
                <a:lnTo>
                  <a:pt x="1314800" y="1342091"/>
                </a:lnTo>
                <a:lnTo>
                  <a:pt x="1312258" y="1343068"/>
                </a:lnTo>
                <a:cubicBezTo>
                  <a:pt x="1309414" y="1344002"/>
                  <a:pt x="1305021" y="1345338"/>
                  <a:pt x="1298448" y="1347216"/>
                </a:cubicBezTo>
                <a:cubicBezTo>
                  <a:pt x="1290392" y="1349518"/>
                  <a:pt x="1281338" y="1349155"/>
                  <a:pt x="1274064" y="1353312"/>
                </a:cubicBezTo>
                <a:cubicBezTo>
                  <a:pt x="1248783" y="1367758"/>
                  <a:pt x="1265780" y="1375124"/>
                  <a:pt x="1237488" y="1377696"/>
                </a:cubicBezTo>
                <a:cubicBezTo>
                  <a:pt x="1198985" y="1381196"/>
                  <a:pt x="1160272" y="1381760"/>
                  <a:pt x="1121664" y="1383792"/>
                </a:cubicBezTo>
                <a:cubicBezTo>
                  <a:pt x="1103376" y="1381760"/>
                  <a:pt x="1084950" y="1380721"/>
                  <a:pt x="1066800" y="1377696"/>
                </a:cubicBezTo>
                <a:cubicBezTo>
                  <a:pt x="1060462" y="1376640"/>
                  <a:pt x="1054691" y="1373365"/>
                  <a:pt x="1048512" y="1371600"/>
                </a:cubicBezTo>
                <a:cubicBezTo>
                  <a:pt x="1040456" y="1369298"/>
                  <a:pt x="1032184" y="1367806"/>
                  <a:pt x="1024128" y="1365504"/>
                </a:cubicBezTo>
                <a:cubicBezTo>
                  <a:pt x="1017949" y="1363739"/>
                  <a:pt x="1012019" y="1361173"/>
                  <a:pt x="1005840" y="1359408"/>
                </a:cubicBezTo>
                <a:cubicBezTo>
                  <a:pt x="971396" y="1349567"/>
                  <a:pt x="991009" y="1359681"/>
                  <a:pt x="963168" y="1341120"/>
                </a:cubicBezTo>
                <a:cubicBezTo>
                  <a:pt x="953008" y="1339088"/>
                  <a:pt x="942908" y="1336727"/>
                  <a:pt x="932688" y="1335024"/>
                </a:cubicBezTo>
                <a:cubicBezTo>
                  <a:pt x="918515" y="1332662"/>
                  <a:pt x="904105" y="1331746"/>
                  <a:pt x="890016" y="1328928"/>
                </a:cubicBezTo>
                <a:cubicBezTo>
                  <a:pt x="883715" y="1327668"/>
                  <a:pt x="878001" y="1324226"/>
                  <a:pt x="871728" y="1322832"/>
                </a:cubicBezTo>
                <a:cubicBezTo>
                  <a:pt x="844365" y="1316751"/>
                  <a:pt x="806701" y="1313575"/>
                  <a:pt x="780288" y="1310640"/>
                </a:cubicBezTo>
                <a:cubicBezTo>
                  <a:pt x="768003" y="1309275"/>
                  <a:pt x="755904" y="1306576"/>
                  <a:pt x="743712" y="1304544"/>
                </a:cubicBezTo>
                <a:cubicBezTo>
                  <a:pt x="719328" y="1300480"/>
                  <a:pt x="695007" y="1296019"/>
                  <a:pt x="670560" y="1292352"/>
                </a:cubicBezTo>
                <a:cubicBezTo>
                  <a:pt x="654359" y="1289922"/>
                  <a:pt x="637952" y="1288949"/>
                  <a:pt x="621792" y="1286256"/>
                </a:cubicBezTo>
                <a:cubicBezTo>
                  <a:pt x="613355" y="1284850"/>
                  <a:pt x="588344" y="1278017"/>
                  <a:pt x="579120" y="1274064"/>
                </a:cubicBezTo>
                <a:cubicBezTo>
                  <a:pt x="570767" y="1270484"/>
                  <a:pt x="563089" y="1265452"/>
                  <a:pt x="554736" y="1261872"/>
                </a:cubicBezTo>
                <a:cubicBezTo>
                  <a:pt x="548830" y="1259341"/>
                  <a:pt x="541466" y="1259790"/>
                  <a:pt x="536448" y="1255776"/>
                </a:cubicBezTo>
                <a:cubicBezTo>
                  <a:pt x="530727" y="1251199"/>
                  <a:pt x="528320" y="1243584"/>
                  <a:pt x="524256" y="1237488"/>
                </a:cubicBezTo>
                <a:cubicBezTo>
                  <a:pt x="471845" y="1202547"/>
                  <a:pt x="538157" y="1244439"/>
                  <a:pt x="487680" y="1219200"/>
                </a:cubicBezTo>
                <a:cubicBezTo>
                  <a:pt x="481127" y="1215923"/>
                  <a:pt x="475945" y="1210285"/>
                  <a:pt x="469392" y="1207008"/>
                </a:cubicBezTo>
                <a:cubicBezTo>
                  <a:pt x="463645" y="1204134"/>
                  <a:pt x="456451" y="1204476"/>
                  <a:pt x="451104" y="1200912"/>
                </a:cubicBezTo>
                <a:cubicBezTo>
                  <a:pt x="443931" y="1196130"/>
                  <a:pt x="438912" y="1188720"/>
                  <a:pt x="432816" y="1182624"/>
                </a:cubicBezTo>
                <a:cubicBezTo>
                  <a:pt x="358556" y="1167772"/>
                  <a:pt x="450837" y="1187539"/>
                  <a:pt x="365760" y="1164336"/>
                </a:cubicBezTo>
                <a:cubicBezTo>
                  <a:pt x="355764" y="1161610"/>
                  <a:pt x="345440" y="1160272"/>
                  <a:pt x="335280" y="1158240"/>
                </a:cubicBezTo>
                <a:cubicBezTo>
                  <a:pt x="316377" y="1154459"/>
                  <a:pt x="298704" y="1146048"/>
                  <a:pt x="280416" y="1139952"/>
                </a:cubicBezTo>
                <a:cubicBezTo>
                  <a:pt x="264520" y="1134653"/>
                  <a:pt x="247814" y="1132169"/>
                  <a:pt x="231648" y="1127760"/>
                </a:cubicBezTo>
                <a:cubicBezTo>
                  <a:pt x="225449" y="1126069"/>
                  <a:pt x="219539" y="1123429"/>
                  <a:pt x="213360" y="1121664"/>
                </a:cubicBezTo>
                <a:cubicBezTo>
                  <a:pt x="205304" y="1119362"/>
                  <a:pt x="197104" y="1117600"/>
                  <a:pt x="188976" y="1115568"/>
                </a:cubicBezTo>
                <a:cubicBezTo>
                  <a:pt x="182742" y="1114010"/>
                  <a:pt x="176784" y="1111504"/>
                  <a:pt x="170688" y="1109472"/>
                </a:cubicBezTo>
                <a:lnTo>
                  <a:pt x="152400" y="1103376"/>
                </a:lnTo>
                <a:cubicBezTo>
                  <a:pt x="140208" y="1099312"/>
                  <a:pt x="127058" y="1097425"/>
                  <a:pt x="115824" y="1091184"/>
                </a:cubicBezTo>
                <a:cubicBezTo>
                  <a:pt x="108288" y="1086997"/>
                  <a:pt x="104159" y="1078415"/>
                  <a:pt x="97536" y="1072896"/>
                </a:cubicBezTo>
                <a:cubicBezTo>
                  <a:pt x="91908" y="1068206"/>
                  <a:pt x="83938" y="1066332"/>
                  <a:pt x="79248" y="1060704"/>
                </a:cubicBezTo>
                <a:cubicBezTo>
                  <a:pt x="73430" y="1053723"/>
                  <a:pt x="71565" y="1044210"/>
                  <a:pt x="67056" y="1036320"/>
                </a:cubicBezTo>
                <a:cubicBezTo>
                  <a:pt x="63421" y="1029959"/>
                  <a:pt x="58928" y="1024128"/>
                  <a:pt x="54864" y="1018032"/>
                </a:cubicBezTo>
                <a:cubicBezTo>
                  <a:pt x="39890" y="995571"/>
                  <a:pt x="10666" y="969249"/>
                  <a:pt x="6096" y="938784"/>
                </a:cubicBezTo>
                <a:cubicBezTo>
                  <a:pt x="1565" y="908574"/>
                  <a:pt x="2032" y="877824"/>
                  <a:pt x="0" y="847344"/>
                </a:cubicBezTo>
                <a:cubicBezTo>
                  <a:pt x="7293" y="840052"/>
                  <a:pt x="12506" y="834753"/>
                  <a:pt x="16151" y="830994"/>
                </a:cubicBezTo>
                <a:lnTo>
                  <a:pt x="20217" y="826699"/>
                </a:lnTo>
                <a:lnTo>
                  <a:pt x="16734" y="833453"/>
                </a:lnTo>
                <a:cubicBezTo>
                  <a:pt x="18086" y="834071"/>
                  <a:pt x="23343" y="831782"/>
                  <a:pt x="36576" y="822960"/>
                </a:cubicBezTo>
                <a:cubicBezTo>
                  <a:pt x="43749" y="818178"/>
                  <a:pt x="48768" y="810768"/>
                  <a:pt x="54864" y="804672"/>
                </a:cubicBezTo>
                <a:lnTo>
                  <a:pt x="91440" y="792480"/>
                </a:lnTo>
                <a:cubicBezTo>
                  <a:pt x="107797" y="787028"/>
                  <a:pt x="115129" y="767359"/>
                  <a:pt x="128016" y="755904"/>
                </a:cubicBezTo>
                <a:cubicBezTo>
                  <a:pt x="133492" y="751037"/>
                  <a:pt x="140676" y="748402"/>
                  <a:pt x="146304" y="743712"/>
                </a:cubicBezTo>
                <a:cubicBezTo>
                  <a:pt x="152927" y="738193"/>
                  <a:pt x="157695" y="730597"/>
                  <a:pt x="164592" y="725424"/>
                </a:cubicBezTo>
                <a:cubicBezTo>
                  <a:pt x="175783" y="717031"/>
                  <a:pt x="205245" y="701260"/>
                  <a:pt x="219456" y="694944"/>
                </a:cubicBezTo>
                <a:cubicBezTo>
                  <a:pt x="279430" y="668289"/>
                  <a:pt x="218930" y="697593"/>
                  <a:pt x="286512" y="670560"/>
                </a:cubicBezTo>
                <a:cubicBezTo>
                  <a:pt x="294949" y="667185"/>
                  <a:pt x="302387" y="661559"/>
                  <a:pt x="310896" y="658368"/>
                </a:cubicBezTo>
                <a:cubicBezTo>
                  <a:pt x="323412" y="653675"/>
                  <a:pt x="354173" y="649073"/>
                  <a:pt x="365760" y="646176"/>
                </a:cubicBezTo>
                <a:cubicBezTo>
                  <a:pt x="371994" y="644618"/>
                  <a:pt x="377814" y="641638"/>
                  <a:pt x="384048" y="640080"/>
                </a:cubicBezTo>
                <a:cubicBezTo>
                  <a:pt x="394100" y="637567"/>
                  <a:pt x="404698" y="637261"/>
                  <a:pt x="414528" y="633984"/>
                </a:cubicBezTo>
                <a:cubicBezTo>
                  <a:pt x="423149" y="631110"/>
                  <a:pt x="430559" y="625372"/>
                  <a:pt x="438912" y="621792"/>
                </a:cubicBezTo>
                <a:cubicBezTo>
                  <a:pt x="444818" y="619261"/>
                  <a:pt x="451853" y="619260"/>
                  <a:pt x="457200" y="615696"/>
                </a:cubicBezTo>
                <a:cubicBezTo>
                  <a:pt x="472725" y="605346"/>
                  <a:pt x="477457" y="593432"/>
                  <a:pt x="487680" y="579120"/>
                </a:cubicBezTo>
                <a:cubicBezTo>
                  <a:pt x="493585" y="570852"/>
                  <a:pt x="501842" y="564020"/>
                  <a:pt x="505968" y="554736"/>
                </a:cubicBezTo>
                <a:cubicBezTo>
                  <a:pt x="510176" y="545268"/>
                  <a:pt x="510032" y="534416"/>
                  <a:pt x="512064" y="524256"/>
                </a:cubicBezTo>
                <a:cubicBezTo>
                  <a:pt x="547005" y="471845"/>
                  <a:pt x="505113" y="538157"/>
                  <a:pt x="530352" y="487680"/>
                </a:cubicBezTo>
                <a:cubicBezTo>
                  <a:pt x="563552" y="421280"/>
                  <a:pt x="535891" y="495448"/>
                  <a:pt x="560832" y="420624"/>
                </a:cubicBezTo>
                <a:cubicBezTo>
                  <a:pt x="566579" y="403382"/>
                  <a:pt x="578226" y="388633"/>
                  <a:pt x="585216" y="371856"/>
                </a:cubicBezTo>
                <a:cubicBezTo>
                  <a:pt x="588438" y="364122"/>
                  <a:pt x="588370" y="355317"/>
                  <a:pt x="591312" y="347472"/>
                </a:cubicBezTo>
                <a:cubicBezTo>
                  <a:pt x="594503" y="338963"/>
                  <a:pt x="599813" y="331392"/>
                  <a:pt x="603504" y="323088"/>
                </a:cubicBezTo>
                <a:cubicBezTo>
                  <a:pt x="607948" y="313088"/>
                  <a:pt x="609336" y="301512"/>
                  <a:pt x="615696" y="292608"/>
                </a:cubicBezTo>
                <a:cubicBezTo>
                  <a:pt x="619954" y="286646"/>
                  <a:pt x="629216" y="285979"/>
                  <a:pt x="633984" y="280416"/>
                </a:cubicBezTo>
                <a:cubicBezTo>
                  <a:pt x="641695" y="271420"/>
                  <a:pt x="646176" y="260096"/>
                  <a:pt x="652272" y="249936"/>
                </a:cubicBezTo>
                <a:cubicBezTo>
                  <a:pt x="684784" y="225552"/>
                  <a:pt x="670560" y="239776"/>
                  <a:pt x="694944" y="207264"/>
                </a:cubicBezTo>
                <a:cubicBezTo>
                  <a:pt x="707136" y="191008"/>
                  <a:pt x="727456" y="182880"/>
                  <a:pt x="743712" y="170688"/>
                </a:cubicBezTo>
                <a:cubicBezTo>
                  <a:pt x="755434" y="161896"/>
                  <a:pt x="767479" y="153420"/>
                  <a:pt x="780288" y="146304"/>
                </a:cubicBezTo>
                <a:cubicBezTo>
                  <a:pt x="787443" y="142329"/>
                  <a:pt x="817221" y="135547"/>
                  <a:pt x="822960" y="134112"/>
                </a:cubicBezTo>
                <a:cubicBezTo>
                  <a:pt x="872651" y="128591"/>
                  <a:pt x="871401" y="129738"/>
                  <a:pt x="914400" y="121920"/>
                </a:cubicBezTo>
                <a:cubicBezTo>
                  <a:pt x="936333" y="117932"/>
                  <a:pt x="966014" y="110458"/>
                  <a:pt x="987552" y="109728"/>
                </a:cubicBezTo>
                <a:cubicBezTo>
                  <a:pt x="1288001" y="99543"/>
                  <a:pt x="1304544" y="112776"/>
                  <a:pt x="1365504" y="109728"/>
                </a:cubicBezTo>
                <a:cubicBezTo>
                  <a:pt x="1426464" y="106680"/>
                  <a:pt x="1330769" y="111165"/>
                  <a:pt x="1353312" y="91440"/>
                </a:cubicBezTo>
                <a:cubicBezTo>
                  <a:pt x="1423622" y="29919"/>
                  <a:pt x="1339652" y="111196"/>
                  <a:pt x="1420368" y="30480"/>
                </a:cubicBezTo>
                <a:lnTo>
                  <a:pt x="1444752" y="24384"/>
                </a:lnTo>
                <a:cubicBezTo>
                  <a:pt x="1463454" y="19709"/>
                  <a:pt x="1480347" y="6651"/>
                  <a:pt x="1499616" y="6096"/>
                </a:cubicBezTo>
                <a:lnTo>
                  <a:pt x="2292096" y="0"/>
                </a:lnTo>
                <a:close/>
              </a:path>
            </a:pathLst>
          </a:custGeom>
        </p:spPr>
      </p:pic>
      <p:sp>
        <p:nvSpPr>
          <p:cNvPr id="24" name="文本框 23">
            <a:extLst>
              <a:ext uri="{FF2B5EF4-FFF2-40B4-BE49-F238E27FC236}">
                <a16:creationId xmlns:a16="http://schemas.microsoft.com/office/drawing/2014/main" id="{4F1636CE-4BAB-48CE-BA1F-378CB14EC588}"/>
              </a:ext>
            </a:extLst>
          </p:cNvPr>
          <p:cNvSpPr txBox="1"/>
          <p:nvPr/>
        </p:nvSpPr>
        <p:spPr>
          <a:xfrm>
            <a:off x="4299925" y="202824"/>
            <a:ext cx="3592149"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漏洞注入与攻击</a:t>
            </a:r>
          </a:p>
        </p:txBody>
      </p:sp>
      <p:grpSp>
        <p:nvGrpSpPr>
          <p:cNvPr id="26" name="组合 25">
            <a:extLst>
              <a:ext uri="{FF2B5EF4-FFF2-40B4-BE49-F238E27FC236}">
                <a16:creationId xmlns:a16="http://schemas.microsoft.com/office/drawing/2014/main" id="{C16B8E7D-E60D-4DD4-BA91-ACA509F05C99}"/>
              </a:ext>
            </a:extLst>
          </p:cNvPr>
          <p:cNvGrpSpPr/>
          <p:nvPr/>
        </p:nvGrpSpPr>
        <p:grpSpPr>
          <a:xfrm>
            <a:off x="3997649" y="403458"/>
            <a:ext cx="604552" cy="121952"/>
            <a:chOff x="3009419" y="1273216"/>
            <a:chExt cx="604552" cy="121952"/>
          </a:xfrm>
          <a:solidFill>
            <a:schemeClr val="bg1"/>
          </a:solidFill>
        </p:grpSpPr>
        <p:sp>
          <p:nvSpPr>
            <p:cNvPr id="27" name="椭圆 26">
              <a:extLst>
                <a:ext uri="{FF2B5EF4-FFF2-40B4-BE49-F238E27FC236}">
                  <a16:creationId xmlns:a16="http://schemas.microsoft.com/office/drawing/2014/main" id="{9D7BB139-A98B-4FDC-8B02-2405008F2CD8}"/>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a:extLst>
                <a:ext uri="{FF2B5EF4-FFF2-40B4-BE49-F238E27FC236}">
                  <a16:creationId xmlns:a16="http://schemas.microsoft.com/office/drawing/2014/main" id="{D4313692-B9DC-4352-B47D-0A0749CB7B83}"/>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椭圆 29">
              <a:extLst>
                <a:ext uri="{FF2B5EF4-FFF2-40B4-BE49-F238E27FC236}">
                  <a16:creationId xmlns:a16="http://schemas.microsoft.com/office/drawing/2014/main" id="{386A815E-C2A7-4EC7-99EC-AA0E518EA092}"/>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1" name="组合 30">
            <a:extLst>
              <a:ext uri="{FF2B5EF4-FFF2-40B4-BE49-F238E27FC236}">
                <a16:creationId xmlns:a16="http://schemas.microsoft.com/office/drawing/2014/main" id="{BD08A696-7C88-4D5B-AB17-993F2008907C}"/>
              </a:ext>
            </a:extLst>
          </p:cNvPr>
          <p:cNvGrpSpPr/>
          <p:nvPr/>
        </p:nvGrpSpPr>
        <p:grpSpPr>
          <a:xfrm>
            <a:off x="7589798" y="403458"/>
            <a:ext cx="604552" cy="121952"/>
            <a:chOff x="3009419" y="1273216"/>
            <a:chExt cx="604552" cy="121952"/>
          </a:xfrm>
          <a:solidFill>
            <a:schemeClr val="bg1"/>
          </a:solidFill>
        </p:grpSpPr>
        <p:sp>
          <p:nvSpPr>
            <p:cNvPr id="32" name="椭圆 31">
              <a:extLst>
                <a:ext uri="{FF2B5EF4-FFF2-40B4-BE49-F238E27FC236}">
                  <a16:creationId xmlns:a16="http://schemas.microsoft.com/office/drawing/2014/main" id="{7D954AD6-FAB7-4FCF-ACD1-3D6ACF6925E1}"/>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a:extLst>
                <a:ext uri="{FF2B5EF4-FFF2-40B4-BE49-F238E27FC236}">
                  <a16:creationId xmlns:a16="http://schemas.microsoft.com/office/drawing/2014/main" id="{465BBB78-19B0-44DC-9D55-5B28E8F4E9A0}"/>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a:extLst>
                <a:ext uri="{FF2B5EF4-FFF2-40B4-BE49-F238E27FC236}">
                  <a16:creationId xmlns:a16="http://schemas.microsoft.com/office/drawing/2014/main" id="{FC65148D-41E0-45E4-A57B-DB145BDD9F8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4" name="矩形 13">
            <a:extLst>
              <a:ext uri="{FF2B5EF4-FFF2-40B4-BE49-F238E27FC236}">
                <a16:creationId xmlns:a16="http://schemas.microsoft.com/office/drawing/2014/main" id="{4347249E-B96D-4774-B2D2-7A4546BC861E}"/>
              </a:ext>
            </a:extLst>
          </p:cNvPr>
          <p:cNvSpPr/>
          <p:nvPr/>
        </p:nvSpPr>
        <p:spPr>
          <a:xfrm>
            <a:off x="13593" y="1445691"/>
            <a:ext cx="12192000" cy="43609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6090188-49E0-44D8-B086-AEAD20634C52}"/>
              </a:ext>
            </a:extLst>
          </p:cNvPr>
          <p:cNvSpPr txBox="1"/>
          <p:nvPr/>
        </p:nvSpPr>
        <p:spPr>
          <a:xfrm>
            <a:off x="174930" y="2372575"/>
            <a:ext cx="7536820" cy="1120371"/>
          </a:xfrm>
          <a:prstGeom prst="rect">
            <a:avLst/>
          </a:prstGeom>
          <a:noFill/>
        </p:spPr>
        <p:txBody>
          <a:bodyPr wrap="square" rtlCol="0">
            <a:spAutoFit/>
          </a:bodyPr>
          <a:lstStyle/>
          <a:p>
            <a:pPr>
              <a:lnSpc>
                <a:spcPct val="125000"/>
              </a:lnSpc>
            </a:pPr>
            <a:r>
              <a:rPr lang="zh-CN" altLang="en-US" sz="2800" dirty="0">
                <a:solidFill>
                  <a:schemeClr val="bg1"/>
                </a:solidFill>
                <a:latin typeface="微软雅黑" panose="020B0503020204020204" pitchFamily="34" charset="-122"/>
                <a:ea typeface="微软雅黑" panose="020B0503020204020204" pitchFamily="34" charset="-122"/>
              </a:rPr>
              <a:t>关键就在于我们利用反汇编来分析一个程序的整体结构，从而利用其中的漏洞来实现攻击！</a:t>
            </a:r>
          </a:p>
        </p:txBody>
      </p:sp>
      <p:sp>
        <p:nvSpPr>
          <p:cNvPr id="20" name="文本框 19">
            <a:extLst>
              <a:ext uri="{FF2B5EF4-FFF2-40B4-BE49-F238E27FC236}">
                <a16:creationId xmlns:a16="http://schemas.microsoft.com/office/drawing/2014/main" id="{1B5F8197-376F-4EA6-8374-2CB8786E4A1A}"/>
              </a:ext>
            </a:extLst>
          </p:cNvPr>
          <p:cNvSpPr txBox="1"/>
          <p:nvPr/>
        </p:nvSpPr>
        <p:spPr>
          <a:xfrm>
            <a:off x="270196" y="1601447"/>
            <a:ext cx="1367951" cy="461665"/>
          </a:xfrm>
          <a:prstGeom prst="rect">
            <a:avLst/>
          </a:prstGeom>
          <a:solidFill>
            <a:schemeClr val="bg1"/>
          </a:solidFill>
        </p:spPr>
        <p:txBody>
          <a:bodyPr wrap="square" rtlCol="0">
            <a:spAutoFit/>
          </a:bodyPr>
          <a:lstStyle/>
          <a:p>
            <a:pPr algn="dist"/>
            <a:r>
              <a:rPr lang="zh-CN" altLang="en-US" sz="2400" b="1" dirty="0">
                <a:solidFill>
                  <a:schemeClr val="accent1"/>
                </a:solidFill>
                <a:latin typeface="微软雅黑" panose="020B0503020204020204" pitchFamily="34" charset="-122"/>
                <a:ea typeface="微软雅黑" panose="020B0503020204020204" pitchFamily="34" charset="-122"/>
              </a:rPr>
              <a:t>反汇编</a:t>
            </a:r>
          </a:p>
        </p:txBody>
      </p:sp>
    </p:spTree>
    <p:extLst>
      <p:ext uri="{BB962C8B-B14F-4D97-AF65-F5344CB8AC3E}">
        <p14:creationId xmlns:p14="http://schemas.microsoft.com/office/powerpoint/2010/main" val="4184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E1DB73-CBFC-4DBC-AA55-FE83CF90FE65}"/>
              </a:ext>
            </a:extLst>
          </p:cNvPr>
          <p:cNvSpPr/>
          <p:nvPr/>
        </p:nvSpPr>
        <p:spPr>
          <a:xfrm>
            <a:off x="0" y="0"/>
            <a:ext cx="12192000" cy="792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9282F1BD-BB0B-47FC-AA42-8C65F26E4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92" y="123040"/>
            <a:ext cx="2943828" cy="888849"/>
          </a:xfrm>
          <a:prstGeom prst="rect">
            <a:avLst/>
          </a:prstGeom>
        </p:spPr>
      </p:pic>
      <p:pic>
        <p:nvPicPr>
          <p:cNvPr id="22" name="图片 21">
            <a:extLst>
              <a:ext uri="{FF2B5EF4-FFF2-40B4-BE49-F238E27FC236}">
                <a16:creationId xmlns:a16="http://schemas.microsoft.com/office/drawing/2014/main" id="{BEC748E2-B3FB-4D97-8584-9DB079CC7F3E}"/>
              </a:ext>
            </a:extLst>
          </p:cNvPr>
          <p:cNvPicPr>
            <a:picLocks noChangeAspect="1"/>
          </p:cNvPicPr>
          <p:nvPr/>
        </p:nvPicPr>
        <p:blipFill>
          <a:blip r:embed="rId3">
            <a:extLst>
              <a:ext uri="{28A0092B-C50C-407E-A947-70E740481C1C}">
                <a14:useLocalDpi xmlns:a14="http://schemas.microsoft.com/office/drawing/2010/main" val="0"/>
              </a:ext>
            </a:extLst>
          </a:blip>
          <a:srcRect l="49900" t="66263" r="35034" b="8309"/>
          <a:stretch>
            <a:fillRect/>
          </a:stretch>
        </p:blipFill>
        <p:spPr>
          <a:xfrm>
            <a:off x="-827127" y="-253660"/>
            <a:ext cx="3200400" cy="1389888"/>
          </a:xfrm>
          <a:custGeom>
            <a:avLst/>
            <a:gdLst>
              <a:gd name="connsiteX0" fmla="*/ 2292096 w 3200400"/>
              <a:gd name="connsiteY0" fmla="*/ 0 h 1389888"/>
              <a:gd name="connsiteX1" fmla="*/ 2651760 w 3200400"/>
              <a:gd name="connsiteY1" fmla="*/ 54864 h 1389888"/>
              <a:gd name="connsiteX2" fmla="*/ 3029712 w 3200400"/>
              <a:gd name="connsiteY2" fmla="*/ 237744 h 1389888"/>
              <a:gd name="connsiteX3" fmla="*/ 3188208 w 3200400"/>
              <a:gd name="connsiteY3" fmla="*/ 408432 h 1389888"/>
              <a:gd name="connsiteX4" fmla="*/ 3200400 w 3200400"/>
              <a:gd name="connsiteY4" fmla="*/ 585216 h 1389888"/>
              <a:gd name="connsiteX5" fmla="*/ 3182112 w 3200400"/>
              <a:gd name="connsiteY5" fmla="*/ 658368 h 1389888"/>
              <a:gd name="connsiteX6" fmla="*/ 3157728 w 3200400"/>
              <a:gd name="connsiteY6" fmla="*/ 682752 h 1389888"/>
              <a:gd name="connsiteX7" fmla="*/ 3115056 w 3200400"/>
              <a:gd name="connsiteY7" fmla="*/ 694944 h 1389888"/>
              <a:gd name="connsiteX8" fmla="*/ 3090672 w 3200400"/>
              <a:gd name="connsiteY8" fmla="*/ 707136 h 1389888"/>
              <a:gd name="connsiteX9" fmla="*/ 3072384 w 3200400"/>
              <a:gd name="connsiteY9" fmla="*/ 713232 h 1389888"/>
              <a:gd name="connsiteX10" fmla="*/ 2919984 w 3200400"/>
              <a:gd name="connsiteY10" fmla="*/ 737616 h 1389888"/>
              <a:gd name="connsiteX11" fmla="*/ 2767584 w 3200400"/>
              <a:gd name="connsiteY11" fmla="*/ 780288 h 1389888"/>
              <a:gd name="connsiteX12" fmla="*/ 2731008 w 3200400"/>
              <a:gd name="connsiteY12" fmla="*/ 829056 h 1389888"/>
              <a:gd name="connsiteX13" fmla="*/ 2706624 w 3200400"/>
              <a:gd name="connsiteY13" fmla="*/ 853440 h 1389888"/>
              <a:gd name="connsiteX14" fmla="*/ 2688336 w 3200400"/>
              <a:gd name="connsiteY14" fmla="*/ 902208 h 1389888"/>
              <a:gd name="connsiteX15" fmla="*/ 2657856 w 3200400"/>
              <a:gd name="connsiteY15" fmla="*/ 950976 h 1389888"/>
              <a:gd name="connsiteX16" fmla="*/ 2645664 w 3200400"/>
              <a:gd name="connsiteY16" fmla="*/ 969264 h 1389888"/>
              <a:gd name="connsiteX17" fmla="*/ 2615184 w 3200400"/>
              <a:gd name="connsiteY17" fmla="*/ 1018032 h 1389888"/>
              <a:gd name="connsiteX18" fmla="*/ 2596896 w 3200400"/>
              <a:gd name="connsiteY18" fmla="*/ 1036320 h 1389888"/>
              <a:gd name="connsiteX19" fmla="*/ 2560320 w 3200400"/>
              <a:gd name="connsiteY19" fmla="*/ 1072896 h 1389888"/>
              <a:gd name="connsiteX20" fmla="*/ 2493264 w 3200400"/>
              <a:gd name="connsiteY20" fmla="*/ 1109472 h 1389888"/>
              <a:gd name="connsiteX21" fmla="*/ 2474976 w 3200400"/>
              <a:gd name="connsiteY21" fmla="*/ 1115568 h 1389888"/>
              <a:gd name="connsiteX22" fmla="*/ 2450592 w 3200400"/>
              <a:gd name="connsiteY22" fmla="*/ 1133856 h 1389888"/>
              <a:gd name="connsiteX23" fmla="*/ 2432304 w 3200400"/>
              <a:gd name="connsiteY23" fmla="*/ 1152144 h 1389888"/>
              <a:gd name="connsiteX24" fmla="*/ 2426208 w 3200400"/>
              <a:gd name="connsiteY24" fmla="*/ 1176528 h 1389888"/>
              <a:gd name="connsiteX25" fmla="*/ 2407920 w 3200400"/>
              <a:gd name="connsiteY25" fmla="*/ 1200912 h 1389888"/>
              <a:gd name="connsiteX26" fmla="*/ 2401824 w 3200400"/>
              <a:gd name="connsiteY26" fmla="*/ 1219200 h 1389888"/>
              <a:gd name="connsiteX27" fmla="*/ 2389632 w 3200400"/>
              <a:gd name="connsiteY27" fmla="*/ 1255776 h 1389888"/>
              <a:gd name="connsiteX28" fmla="*/ 2377440 w 3200400"/>
              <a:gd name="connsiteY28" fmla="*/ 1274064 h 1389888"/>
              <a:gd name="connsiteX29" fmla="*/ 2322576 w 3200400"/>
              <a:gd name="connsiteY29" fmla="*/ 1322832 h 1389888"/>
              <a:gd name="connsiteX30" fmla="*/ 2286000 w 3200400"/>
              <a:gd name="connsiteY30" fmla="*/ 1328928 h 1389888"/>
              <a:gd name="connsiteX31" fmla="*/ 2243328 w 3200400"/>
              <a:gd name="connsiteY31" fmla="*/ 1347216 h 1389888"/>
              <a:gd name="connsiteX32" fmla="*/ 2176272 w 3200400"/>
              <a:gd name="connsiteY32" fmla="*/ 1365504 h 1389888"/>
              <a:gd name="connsiteX33" fmla="*/ 2103120 w 3200400"/>
              <a:gd name="connsiteY33" fmla="*/ 1383792 h 1389888"/>
              <a:gd name="connsiteX34" fmla="*/ 1889760 w 3200400"/>
              <a:gd name="connsiteY34" fmla="*/ 1389888 h 1389888"/>
              <a:gd name="connsiteX35" fmla="*/ 1804416 w 3200400"/>
              <a:gd name="connsiteY35" fmla="*/ 1377696 h 1389888"/>
              <a:gd name="connsiteX36" fmla="*/ 1767840 w 3200400"/>
              <a:gd name="connsiteY36" fmla="*/ 1341120 h 1389888"/>
              <a:gd name="connsiteX37" fmla="*/ 1737360 w 3200400"/>
              <a:gd name="connsiteY37" fmla="*/ 1304544 h 1389888"/>
              <a:gd name="connsiteX38" fmla="*/ 1639824 w 3200400"/>
              <a:gd name="connsiteY38" fmla="*/ 1286256 h 1389888"/>
              <a:gd name="connsiteX39" fmla="*/ 1603248 w 3200400"/>
              <a:gd name="connsiteY39" fmla="*/ 1298448 h 1389888"/>
              <a:gd name="connsiteX40" fmla="*/ 1578864 w 3200400"/>
              <a:gd name="connsiteY40" fmla="*/ 1304544 h 1389888"/>
              <a:gd name="connsiteX41" fmla="*/ 1420368 w 3200400"/>
              <a:gd name="connsiteY41" fmla="*/ 1322832 h 1389888"/>
              <a:gd name="connsiteX42" fmla="*/ 1359408 w 3200400"/>
              <a:gd name="connsiteY42" fmla="*/ 1335024 h 1389888"/>
              <a:gd name="connsiteX43" fmla="*/ 1317101 w 3200400"/>
              <a:gd name="connsiteY43" fmla="*/ 1341906 h 1389888"/>
              <a:gd name="connsiteX44" fmla="*/ 1314800 w 3200400"/>
              <a:gd name="connsiteY44" fmla="*/ 1342091 h 1389888"/>
              <a:gd name="connsiteX45" fmla="*/ 1316763 w 3200400"/>
              <a:gd name="connsiteY45" fmla="*/ 1341337 h 1389888"/>
              <a:gd name="connsiteX46" fmla="*/ 1312134 w 3200400"/>
              <a:gd name="connsiteY46" fmla="*/ 1342306 h 1389888"/>
              <a:gd name="connsiteX47" fmla="*/ 1314800 w 3200400"/>
              <a:gd name="connsiteY47" fmla="*/ 1342091 h 1389888"/>
              <a:gd name="connsiteX48" fmla="*/ 1312258 w 3200400"/>
              <a:gd name="connsiteY48" fmla="*/ 1343068 h 1389888"/>
              <a:gd name="connsiteX49" fmla="*/ 1298448 w 3200400"/>
              <a:gd name="connsiteY49" fmla="*/ 1347216 h 1389888"/>
              <a:gd name="connsiteX50" fmla="*/ 1274064 w 3200400"/>
              <a:gd name="connsiteY50" fmla="*/ 1353312 h 1389888"/>
              <a:gd name="connsiteX51" fmla="*/ 1237488 w 3200400"/>
              <a:gd name="connsiteY51" fmla="*/ 1377696 h 1389888"/>
              <a:gd name="connsiteX52" fmla="*/ 1121664 w 3200400"/>
              <a:gd name="connsiteY52" fmla="*/ 1383792 h 1389888"/>
              <a:gd name="connsiteX53" fmla="*/ 1066800 w 3200400"/>
              <a:gd name="connsiteY53" fmla="*/ 1377696 h 1389888"/>
              <a:gd name="connsiteX54" fmla="*/ 1048512 w 3200400"/>
              <a:gd name="connsiteY54" fmla="*/ 1371600 h 1389888"/>
              <a:gd name="connsiteX55" fmla="*/ 1024128 w 3200400"/>
              <a:gd name="connsiteY55" fmla="*/ 1365504 h 1389888"/>
              <a:gd name="connsiteX56" fmla="*/ 1005840 w 3200400"/>
              <a:gd name="connsiteY56" fmla="*/ 1359408 h 1389888"/>
              <a:gd name="connsiteX57" fmla="*/ 963168 w 3200400"/>
              <a:gd name="connsiteY57" fmla="*/ 1341120 h 1389888"/>
              <a:gd name="connsiteX58" fmla="*/ 932688 w 3200400"/>
              <a:gd name="connsiteY58" fmla="*/ 1335024 h 1389888"/>
              <a:gd name="connsiteX59" fmla="*/ 890016 w 3200400"/>
              <a:gd name="connsiteY59" fmla="*/ 1328928 h 1389888"/>
              <a:gd name="connsiteX60" fmla="*/ 871728 w 3200400"/>
              <a:gd name="connsiteY60" fmla="*/ 1322832 h 1389888"/>
              <a:gd name="connsiteX61" fmla="*/ 780288 w 3200400"/>
              <a:gd name="connsiteY61" fmla="*/ 1310640 h 1389888"/>
              <a:gd name="connsiteX62" fmla="*/ 743712 w 3200400"/>
              <a:gd name="connsiteY62" fmla="*/ 1304544 h 1389888"/>
              <a:gd name="connsiteX63" fmla="*/ 670560 w 3200400"/>
              <a:gd name="connsiteY63" fmla="*/ 1292352 h 1389888"/>
              <a:gd name="connsiteX64" fmla="*/ 621792 w 3200400"/>
              <a:gd name="connsiteY64" fmla="*/ 1286256 h 1389888"/>
              <a:gd name="connsiteX65" fmla="*/ 579120 w 3200400"/>
              <a:gd name="connsiteY65" fmla="*/ 1274064 h 1389888"/>
              <a:gd name="connsiteX66" fmla="*/ 554736 w 3200400"/>
              <a:gd name="connsiteY66" fmla="*/ 1261872 h 1389888"/>
              <a:gd name="connsiteX67" fmla="*/ 536448 w 3200400"/>
              <a:gd name="connsiteY67" fmla="*/ 1255776 h 1389888"/>
              <a:gd name="connsiteX68" fmla="*/ 524256 w 3200400"/>
              <a:gd name="connsiteY68" fmla="*/ 1237488 h 1389888"/>
              <a:gd name="connsiteX69" fmla="*/ 487680 w 3200400"/>
              <a:gd name="connsiteY69" fmla="*/ 1219200 h 1389888"/>
              <a:gd name="connsiteX70" fmla="*/ 469392 w 3200400"/>
              <a:gd name="connsiteY70" fmla="*/ 1207008 h 1389888"/>
              <a:gd name="connsiteX71" fmla="*/ 451104 w 3200400"/>
              <a:gd name="connsiteY71" fmla="*/ 1200912 h 1389888"/>
              <a:gd name="connsiteX72" fmla="*/ 432816 w 3200400"/>
              <a:gd name="connsiteY72" fmla="*/ 1182624 h 1389888"/>
              <a:gd name="connsiteX73" fmla="*/ 365760 w 3200400"/>
              <a:gd name="connsiteY73" fmla="*/ 1164336 h 1389888"/>
              <a:gd name="connsiteX74" fmla="*/ 335280 w 3200400"/>
              <a:gd name="connsiteY74" fmla="*/ 1158240 h 1389888"/>
              <a:gd name="connsiteX75" fmla="*/ 280416 w 3200400"/>
              <a:gd name="connsiteY75" fmla="*/ 1139952 h 1389888"/>
              <a:gd name="connsiteX76" fmla="*/ 231648 w 3200400"/>
              <a:gd name="connsiteY76" fmla="*/ 1127760 h 1389888"/>
              <a:gd name="connsiteX77" fmla="*/ 213360 w 3200400"/>
              <a:gd name="connsiteY77" fmla="*/ 1121664 h 1389888"/>
              <a:gd name="connsiteX78" fmla="*/ 188976 w 3200400"/>
              <a:gd name="connsiteY78" fmla="*/ 1115568 h 1389888"/>
              <a:gd name="connsiteX79" fmla="*/ 170688 w 3200400"/>
              <a:gd name="connsiteY79" fmla="*/ 1109472 h 1389888"/>
              <a:gd name="connsiteX80" fmla="*/ 152400 w 3200400"/>
              <a:gd name="connsiteY80" fmla="*/ 1103376 h 1389888"/>
              <a:gd name="connsiteX81" fmla="*/ 115824 w 3200400"/>
              <a:gd name="connsiteY81" fmla="*/ 1091184 h 1389888"/>
              <a:gd name="connsiteX82" fmla="*/ 97536 w 3200400"/>
              <a:gd name="connsiteY82" fmla="*/ 1072896 h 1389888"/>
              <a:gd name="connsiteX83" fmla="*/ 79248 w 3200400"/>
              <a:gd name="connsiteY83" fmla="*/ 1060704 h 1389888"/>
              <a:gd name="connsiteX84" fmla="*/ 67056 w 3200400"/>
              <a:gd name="connsiteY84" fmla="*/ 1036320 h 1389888"/>
              <a:gd name="connsiteX85" fmla="*/ 54864 w 3200400"/>
              <a:gd name="connsiteY85" fmla="*/ 1018032 h 1389888"/>
              <a:gd name="connsiteX86" fmla="*/ 6096 w 3200400"/>
              <a:gd name="connsiteY86" fmla="*/ 938784 h 1389888"/>
              <a:gd name="connsiteX87" fmla="*/ 0 w 3200400"/>
              <a:gd name="connsiteY87" fmla="*/ 847344 h 1389888"/>
              <a:gd name="connsiteX88" fmla="*/ 16151 w 3200400"/>
              <a:gd name="connsiteY88" fmla="*/ 830994 h 1389888"/>
              <a:gd name="connsiteX89" fmla="*/ 20217 w 3200400"/>
              <a:gd name="connsiteY89" fmla="*/ 826699 h 1389888"/>
              <a:gd name="connsiteX90" fmla="*/ 16734 w 3200400"/>
              <a:gd name="connsiteY90" fmla="*/ 833453 h 1389888"/>
              <a:gd name="connsiteX91" fmla="*/ 36576 w 3200400"/>
              <a:gd name="connsiteY91" fmla="*/ 822960 h 1389888"/>
              <a:gd name="connsiteX92" fmla="*/ 54864 w 3200400"/>
              <a:gd name="connsiteY92" fmla="*/ 804672 h 1389888"/>
              <a:gd name="connsiteX93" fmla="*/ 91440 w 3200400"/>
              <a:gd name="connsiteY93" fmla="*/ 792480 h 1389888"/>
              <a:gd name="connsiteX94" fmla="*/ 128016 w 3200400"/>
              <a:gd name="connsiteY94" fmla="*/ 755904 h 1389888"/>
              <a:gd name="connsiteX95" fmla="*/ 146304 w 3200400"/>
              <a:gd name="connsiteY95" fmla="*/ 743712 h 1389888"/>
              <a:gd name="connsiteX96" fmla="*/ 164592 w 3200400"/>
              <a:gd name="connsiteY96" fmla="*/ 725424 h 1389888"/>
              <a:gd name="connsiteX97" fmla="*/ 219456 w 3200400"/>
              <a:gd name="connsiteY97" fmla="*/ 694944 h 1389888"/>
              <a:gd name="connsiteX98" fmla="*/ 286512 w 3200400"/>
              <a:gd name="connsiteY98" fmla="*/ 670560 h 1389888"/>
              <a:gd name="connsiteX99" fmla="*/ 310896 w 3200400"/>
              <a:gd name="connsiteY99" fmla="*/ 658368 h 1389888"/>
              <a:gd name="connsiteX100" fmla="*/ 365760 w 3200400"/>
              <a:gd name="connsiteY100" fmla="*/ 646176 h 1389888"/>
              <a:gd name="connsiteX101" fmla="*/ 384048 w 3200400"/>
              <a:gd name="connsiteY101" fmla="*/ 640080 h 1389888"/>
              <a:gd name="connsiteX102" fmla="*/ 414528 w 3200400"/>
              <a:gd name="connsiteY102" fmla="*/ 633984 h 1389888"/>
              <a:gd name="connsiteX103" fmla="*/ 438912 w 3200400"/>
              <a:gd name="connsiteY103" fmla="*/ 621792 h 1389888"/>
              <a:gd name="connsiteX104" fmla="*/ 457200 w 3200400"/>
              <a:gd name="connsiteY104" fmla="*/ 615696 h 1389888"/>
              <a:gd name="connsiteX105" fmla="*/ 487680 w 3200400"/>
              <a:gd name="connsiteY105" fmla="*/ 579120 h 1389888"/>
              <a:gd name="connsiteX106" fmla="*/ 505968 w 3200400"/>
              <a:gd name="connsiteY106" fmla="*/ 554736 h 1389888"/>
              <a:gd name="connsiteX107" fmla="*/ 512064 w 3200400"/>
              <a:gd name="connsiteY107" fmla="*/ 524256 h 1389888"/>
              <a:gd name="connsiteX108" fmla="*/ 530352 w 3200400"/>
              <a:gd name="connsiteY108" fmla="*/ 487680 h 1389888"/>
              <a:gd name="connsiteX109" fmla="*/ 560832 w 3200400"/>
              <a:gd name="connsiteY109" fmla="*/ 420624 h 1389888"/>
              <a:gd name="connsiteX110" fmla="*/ 585216 w 3200400"/>
              <a:gd name="connsiteY110" fmla="*/ 371856 h 1389888"/>
              <a:gd name="connsiteX111" fmla="*/ 591312 w 3200400"/>
              <a:gd name="connsiteY111" fmla="*/ 347472 h 1389888"/>
              <a:gd name="connsiteX112" fmla="*/ 603504 w 3200400"/>
              <a:gd name="connsiteY112" fmla="*/ 323088 h 1389888"/>
              <a:gd name="connsiteX113" fmla="*/ 615696 w 3200400"/>
              <a:gd name="connsiteY113" fmla="*/ 292608 h 1389888"/>
              <a:gd name="connsiteX114" fmla="*/ 633984 w 3200400"/>
              <a:gd name="connsiteY114" fmla="*/ 280416 h 1389888"/>
              <a:gd name="connsiteX115" fmla="*/ 652272 w 3200400"/>
              <a:gd name="connsiteY115" fmla="*/ 249936 h 1389888"/>
              <a:gd name="connsiteX116" fmla="*/ 694944 w 3200400"/>
              <a:gd name="connsiteY116" fmla="*/ 207264 h 1389888"/>
              <a:gd name="connsiteX117" fmla="*/ 743712 w 3200400"/>
              <a:gd name="connsiteY117" fmla="*/ 170688 h 1389888"/>
              <a:gd name="connsiteX118" fmla="*/ 780288 w 3200400"/>
              <a:gd name="connsiteY118" fmla="*/ 146304 h 1389888"/>
              <a:gd name="connsiteX119" fmla="*/ 822960 w 3200400"/>
              <a:gd name="connsiteY119" fmla="*/ 134112 h 1389888"/>
              <a:gd name="connsiteX120" fmla="*/ 914400 w 3200400"/>
              <a:gd name="connsiteY120" fmla="*/ 121920 h 1389888"/>
              <a:gd name="connsiteX121" fmla="*/ 987552 w 3200400"/>
              <a:gd name="connsiteY121" fmla="*/ 109728 h 1389888"/>
              <a:gd name="connsiteX122" fmla="*/ 1365504 w 3200400"/>
              <a:gd name="connsiteY122" fmla="*/ 109728 h 1389888"/>
              <a:gd name="connsiteX123" fmla="*/ 1353312 w 3200400"/>
              <a:gd name="connsiteY123" fmla="*/ 91440 h 1389888"/>
              <a:gd name="connsiteX124" fmla="*/ 1420368 w 3200400"/>
              <a:gd name="connsiteY124" fmla="*/ 30480 h 1389888"/>
              <a:gd name="connsiteX125" fmla="*/ 1444752 w 3200400"/>
              <a:gd name="connsiteY125" fmla="*/ 24384 h 1389888"/>
              <a:gd name="connsiteX126" fmla="*/ 1499616 w 3200400"/>
              <a:gd name="connsiteY126" fmla="*/ 6096 h 1389888"/>
              <a:gd name="connsiteX127" fmla="*/ 2292096 w 3200400"/>
              <a:gd name="connsiteY127" fmla="*/ 0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200400" h="1389888">
                <a:moveTo>
                  <a:pt x="2292096" y="0"/>
                </a:moveTo>
                <a:cubicBezTo>
                  <a:pt x="2356158" y="8542"/>
                  <a:pt x="2587533" y="37023"/>
                  <a:pt x="2651760" y="54864"/>
                </a:cubicBezTo>
                <a:cubicBezTo>
                  <a:pt x="2757002" y="84098"/>
                  <a:pt x="2953644" y="188946"/>
                  <a:pt x="3029712" y="237744"/>
                </a:cubicBezTo>
                <a:cubicBezTo>
                  <a:pt x="3064792" y="260248"/>
                  <a:pt x="3173971" y="357416"/>
                  <a:pt x="3188208" y="408432"/>
                </a:cubicBezTo>
                <a:cubicBezTo>
                  <a:pt x="3204085" y="465326"/>
                  <a:pt x="3196336" y="526288"/>
                  <a:pt x="3200400" y="585216"/>
                </a:cubicBezTo>
                <a:cubicBezTo>
                  <a:pt x="3196956" y="605881"/>
                  <a:pt x="3193259" y="639790"/>
                  <a:pt x="3182112" y="658368"/>
                </a:cubicBezTo>
                <a:cubicBezTo>
                  <a:pt x="3176198" y="668225"/>
                  <a:pt x="3165856" y="674624"/>
                  <a:pt x="3157728" y="682752"/>
                </a:cubicBezTo>
                <a:cubicBezTo>
                  <a:pt x="3143504" y="686816"/>
                  <a:pt x="3128959" y="689889"/>
                  <a:pt x="3115056" y="694944"/>
                </a:cubicBezTo>
                <a:cubicBezTo>
                  <a:pt x="3106516" y="698050"/>
                  <a:pt x="3099025" y="703556"/>
                  <a:pt x="3090672" y="707136"/>
                </a:cubicBezTo>
                <a:cubicBezTo>
                  <a:pt x="3084766" y="709667"/>
                  <a:pt x="3078480" y="711200"/>
                  <a:pt x="3072384" y="713232"/>
                </a:cubicBezTo>
                <a:lnTo>
                  <a:pt x="2919984" y="737616"/>
                </a:lnTo>
                <a:cubicBezTo>
                  <a:pt x="2857997" y="747947"/>
                  <a:pt x="2828065" y="751826"/>
                  <a:pt x="2767584" y="780288"/>
                </a:cubicBezTo>
                <a:cubicBezTo>
                  <a:pt x="2750510" y="788323"/>
                  <a:pt x="2740548" y="816790"/>
                  <a:pt x="2731008" y="829056"/>
                </a:cubicBezTo>
                <a:cubicBezTo>
                  <a:pt x="2723951" y="838129"/>
                  <a:pt x="2713000" y="843876"/>
                  <a:pt x="2706624" y="853440"/>
                </a:cubicBezTo>
                <a:cubicBezTo>
                  <a:pt x="2701765" y="860729"/>
                  <a:pt x="2692185" y="890660"/>
                  <a:pt x="2688336" y="902208"/>
                </a:cubicBezTo>
                <a:cubicBezTo>
                  <a:pt x="2653369" y="948831"/>
                  <a:pt x="2684633" y="904116"/>
                  <a:pt x="2657856" y="950976"/>
                </a:cubicBezTo>
                <a:cubicBezTo>
                  <a:pt x="2654221" y="957337"/>
                  <a:pt x="2649547" y="963051"/>
                  <a:pt x="2645664" y="969264"/>
                </a:cubicBezTo>
                <a:cubicBezTo>
                  <a:pt x="2608902" y="1028084"/>
                  <a:pt x="2643041" y="976246"/>
                  <a:pt x="2615184" y="1018032"/>
                </a:cubicBezTo>
                <a:cubicBezTo>
                  <a:pt x="2610402" y="1025205"/>
                  <a:pt x="2602992" y="1030224"/>
                  <a:pt x="2596896" y="1036320"/>
                </a:cubicBezTo>
                <a:cubicBezTo>
                  <a:pt x="2584704" y="1048512"/>
                  <a:pt x="2573207" y="1061441"/>
                  <a:pt x="2560320" y="1072896"/>
                </a:cubicBezTo>
                <a:cubicBezTo>
                  <a:pt x="2546337" y="1085325"/>
                  <a:pt x="2500391" y="1106232"/>
                  <a:pt x="2493264" y="1109472"/>
                </a:cubicBezTo>
                <a:cubicBezTo>
                  <a:pt x="2487414" y="1112131"/>
                  <a:pt x="2480555" y="1112380"/>
                  <a:pt x="2474976" y="1115568"/>
                </a:cubicBezTo>
                <a:cubicBezTo>
                  <a:pt x="2466155" y="1120609"/>
                  <a:pt x="2458306" y="1127244"/>
                  <a:pt x="2450592" y="1133856"/>
                </a:cubicBezTo>
                <a:cubicBezTo>
                  <a:pt x="2444046" y="1139467"/>
                  <a:pt x="2436581" y="1144659"/>
                  <a:pt x="2432304" y="1152144"/>
                </a:cubicBezTo>
                <a:cubicBezTo>
                  <a:pt x="2428147" y="1159418"/>
                  <a:pt x="2428240" y="1168400"/>
                  <a:pt x="2426208" y="1176528"/>
                </a:cubicBezTo>
                <a:lnTo>
                  <a:pt x="2407920" y="1200912"/>
                </a:lnTo>
                <a:cubicBezTo>
                  <a:pt x="2404065" y="1206053"/>
                  <a:pt x="2403856" y="1213104"/>
                  <a:pt x="2401824" y="1219200"/>
                </a:cubicBezTo>
                <a:cubicBezTo>
                  <a:pt x="2397760" y="1231392"/>
                  <a:pt x="2394851" y="1244032"/>
                  <a:pt x="2389632" y="1255776"/>
                </a:cubicBezTo>
                <a:cubicBezTo>
                  <a:pt x="2386656" y="1262471"/>
                  <a:pt x="2381504" y="1267968"/>
                  <a:pt x="2377440" y="1274064"/>
                </a:cubicBezTo>
                <a:cubicBezTo>
                  <a:pt x="2360737" y="1299118"/>
                  <a:pt x="2344564" y="1308173"/>
                  <a:pt x="2322576" y="1322832"/>
                </a:cubicBezTo>
                <a:cubicBezTo>
                  <a:pt x="2310384" y="1324864"/>
                  <a:pt x="2298066" y="1326247"/>
                  <a:pt x="2286000" y="1328928"/>
                </a:cubicBezTo>
                <a:cubicBezTo>
                  <a:pt x="2269855" y="1332516"/>
                  <a:pt x="2258237" y="1339761"/>
                  <a:pt x="2243328" y="1347216"/>
                </a:cubicBezTo>
                <a:cubicBezTo>
                  <a:pt x="2222703" y="1357528"/>
                  <a:pt x="2198569" y="1361045"/>
                  <a:pt x="2176272" y="1365504"/>
                </a:cubicBezTo>
                <a:cubicBezTo>
                  <a:pt x="2125303" y="1375698"/>
                  <a:pt x="2154937" y="1381264"/>
                  <a:pt x="2103120" y="1383792"/>
                </a:cubicBezTo>
                <a:cubicBezTo>
                  <a:pt x="2032055" y="1387259"/>
                  <a:pt x="1960880" y="1387856"/>
                  <a:pt x="1889760" y="1389888"/>
                </a:cubicBezTo>
                <a:cubicBezTo>
                  <a:pt x="1837024" y="1381099"/>
                  <a:pt x="1865449" y="1385325"/>
                  <a:pt x="1804416" y="1377696"/>
                </a:cubicBezTo>
                <a:cubicBezTo>
                  <a:pt x="1787307" y="1375557"/>
                  <a:pt x="1779295" y="1354007"/>
                  <a:pt x="1767840" y="1341120"/>
                </a:cubicBezTo>
                <a:cubicBezTo>
                  <a:pt x="1740439" y="1310294"/>
                  <a:pt x="1773098" y="1334326"/>
                  <a:pt x="1737360" y="1304544"/>
                </a:cubicBezTo>
                <a:cubicBezTo>
                  <a:pt x="1705914" y="1278339"/>
                  <a:pt x="1694240" y="1290442"/>
                  <a:pt x="1639824" y="1286256"/>
                </a:cubicBezTo>
                <a:cubicBezTo>
                  <a:pt x="1639824" y="1286256"/>
                  <a:pt x="1615558" y="1294755"/>
                  <a:pt x="1603248" y="1298448"/>
                </a:cubicBezTo>
                <a:cubicBezTo>
                  <a:pt x="1595223" y="1300855"/>
                  <a:pt x="1587079" y="1302901"/>
                  <a:pt x="1578864" y="1304544"/>
                </a:cubicBezTo>
                <a:cubicBezTo>
                  <a:pt x="1527622" y="1314792"/>
                  <a:pt x="1469925" y="1317876"/>
                  <a:pt x="1420368" y="1322832"/>
                </a:cubicBezTo>
                <a:cubicBezTo>
                  <a:pt x="1399748" y="1324894"/>
                  <a:pt x="1379815" y="1331423"/>
                  <a:pt x="1359408" y="1335024"/>
                </a:cubicBezTo>
                <a:cubicBezTo>
                  <a:pt x="1335600" y="1339226"/>
                  <a:pt x="1323172" y="1341149"/>
                  <a:pt x="1317101" y="1341906"/>
                </a:cubicBezTo>
                <a:lnTo>
                  <a:pt x="1314800" y="1342091"/>
                </a:lnTo>
                <a:lnTo>
                  <a:pt x="1316763" y="1341337"/>
                </a:lnTo>
                <a:cubicBezTo>
                  <a:pt x="1317873" y="1340535"/>
                  <a:pt x="1310678" y="1342108"/>
                  <a:pt x="1312134" y="1342306"/>
                </a:cubicBezTo>
                <a:lnTo>
                  <a:pt x="1314800" y="1342091"/>
                </a:lnTo>
                <a:lnTo>
                  <a:pt x="1312258" y="1343068"/>
                </a:lnTo>
                <a:cubicBezTo>
                  <a:pt x="1309414" y="1344002"/>
                  <a:pt x="1305021" y="1345338"/>
                  <a:pt x="1298448" y="1347216"/>
                </a:cubicBezTo>
                <a:cubicBezTo>
                  <a:pt x="1290392" y="1349518"/>
                  <a:pt x="1281338" y="1349155"/>
                  <a:pt x="1274064" y="1353312"/>
                </a:cubicBezTo>
                <a:cubicBezTo>
                  <a:pt x="1248783" y="1367758"/>
                  <a:pt x="1265780" y="1375124"/>
                  <a:pt x="1237488" y="1377696"/>
                </a:cubicBezTo>
                <a:cubicBezTo>
                  <a:pt x="1198985" y="1381196"/>
                  <a:pt x="1160272" y="1381760"/>
                  <a:pt x="1121664" y="1383792"/>
                </a:cubicBezTo>
                <a:cubicBezTo>
                  <a:pt x="1103376" y="1381760"/>
                  <a:pt x="1084950" y="1380721"/>
                  <a:pt x="1066800" y="1377696"/>
                </a:cubicBezTo>
                <a:cubicBezTo>
                  <a:pt x="1060462" y="1376640"/>
                  <a:pt x="1054691" y="1373365"/>
                  <a:pt x="1048512" y="1371600"/>
                </a:cubicBezTo>
                <a:cubicBezTo>
                  <a:pt x="1040456" y="1369298"/>
                  <a:pt x="1032184" y="1367806"/>
                  <a:pt x="1024128" y="1365504"/>
                </a:cubicBezTo>
                <a:cubicBezTo>
                  <a:pt x="1017949" y="1363739"/>
                  <a:pt x="1012019" y="1361173"/>
                  <a:pt x="1005840" y="1359408"/>
                </a:cubicBezTo>
                <a:cubicBezTo>
                  <a:pt x="971396" y="1349567"/>
                  <a:pt x="991009" y="1359681"/>
                  <a:pt x="963168" y="1341120"/>
                </a:cubicBezTo>
                <a:cubicBezTo>
                  <a:pt x="953008" y="1339088"/>
                  <a:pt x="942908" y="1336727"/>
                  <a:pt x="932688" y="1335024"/>
                </a:cubicBezTo>
                <a:cubicBezTo>
                  <a:pt x="918515" y="1332662"/>
                  <a:pt x="904105" y="1331746"/>
                  <a:pt x="890016" y="1328928"/>
                </a:cubicBezTo>
                <a:cubicBezTo>
                  <a:pt x="883715" y="1327668"/>
                  <a:pt x="878001" y="1324226"/>
                  <a:pt x="871728" y="1322832"/>
                </a:cubicBezTo>
                <a:cubicBezTo>
                  <a:pt x="844365" y="1316751"/>
                  <a:pt x="806701" y="1313575"/>
                  <a:pt x="780288" y="1310640"/>
                </a:cubicBezTo>
                <a:cubicBezTo>
                  <a:pt x="768003" y="1309275"/>
                  <a:pt x="755904" y="1306576"/>
                  <a:pt x="743712" y="1304544"/>
                </a:cubicBezTo>
                <a:cubicBezTo>
                  <a:pt x="719328" y="1300480"/>
                  <a:pt x="695007" y="1296019"/>
                  <a:pt x="670560" y="1292352"/>
                </a:cubicBezTo>
                <a:cubicBezTo>
                  <a:pt x="654359" y="1289922"/>
                  <a:pt x="637952" y="1288949"/>
                  <a:pt x="621792" y="1286256"/>
                </a:cubicBezTo>
                <a:cubicBezTo>
                  <a:pt x="613355" y="1284850"/>
                  <a:pt x="588344" y="1278017"/>
                  <a:pt x="579120" y="1274064"/>
                </a:cubicBezTo>
                <a:cubicBezTo>
                  <a:pt x="570767" y="1270484"/>
                  <a:pt x="563089" y="1265452"/>
                  <a:pt x="554736" y="1261872"/>
                </a:cubicBezTo>
                <a:cubicBezTo>
                  <a:pt x="548830" y="1259341"/>
                  <a:pt x="541466" y="1259790"/>
                  <a:pt x="536448" y="1255776"/>
                </a:cubicBezTo>
                <a:cubicBezTo>
                  <a:pt x="530727" y="1251199"/>
                  <a:pt x="528320" y="1243584"/>
                  <a:pt x="524256" y="1237488"/>
                </a:cubicBezTo>
                <a:cubicBezTo>
                  <a:pt x="471845" y="1202547"/>
                  <a:pt x="538157" y="1244439"/>
                  <a:pt x="487680" y="1219200"/>
                </a:cubicBezTo>
                <a:cubicBezTo>
                  <a:pt x="481127" y="1215923"/>
                  <a:pt x="475945" y="1210285"/>
                  <a:pt x="469392" y="1207008"/>
                </a:cubicBezTo>
                <a:cubicBezTo>
                  <a:pt x="463645" y="1204134"/>
                  <a:pt x="456451" y="1204476"/>
                  <a:pt x="451104" y="1200912"/>
                </a:cubicBezTo>
                <a:cubicBezTo>
                  <a:pt x="443931" y="1196130"/>
                  <a:pt x="438912" y="1188720"/>
                  <a:pt x="432816" y="1182624"/>
                </a:cubicBezTo>
                <a:cubicBezTo>
                  <a:pt x="358556" y="1167772"/>
                  <a:pt x="450837" y="1187539"/>
                  <a:pt x="365760" y="1164336"/>
                </a:cubicBezTo>
                <a:cubicBezTo>
                  <a:pt x="355764" y="1161610"/>
                  <a:pt x="345440" y="1160272"/>
                  <a:pt x="335280" y="1158240"/>
                </a:cubicBezTo>
                <a:cubicBezTo>
                  <a:pt x="316377" y="1154459"/>
                  <a:pt x="298704" y="1146048"/>
                  <a:pt x="280416" y="1139952"/>
                </a:cubicBezTo>
                <a:cubicBezTo>
                  <a:pt x="264520" y="1134653"/>
                  <a:pt x="247814" y="1132169"/>
                  <a:pt x="231648" y="1127760"/>
                </a:cubicBezTo>
                <a:cubicBezTo>
                  <a:pt x="225449" y="1126069"/>
                  <a:pt x="219539" y="1123429"/>
                  <a:pt x="213360" y="1121664"/>
                </a:cubicBezTo>
                <a:cubicBezTo>
                  <a:pt x="205304" y="1119362"/>
                  <a:pt x="197104" y="1117600"/>
                  <a:pt x="188976" y="1115568"/>
                </a:cubicBezTo>
                <a:cubicBezTo>
                  <a:pt x="182742" y="1114010"/>
                  <a:pt x="176784" y="1111504"/>
                  <a:pt x="170688" y="1109472"/>
                </a:cubicBezTo>
                <a:lnTo>
                  <a:pt x="152400" y="1103376"/>
                </a:lnTo>
                <a:cubicBezTo>
                  <a:pt x="140208" y="1099312"/>
                  <a:pt x="127058" y="1097425"/>
                  <a:pt x="115824" y="1091184"/>
                </a:cubicBezTo>
                <a:cubicBezTo>
                  <a:pt x="108288" y="1086997"/>
                  <a:pt x="104159" y="1078415"/>
                  <a:pt x="97536" y="1072896"/>
                </a:cubicBezTo>
                <a:cubicBezTo>
                  <a:pt x="91908" y="1068206"/>
                  <a:pt x="83938" y="1066332"/>
                  <a:pt x="79248" y="1060704"/>
                </a:cubicBezTo>
                <a:cubicBezTo>
                  <a:pt x="73430" y="1053723"/>
                  <a:pt x="71565" y="1044210"/>
                  <a:pt x="67056" y="1036320"/>
                </a:cubicBezTo>
                <a:cubicBezTo>
                  <a:pt x="63421" y="1029959"/>
                  <a:pt x="58928" y="1024128"/>
                  <a:pt x="54864" y="1018032"/>
                </a:cubicBezTo>
                <a:cubicBezTo>
                  <a:pt x="39890" y="995571"/>
                  <a:pt x="10666" y="969249"/>
                  <a:pt x="6096" y="938784"/>
                </a:cubicBezTo>
                <a:cubicBezTo>
                  <a:pt x="1565" y="908574"/>
                  <a:pt x="2032" y="877824"/>
                  <a:pt x="0" y="847344"/>
                </a:cubicBezTo>
                <a:cubicBezTo>
                  <a:pt x="7293" y="840052"/>
                  <a:pt x="12506" y="834753"/>
                  <a:pt x="16151" y="830994"/>
                </a:cubicBezTo>
                <a:lnTo>
                  <a:pt x="20217" y="826699"/>
                </a:lnTo>
                <a:lnTo>
                  <a:pt x="16734" y="833453"/>
                </a:lnTo>
                <a:cubicBezTo>
                  <a:pt x="18086" y="834071"/>
                  <a:pt x="23343" y="831782"/>
                  <a:pt x="36576" y="822960"/>
                </a:cubicBezTo>
                <a:cubicBezTo>
                  <a:pt x="43749" y="818178"/>
                  <a:pt x="48768" y="810768"/>
                  <a:pt x="54864" y="804672"/>
                </a:cubicBezTo>
                <a:lnTo>
                  <a:pt x="91440" y="792480"/>
                </a:lnTo>
                <a:cubicBezTo>
                  <a:pt x="107797" y="787028"/>
                  <a:pt x="115129" y="767359"/>
                  <a:pt x="128016" y="755904"/>
                </a:cubicBezTo>
                <a:cubicBezTo>
                  <a:pt x="133492" y="751037"/>
                  <a:pt x="140676" y="748402"/>
                  <a:pt x="146304" y="743712"/>
                </a:cubicBezTo>
                <a:cubicBezTo>
                  <a:pt x="152927" y="738193"/>
                  <a:pt x="157695" y="730597"/>
                  <a:pt x="164592" y="725424"/>
                </a:cubicBezTo>
                <a:cubicBezTo>
                  <a:pt x="175783" y="717031"/>
                  <a:pt x="205245" y="701260"/>
                  <a:pt x="219456" y="694944"/>
                </a:cubicBezTo>
                <a:cubicBezTo>
                  <a:pt x="279430" y="668289"/>
                  <a:pt x="218930" y="697593"/>
                  <a:pt x="286512" y="670560"/>
                </a:cubicBezTo>
                <a:cubicBezTo>
                  <a:pt x="294949" y="667185"/>
                  <a:pt x="302387" y="661559"/>
                  <a:pt x="310896" y="658368"/>
                </a:cubicBezTo>
                <a:cubicBezTo>
                  <a:pt x="323412" y="653675"/>
                  <a:pt x="354173" y="649073"/>
                  <a:pt x="365760" y="646176"/>
                </a:cubicBezTo>
                <a:cubicBezTo>
                  <a:pt x="371994" y="644618"/>
                  <a:pt x="377814" y="641638"/>
                  <a:pt x="384048" y="640080"/>
                </a:cubicBezTo>
                <a:cubicBezTo>
                  <a:pt x="394100" y="637567"/>
                  <a:pt x="404698" y="637261"/>
                  <a:pt x="414528" y="633984"/>
                </a:cubicBezTo>
                <a:cubicBezTo>
                  <a:pt x="423149" y="631110"/>
                  <a:pt x="430559" y="625372"/>
                  <a:pt x="438912" y="621792"/>
                </a:cubicBezTo>
                <a:cubicBezTo>
                  <a:pt x="444818" y="619261"/>
                  <a:pt x="451853" y="619260"/>
                  <a:pt x="457200" y="615696"/>
                </a:cubicBezTo>
                <a:cubicBezTo>
                  <a:pt x="472725" y="605346"/>
                  <a:pt x="477457" y="593432"/>
                  <a:pt x="487680" y="579120"/>
                </a:cubicBezTo>
                <a:cubicBezTo>
                  <a:pt x="493585" y="570852"/>
                  <a:pt x="501842" y="564020"/>
                  <a:pt x="505968" y="554736"/>
                </a:cubicBezTo>
                <a:cubicBezTo>
                  <a:pt x="510176" y="545268"/>
                  <a:pt x="510032" y="534416"/>
                  <a:pt x="512064" y="524256"/>
                </a:cubicBezTo>
                <a:cubicBezTo>
                  <a:pt x="547005" y="471845"/>
                  <a:pt x="505113" y="538157"/>
                  <a:pt x="530352" y="487680"/>
                </a:cubicBezTo>
                <a:cubicBezTo>
                  <a:pt x="563552" y="421280"/>
                  <a:pt x="535891" y="495448"/>
                  <a:pt x="560832" y="420624"/>
                </a:cubicBezTo>
                <a:cubicBezTo>
                  <a:pt x="566579" y="403382"/>
                  <a:pt x="578226" y="388633"/>
                  <a:pt x="585216" y="371856"/>
                </a:cubicBezTo>
                <a:cubicBezTo>
                  <a:pt x="588438" y="364122"/>
                  <a:pt x="588370" y="355317"/>
                  <a:pt x="591312" y="347472"/>
                </a:cubicBezTo>
                <a:cubicBezTo>
                  <a:pt x="594503" y="338963"/>
                  <a:pt x="599813" y="331392"/>
                  <a:pt x="603504" y="323088"/>
                </a:cubicBezTo>
                <a:cubicBezTo>
                  <a:pt x="607948" y="313088"/>
                  <a:pt x="609336" y="301512"/>
                  <a:pt x="615696" y="292608"/>
                </a:cubicBezTo>
                <a:cubicBezTo>
                  <a:pt x="619954" y="286646"/>
                  <a:pt x="629216" y="285979"/>
                  <a:pt x="633984" y="280416"/>
                </a:cubicBezTo>
                <a:cubicBezTo>
                  <a:pt x="641695" y="271420"/>
                  <a:pt x="646176" y="260096"/>
                  <a:pt x="652272" y="249936"/>
                </a:cubicBezTo>
                <a:cubicBezTo>
                  <a:pt x="684784" y="225552"/>
                  <a:pt x="670560" y="239776"/>
                  <a:pt x="694944" y="207264"/>
                </a:cubicBezTo>
                <a:cubicBezTo>
                  <a:pt x="707136" y="191008"/>
                  <a:pt x="727456" y="182880"/>
                  <a:pt x="743712" y="170688"/>
                </a:cubicBezTo>
                <a:cubicBezTo>
                  <a:pt x="755434" y="161896"/>
                  <a:pt x="767479" y="153420"/>
                  <a:pt x="780288" y="146304"/>
                </a:cubicBezTo>
                <a:cubicBezTo>
                  <a:pt x="787443" y="142329"/>
                  <a:pt x="817221" y="135547"/>
                  <a:pt x="822960" y="134112"/>
                </a:cubicBezTo>
                <a:cubicBezTo>
                  <a:pt x="872651" y="128591"/>
                  <a:pt x="871401" y="129738"/>
                  <a:pt x="914400" y="121920"/>
                </a:cubicBezTo>
                <a:cubicBezTo>
                  <a:pt x="936333" y="117932"/>
                  <a:pt x="966014" y="110458"/>
                  <a:pt x="987552" y="109728"/>
                </a:cubicBezTo>
                <a:cubicBezTo>
                  <a:pt x="1288001" y="99543"/>
                  <a:pt x="1304544" y="112776"/>
                  <a:pt x="1365504" y="109728"/>
                </a:cubicBezTo>
                <a:cubicBezTo>
                  <a:pt x="1426464" y="106680"/>
                  <a:pt x="1330769" y="111165"/>
                  <a:pt x="1353312" y="91440"/>
                </a:cubicBezTo>
                <a:cubicBezTo>
                  <a:pt x="1423622" y="29919"/>
                  <a:pt x="1339652" y="111196"/>
                  <a:pt x="1420368" y="30480"/>
                </a:cubicBezTo>
                <a:lnTo>
                  <a:pt x="1444752" y="24384"/>
                </a:lnTo>
                <a:cubicBezTo>
                  <a:pt x="1463454" y="19709"/>
                  <a:pt x="1480347" y="6651"/>
                  <a:pt x="1499616" y="6096"/>
                </a:cubicBezTo>
                <a:lnTo>
                  <a:pt x="2292096" y="0"/>
                </a:lnTo>
                <a:close/>
              </a:path>
            </a:pathLst>
          </a:custGeom>
        </p:spPr>
      </p:pic>
      <p:sp>
        <p:nvSpPr>
          <p:cNvPr id="24" name="文本框 23">
            <a:extLst>
              <a:ext uri="{FF2B5EF4-FFF2-40B4-BE49-F238E27FC236}">
                <a16:creationId xmlns:a16="http://schemas.microsoft.com/office/drawing/2014/main" id="{4F1636CE-4BAB-48CE-BA1F-378CB14EC588}"/>
              </a:ext>
            </a:extLst>
          </p:cNvPr>
          <p:cNvSpPr txBox="1"/>
          <p:nvPr/>
        </p:nvSpPr>
        <p:spPr>
          <a:xfrm>
            <a:off x="4299925" y="202824"/>
            <a:ext cx="3592149"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漏洞注入与攻击</a:t>
            </a:r>
          </a:p>
        </p:txBody>
      </p:sp>
      <p:grpSp>
        <p:nvGrpSpPr>
          <p:cNvPr id="26" name="组合 25">
            <a:extLst>
              <a:ext uri="{FF2B5EF4-FFF2-40B4-BE49-F238E27FC236}">
                <a16:creationId xmlns:a16="http://schemas.microsoft.com/office/drawing/2014/main" id="{C16B8E7D-E60D-4DD4-BA91-ACA509F05C99}"/>
              </a:ext>
            </a:extLst>
          </p:cNvPr>
          <p:cNvGrpSpPr/>
          <p:nvPr/>
        </p:nvGrpSpPr>
        <p:grpSpPr>
          <a:xfrm>
            <a:off x="3997649" y="403458"/>
            <a:ext cx="604552" cy="121952"/>
            <a:chOff x="3009419" y="1273216"/>
            <a:chExt cx="604552" cy="121952"/>
          </a:xfrm>
          <a:solidFill>
            <a:schemeClr val="bg1"/>
          </a:solidFill>
        </p:grpSpPr>
        <p:sp>
          <p:nvSpPr>
            <p:cNvPr id="27" name="椭圆 26">
              <a:extLst>
                <a:ext uri="{FF2B5EF4-FFF2-40B4-BE49-F238E27FC236}">
                  <a16:creationId xmlns:a16="http://schemas.microsoft.com/office/drawing/2014/main" id="{9D7BB139-A98B-4FDC-8B02-2405008F2CD8}"/>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a:extLst>
                <a:ext uri="{FF2B5EF4-FFF2-40B4-BE49-F238E27FC236}">
                  <a16:creationId xmlns:a16="http://schemas.microsoft.com/office/drawing/2014/main" id="{D4313692-B9DC-4352-B47D-0A0749CB7B83}"/>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椭圆 29">
              <a:extLst>
                <a:ext uri="{FF2B5EF4-FFF2-40B4-BE49-F238E27FC236}">
                  <a16:creationId xmlns:a16="http://schemas.microsoft.com/office/drawing/2014/main" id="{386A815E-C2A7-4EC7-99EC-AA0E518EA092}"/>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1" name="组合 30">
            <a:extLst>
              <a:ext uri="{FF2B5EF4-FFF2-40B4-BE49-F238E27FC236}">
                <a16:creationId xmlns:a16="http://schemas.microsoft.com/office/drawing/2014/main" id="{BD08A696-7C88-4D5B-AB17-993F2008907C}"/>
              </a:ext>
            </a:extLst>
          </p:cNvPr>
          <p:cNvGrpSpPr/>
          <p:nvPr/>
        </p:nvGrpSpPr>
        <p:grpSpPr>
          <a:xfrm>
            <a:off x="7589798" y="403458"/>
            <a:ext cx="604552" cy="121952"/>
            <a:chOff x="3009419" y="1273216"/>
            <a:chExt cx="604552" cy="121952"/>
          </a:xfrm>
          <a:solidFill>
            <a:schemeClr val="bg1"/>
          </a:solidFill>
        </p:grpSpPr>
        <p:sp>
          <p:nvSpPr>
            <p:cNvPr id="32" name="椭圆 31">
              <a:extLst>
                <a:ext uri="{FF2B5EF4-FFF2-40B4-BE49-F238E27FC236}">
                  <a16:creationId xmlns:a16="http://schemas.microsoft.com/office/drawing/2014/main" id="{7D954AD6-FAB7-4FCF-ACD1-3D6ACF6925E1}"/>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a:extLst>
                <a:ext uri="{FF2B5EF4-FFF2-40B4-BE49-F238E27FC236}">
                  <a16:creationId xmlns:a16="http://schemas.microsoft.com/office/drawing/2014/main" id="{465BBB78-19B0-44DC-9D55-5B28E8F4E9A0}"/>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a:extLst>
                <a:ext uri="{FF2B5EF4-FFF2-40B4-BE49-F238E27FC236}">
                  <a16:creationId xmlns:a16="http://schemas.microsoft.com/office/drawing/2014/main" id="{FC65148D-41E0-45E4-A57B-DB145BDD9F8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4" name="矩形 13">
            <a:extLst>
              <a:ext uri="{FF2B5EF4-FFF2-40B4-BE49-F238E27FC236}">
                <a16:creationId xmlns:a16="http://schemas.microsoft.com/office/drawing/2014/main" id="{4347249E-B96D-4774-B2D2-7A4546BC861E}"/>
              </a:ext>
            </a:extLst>
          </p:cNvPr>
          <p:cNvSpPr/>
          <p:nvPr/>
        </p:nvSpPr>
        <p:spPr>
          <a:xfrm>
            <a:off x="13593" y="1445691"/>
            <a:ext cx="12192000" cy="43609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6090188-49E0-44D8-B086-AEAD20634C52}"/>
              </a:ext>
            </a:extLst>
          </p:cNvPr>
          <p:cNvSpPr txBox="1"/>
          <p:nvPr/>
        </p:nvSpPr>
        <p:spPr>
          <a:xfrm>
            <a:off x="174930" y="2372575"/>
            <a:ext cx="7536820" cy="1120371"/>
          </a:xfrm>
          <a:prstGeom prst="rect">
            <a:avLst/>
          </a:prstGeom>
          <a:noFill/>
        </p:spPr>
        <p:txBody>
          <a:bodyPr wrap="square" rtlCol="0">
            <a:spAutoFit/>
          </a:bodyPr>
          <a:lstStyle/>
          <a:p>
            <a:pPr>
              <a:lnSpc>
                <a:spcPct val="125000"/>
              </a:lnSpc>
            </a:pPr>
            <a:r>
              <a:rPr lang="zh-CN" altLang="en-US" sz="2800" dirty="0">
                <a:solidFill>
                  <a:schemeClr val="bg1"/>
                </a:solidFill>
                <a:latin typeface="微软雅黑" panose="020B0503020204020204" pitchFamily="34" charset="-122"/>
                <a:ea typeface="微软雅黑" panose="020B0503020204020204" pitchFamily="34" charset="-122"/>
              </a:rPr>
              <a:t>我们可以通过栈溢出来修改函数的返回地址从而达到控制程序的执行流程的目的！</a:t>
            </a:r>
          </a:p>
        </p:txBody>
      </p:sp>
      <p:sp>
        <p:nvSpPr>
          <p:cNvPr id="20" name="文本框 19">
            <a:extLst>
              <a:ext uri="{FF2B5EF4-FFF2-40B4-BE49-F238E27FC236}">
                <a16:creationId xmlns:a16="http://schemas.microsoft.com/office/drawing/2014/main" id="{1B5F8197-376F-4EA6-8374-2CB8786E4A1A}"/>
              </a:ext>
            </a:extLst>
          </p:cNvPr>
          <p:cNvSpPr txBox="1"/>
          <p:nvPr/>
        </p:nvSpPr>
        <p:spPr>
          <a:xfrm>
            <a:off x="174930" y="1600595"/>
            <a:ext cx="3114842" cy="461665"/>
          </a:xfrm>
          <a:prstGeom prst="rect">
            <a:avLst/>
          </a:prstGeom>
          <a:solidFill>
            <a:schemeClr val="bg1"/>
          </a:solidFill>
        </p:spPr>
        <p:txBody>
          <a:bodyPr wrap="square" rtlCol="0">
            <a:spAutoFit/>
          </a:bodyPr>
          <a:lstStyle/>
          <a:p>
            <a:pPr algn="dist"/>
            <a:r>
              <a:rPr lang="zh-CN" altLang="en-US" sz="2400" b="1" dirty="0">
                <a:solidFill>
                  <a:schemeClr val="accent1"/>
                </a:solidFill>
                <a:latin typeface="微软雅黑" panose="020B0503020204020204" pitchFamily="34" charset="-122"/>
                <a:ea typeface="微软雅黑" panose="020B0503020204020204" pitchFamily="34" charset="-122"/>
              </a:rPr>
              <a:t>控制程序的执行流程</a:t>
            </a:r>
          </a:p>
        </p:txBody>
      </p:sp>
    </p:spTree>
    <p:extLst>
      <p:ext uri="{BB962C8B-B14F-4D97-AF65-F5344CB8AC3E}">
        <p14:creationId xmlns:p14="http://schemas.microsoft.com/office/powerpoint/2010/main" val="423583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E1DB73-CBFC-4DBC-AA55-FE83CF90FE65}"/>
              </a:ext>
            </a:extLst>
          </p:cNvPr>
          <p:cNvSpPr/>
          <p:nvPr/>
        </p:nvSpPr>
        <p:spPr>
          <a:xfrm>
            <a:off x="0" y="0"/>
            <a:ext cx="12192000" cy="792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9282F1BD-BB0B-47FC-AA42-8C65F26E4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92" y="123040"/>
            <a:ext cx="2943828" cy="888849"/>
          </a:xfrm>
          <a:prstGeom prst="rect">
            <a:avLst/>
          </a:prstGeom>
        </p:spPr>
      </p:pic>
      <p:pic>
        <p:nvPicPr>
          <p:cNvPr id="22" name="图片 21">
            <a:extLst>
              <a:ext uri="{FF2B5EF4-FFF2-40B4-BE49-F238E27FC236}">
                <a16:creationId xmlns:a16="http://schemas.microsoft.com/office/drawing/2014/main" id="{BEC748E2-B3FB-4D97-8584-9DB079CC7F3E}"/>
              </a:ext>
            </a:extLst>
          </p:cNvPr>
          <p:cNvPicPr>
            <a:picLocks noChangeAspect="1"/>
          </p:cNvPicPr>
          <p:nvPr/>
        </p:nvPicPr>
        <p:blipFill>
          <a:blip r:embed="rId3">
            <a:extLst>
              <a:ext uri="{28A0092B-C50C-407E-A947-70E740481C1C}">
                <a14:useLocalDpi xmlns:a14="http://schemas.microsoft.com/office/drawing/2010/main" val="0"/>
              </a:ext>
            </a:extLst>
          </a:blip>
          <a:srcRect l="49900" t="66263" r="35034" b="8309"/>
          <a:stretch>
            <a:fillRect/>
          </a:stretch>
        </p:blipFill>
        <p:spPr>
          <a:xfrm>
            <a:off x="-827127" y="-253660"/>
            <a:ext cx="3200400" cy="1389888"/>
          </a:xfrm>
          <a:custGeom>
            <a:avLst/>
            <a:gdLst>
              <a:gd name="connsiteX0" fmla="*/ 2292096 w 3200400"/>
              <a:gd name="connsiteY0" fmla="*/ 0 h 1389888"/>
              <a:gd name="connsiteX1" fmla="*/ 2651760 w 3200400"/>
              <a:gd name="connsiteY1" fmla="*/ 54864 h 1389888"/>
              <a:gd name="connsiteX2" fmla="*/ 3029712 w 3200400"/>
              <a:gd name="connsiteY2" fmla="*/ 237744 h 1389888"/>
              <a:gd name="connsiteX3" fmla="*/ 3188208 w 3200400"/>
              <a:gd name="connsiteY3" fmla="*/ 408432 h 1389888"/>
              <a:gd name="connsiteX4" fmla="*/ 3200400 w 3200400"/>
              <a:gd name="connsiteY4" fmla="*/ 585216 h 1389888"/>
              <a:gd name="connsiteX5" fmla="*/ 3182112 w 3200400"/>
              <a:gd name="connsiteY5" fmla="*/ 658368 h 1389888"/>
              <a:gd name="connsiteX6" fmla="*/ 3157728 w 3200400"/>
              <a:gd name="connsiteY6" fmla="*/ 682752 h 1389888"/>
              <a:gd name="connsiteX7" fmla="*/ 3115056 w 3200400"/>
              <a:gd name="connsiteY7" fmla="*/ 694944 h 1389888"/>
              <a:gd name="connsiteX8" fmla="*/ 3090672 w 3200400"/>
              <a:gd name="connsiteY8" fmla="*/ 707136 h 1389888"/>
              <a:gd name="connsiteX9" fmla="*/ 3072384 w 3200400"/>
              <a:gd name="connsiteY9" fmla="*/ 713232 h 1389888"/>
              <a:gd name="connsiteX10" fmla="*/ 2919984 w 3200400"/>
              <a:gd name="connsiteY10" fmla="*/ 737616 h 1389888"/>
              <a:gd name="connsiteX11" fmla="*/ 2767584 w 3200400"/>
              <a:gd name="connsiteY11" fmla="*/ 780288 h 1389888"/>
              <a:gd name="connsiteX12" fmla="*/ 2731008 w 3200400"/>
              <a:gd name="connsiteY12" fmla="*/ 829056 h 1389888"/>
              <a:gd name="connsiteX13" fmla="*/ 2706624 w 3200400"/>
              <a:gd name="connsiteY13" fmla="*/ 853440 h 1389888"/>
              <a:gd name="connsiteX14" fmla="*/ 2688336 w 3200400"/>
              <a:gd name="connsiteY14" fmla="*/ 902208 h 1389888"/>
              <a:gd name="connsiteX15" fmla="*/ 2657856 w 3200400"/>
              <a:gd name="connsiteY15" fmla="*/ 950976 h 1389888"/>
              <a:gd name="connsiteX16" fmla="*/ 2645664 w 3200400"/>
              <a:gd name="connsiteY16" fmla="*/ 969264 h 1389888"/>
              <a:gd name="connsiteX17" fmla="*/ 2615184 w 3200400"/>
              <a:gd name="connsiteY17" fmla="*/ 1018032 h 1389888"/>
              <a:gd name="connsiteX18" fmla="*/ 2596896 w 3200400"/>
              <a:gd name="connsiteY18" fmla="*/ 1036320 h 1389888"/>
              <a:gd name="connsiteX19" fmla="*/ 2560320 w 3200400"/>
              <a:gd name="connsiteY19" fmla="*/ 1072896 h 1389888"/>
              <a:gd name="connsiteX20" fmla="*/ 2493264 w 3200400"/>
              <a:gd name="connsiteY20" fmla="*/ 1109472 h 1389888"/>
              <a:gd name="connsiteX21" fmla="*/ 2474976 w 3200400"/>
              <a:gd name="connsiteY21" fmla="*/ 1115568 h 1389888"/>
              <a:gd name="connsiteX22" fmla="*/ 2450592 w 3200400"/>
              <a:gd name="connsiteY22" fmla="*/ 1133856 h 1389888"/>
              <a:gd name="connsiteX23" fmla="*/ 2432304 w 3200400"/>
              <a:gd name="connsiteY23" fmla="*/ 1152144 h 1389888"/>
              <a:gd name="connsiteX24" fmla="*/ 2426208 w 3200400"/>
              <a:gd name="connsiteY24" fmla="*/ 1176528 h 1389888"/>
              <a:gd name="connsiteX25" fmla="*/ 2407920 w 3200400"/>
              <a:gd name="connsiteY25" fmla="*/ 1200912 h 1389888"/>
              <a:gd name="connsiteX26" fmla="*/ 2401824 w 3200400"/>
              <a:gd name="connsiteY26" fmla="*/ 1219200 h 1389888"/>
              <a:gd name="connsiteX27" fmla="*/ 2389632 w 3200400"/>
              <a:gd name="connsiteY27" fmla="*/ 1255776 h 1389888"/>
              <a:gd name="connsiteX28" fmla="*/ 2377440 w 3200400"/>
              <a:gd name="connsiteY28" fmla="*/ 1274064 h 1389888"/>
              <a:gd name="connsiteX29" fmla="*/ 2322576 w 3200400"/>
              <a:gd name="connsiteY29" fmla="*/ 1322832 h 1389888"/>
              <a:gd name="connsiteX30" fmla="*/ 2286000 w 3200400"/>
              <a:gd name="connsiteY30" fmla="*/ 1328928 h 1389888"/>
              <a:gd name="connsiteX31" fmla="*/ 2243328 w 3200400"/>
              <a:gd name="connsiteY31" fmla="*/ 1347216 h 1389888"/>
              <a:gd name="connsiteX32" fmla="*/ 2176272 w 3200400"/>
              <a:gd name="connsiteY32" fmla="*/ 1365504 h 1389888"/>
              <a:gd name="connsiteX33" fmla="*/ 2103120 w 3200400"/>
              <a:gd name="connsiteY33" fmla="*/ 1383792 h 1389888"/>
              <a:gd name="connsiteX34" fmla="*/ 1889760 w 3200400"/>
              <a:gd name="connsiteY34" fmla="*/ 1389888 h 1389888"/>
              <a:gd name="connsiteX35" fmla="*/ 1804416 w 3200400"/>
              <a:gd name="connsiteY35" fmla="*/ 1377696 h 1389888"/>
              <a:gd name="connsiteX36" fmla="*/ 1767840 w 3200400"/>
              <a:gd name="connsiteY36" fmla="*/ 1341120 h 1389888"/>
              <a:gd name="connsiteX37" fmla="*/ 1737360 w 3200400"/>
              <a:gd name="connsiteY37" fmla="*/ 1304544 h 1389888"/>
              <a:gd name="connsiteX38" fmla="*/ 1639824 w 3200400"/>
              <a:gd name="connsiteY38" fmla="*/ 1286256 h 1389888"/>
              <a:gd name="connsiteX39" fmla="*/ 1603248 w 3200400"/>
              <a:gd name="connsiteY39" fmla="*/ 1298448 h 1389888"/>
              <a:gd name="connsiteX40" fmla="*/ 1578864 w 3200400"/>
              <a:gd name="connsiteY40" fmla="*/ 1304544 h 1389888"/>
              <a:gd name="connsiteX41" fmla="*/ 1420368 w 3200400"/>
              <a:gd name="connsiteY41" fmla="*/ 1322832 h 1389888"/>
              <a:gd name="connsiteX42" fmla="*/ 1359408 w 3200400"/>
              <a:gd name="connsiteY42" fmla="*/ 1335024 h 1389888"/>
              <a:gd name="connsiteX43" fmla="*/ 1317101 w 3200400"/>
              <a:gd name="connsiteY43" fmla="*/ 1341906 h 1389888"/>
              <a:gd name="connsiteX44" fmla="*/ 1314800 w 3200400"/>
              <a:gd name="connsiteY44" fmla="*/ 1342091 h 1389888"/>
              <a:gd name="connsiteX45" fmla="*/ 1316763 w 3200400"/>
              <a:gd name="connsiteY45" fmla="*/ 1341337 h 1389888"/>
              <a:gd name="connsiteX46" fmla="*/ 1312134 w 3200400"/>
              <a:gd name="connsiteY46" fmla="*/ 1342306 h 1389888"/>
              <a:gd name="connsiteX47" fmla="*/ 1314800 w 3200400"/>
              <a:gd name="connsiteY47" fmla="*/ 1342091 h 1389888"/>
              <a:gd name="connsiteX48" fmla="*/ 1312258 w 3200400"/>
              <a:gd name="connsiteY48" fmla="*/ 1343068 h 1389888"/>
              <a:gd name="connsiteX49" fmla="*/ 1298448 w 3200400"/>
              <a:gd name="connsiteY49" fmla="*/ 1347216 h 1389888"/>
              <a:gd name="connsiteX50" fmla="*/ 1274064 w 3200400"/>
              <a:gd name="connsiteY50" fmla="*/ 1353312 h 1389888"/>
              <a:gd name="connsiteX51" fmla="*/ 1237488 w 3200400"/>
              <a:gd name="connsiteY51" fmla="*/ 1377696 h 1389888"/>
              <a:gd name="connsiteX52" fmla="*/ 1121664 w 3200400"/>
              <a:gd name="connsiteY52" fmla="*/ 1383792 h 1389888"/>
              <a:gd name="connsiteX53" fmla="*/ 1066800 w 3200400"/>
              <a:gd name="connsiteY53" fmla="*/ 1377696 h 1389888"/>
              <a:gd name="connsiteX54" fmla="*/ 1048512 w 3200400"/>
              <a:gd name="connsiteY54" fmla="*/ 1371600 h 1389888"/>
              <a:gd name="connsiteX55" fmla="*/ 1024128 w 3200400"/>
              <a:gd name="connsiteY55" fmla="*/ 1365504 h 1389888"/>
              <a:gd name="connsiteX56" fmla="*/ 1005840 w 3200400"/>
              <a:gd name="connsiteY56" fmla="*/ 1359408 h 1389888"/>
              <a:gd name="connsiteX57" fmla="*/ 963168 w 3200400"/>
              <a:gd name="connsiteY57" fmla="*/ 1341120 h 1389888"/>
              <a:gd name="connsiteX58" fmla="*/ 932688 w 3200400"/>
              <a:gd name="connsiteY58" fmla="*/ 1335024 h 1389888"/>
              <a:gd name="connsiteX59" fmla="*/ 890016 w 3200400"/>
              <a:gd name="connsiteY59" fmla="*/ 1328928 h 1389888"/>
              <a:gd name="connsiteX60" fmla="*/ 871728 w 3200400"/>
              <a:gd name="connsiteY60" fmla="*/ 1322832 h 1389888"/>
              <a:gd name="connsiteX61" fmla="*/ 780288 w 3200400"/>
              <a:gd name="connsiteY61" fmla="*/ 1310640 h 1389888"/>
              <a:gd name="connsiteX62" fmla="*/ 743712 w 3200400"/>
              <a:gd name="connsiteY62" fmla="*/ 1304544 h 1389888"/>
              <a:gd name="connsiteX63" fmla="*/ 670560 w 3200400"/>
              <a:gd name="connsiteY63" fmla="*/ 1292352 h 1389888"/>
              <a:gd name="connsiteX64" fmla="*/ 621792 w 3200400"/>
              <a:gd name="connsiteY64" fmla="*/ 1286256 h 1389888"/>
              <a:gd name="connsiteX65" fmla="*/ 579120 w 3200400"/>
              <a:gd name="connsiteY65" fmla="*/ 1274064 h 1389888"/>
              <a:gd name="connsiteX66" fmla="*/ 554736 w 3200400"/>
              <a:gd name="connsiteY66" fmla="*/ 1261872 h 1389888"/>
              <a:gd name="connsiteX67" fmla="*/ 536448 w 3200400"/>
              <a:gd name="connsiteY67" fmla="*/ 1255776 h 1389888"/>
              <a:gd name="connsiteX68" fmla="*/ 524256 w 3200400"/>
              <a:gd name="connsiteY68" fmla="*/ 1237488 h 1389888"/>
              <a:gd name="connsiteX69" fmla="*/ 487680 w 3200400"/>
              <a:gd name="connsiteY69" fmla="*/ 1219200 h 1389888"/>
              <a:gd name="connsiteX70" fmla="*/ 469392 w 3200400"/>
              <a:gd name="connsiteY70" fmla="*/ 1207008 h 1389888"/>
              <a:gd name="connsiteX71" fmla="*/ 451104 w 3200400"/>
              <a:gd name="connsiteY71" fmla="*/ 1200912 h 1389888"/>
              <a:gd name="connsiteX72" fmla="*/ 432816 w 3200400"/>
              <a:gd name="connsiteY72" fmla="*/ 1182624 h 1389888"/>
              <a:gd name="connsiteX73" fmla="*/ 365760 w 3200400"/>
              <a:gd name="connsiteY73" fmla="*/ 1164336 h 1389888"/>
              <a:gd name="connsiteX74" fmla="*/ 335280 w 3200400"/>
              <a:gd name="connsiteY74" fmla="*/ 1158240 h 1389888"/>
              <a:gd name="connsiteX75" fmla="*/ 280416 w 3200400"/>
              <a:gd name="connsiteY75" fmla="*/ 1139952 h 1389888"/>
              <a:gd name="connsiteX76" fmla="*/ 231648 w 3200400"/>
              <a:gd name="connsiteY76" fmla="*/ 1127760 h 1389888"/>
              <a:gd name="connsiteX77" fmla="*/ 213360 w 3200400"/>
              <a:gd name="connsiteY77" fmla="*/ 1121664 h 1389888"/>
              <a:gd name="connsiteX78" fmla="*/ 188976 w 3200400"/>
              <a:gd name="connsiteY78" fmla="*/ 1115568 h 1389888"/>
              <a:gd name="connsiteX79" fmla="*/ 170688 w 3200400"/>
              <a:gd name="connsiteY79" fmla="*/ 1109472 h 1389888"/>
              <a:gd name="connsiteX80" fmla="*/ 152400 w 3200400"/>
              <a:gd name="connsiteY80" fmla="*/ 1103376 h 1389888"/>
              <a:gd name="connsiteX81" fmla="*/ 115824 w 3200400"/>
              <a:gd name="connsiteY81" fmla="*/ 1091184 h 1389888"/>
              <a:gd name="connsiteX82" fmla="*/ 97536 w 3200400"/>
              <a:gd name="connsiteY82" fmla="*/ 1072896 h 1389888"/>
              <a:gd name="connsiteX83" fmla="*/ 79248 w 3200400"/>
              <a:gd name="connsiteY83" fmla="*/ 1060704 h 1389888"/>
              <a:gd name="connsiteX84" fmla="*/ 67056 w 3200400"/>
              <a:gd name="connsiteY84" fmla="*/ 1036320 h 1389888"/>
              <a:gd name="connsiteX85" fmla="*/ 54864 w 3200400"/>
              <a:gd name="connsiteY85" fmla="*/ 1018032 h 1389888"/>
              <a:gd name="connsiteX86" fmla="*/ 6096 w 3200400"/>
              <a:gd name="connsiteY86" fmla="*/ 938784 h 1389888"/>
              <a:gd name="connsiteX87" fmla="*/ 0 w 3200400"/>
              <a:gd name="connsiteY87" fmla="*/ 847344 h 1389888"/>
              <a:gd name="connsiteX88" fmla="*/ 16151 w 3200400"/>
              <a:gd name="connsiteY88" fmla="*/ 830994 h 1389888"/>
              <a:gd name="connsiteX89" fmla="*/ 20217 w 3200400"/>
              <a:gd name="connsiteY89" fmla="*/ 826699 h 1389888"/>
              <a:gd name="connsiteX90" fmla="*/ 16734 w 3200400"/>
              <a:gd name="connsiteY90" fmla="*/ 833453 h 1389888"/>
              <a:gd name="connsiteX91" fmla="*/ 36576 w 3200400"/>
              <a:gd name="connsiteY91" fmla="*/ 822960 h 1389888"/>
              <a:gd name="connsiteX92" fmla="*/ 54864 w 3200400"/>
              <a:gd name="connsiteY92" fmla="*/ 804672 h 1389888"/>
              <a:gd name="connsiteX93" fmla="*/ 91440 w 3200400"/>
              <a:gd name="connsiteY93" fmla="*/ 792480 h 1389888"/>
              <a:gd name="connsiteX94" fmla="*/ 128016 w 3200400"/>
              <a:gd name="connsiteY94" fmla="*/ 755904 h 1389888"/>
              <a:gd name="connsiteX95" fmla="*/ 146304 w 3200400"/>
              <a:gd name="connsiteY95" fmla="*/ 743712 h 1389888"/>
              <a:gd name="connsiteX96" fmla="*/ 164592 w 3200400"/>
              <a:gd name="connsiteY96" fmla="*/ 725424 h 1389888"/>
              <a:gd name="connsiteX97" fmla="*/ 219456 w 3200400"/>
              <a:gd name="connsiteY97" fmla="*/ 694944 h 1389888"/>
              <a:gd name="connsiteX98" fmla="*/ 286512 w 3200400"/>
              <a:gd name="connsiteY98" fmla="*/ 670560 h 1389888"/>
              <a:gd name="connsiteX99" fmla="*/ 310896 w 3200400"/>
              <a:gd name="connsiteY99" fmla="*/ 658368 h 1389888"/>
              <a:gd name="connsiteX100" fmla="*/ 365760 w 3200400"/>
              <a:gd name="connsiteY100" fmla="*/ 646176 h 1389888"/>
              <a:gd name="connsiteX101" fmla="*/ 384048 w 3200400"/>
              <a:gd name="connsiteY101" fmla="*/ 640080 h 1389888"/>
              <a:gd name="connsiteX102" fmla="*/ 414528 w 3200400"/>
              <a:gd name="connsiteY102" fmla="*/ 633984 h 1389888"/>
              <a:gd name="connsiteX103" fmla="*/ 438912 w 3200400"/>
              <a:gd name="connsiteY103" fmla="*/ 621792 h 1389888"/>
              <a:gd name="connsiteX104" fmla="*/ 457200 w 3200400"/>
              <a:gd name="connsiteY104" fmla="*/ 615696 h 1389888"/>
              <a:gd name="connsiteX105" fmla="*/ 487680 w 3200400"/>
              <a:gd name="connsiteY105" fmla="*/ 579120 h 1389888"/>
              <a:gd name="connsiteX106" fmla="*/ 505968 w 3200400"/>
              <a:gd name="connsiteY106" fmla="*/ 554736 h 1389888"/>
              <a:gd name="connsiteX107" fmla="*/ 512064 w 3200400"/>
              <a:gd name="connsiteY107" fmla="*/ 524256 h 1389888"/>
              <a:gd name="connsiteX108" fmla="*/ 530352 w 3200400"/>
              <a:gd name="connsiteY108" fmla="*/ 487680 h 1389888"/>
              <a:gd name="connsiteX109" fmla="*/ 560832 w 3200400"/>
              <a:gd name="connsiteY109" fmla="*/ 420624 h 1389888"/>
              <a:gd name="connsiteX110" fmla="*/ 585216 w 3200400"/>
              <a:gd name="connsiteY110" fmla="*/ 371856 h 1389888"/>
              <a:gd name="connsiteX111" fmla="*/ 591312 w 3200400"/>
              <a:gd name="connsiteY111" fmla="*/ 347472 h 1389888"/>
              <a:gd name="connsiteX112" fmla="*/ 603504 w 3200400"/>
              <a:gd name="connsiteY112" fmla="*/ 323088 h 1389888"/>
              <a:gd name="connsiteX113" fmla="*/ 615696 w 3200400"/>
              <a:gd name="connsiteY113" fmla="*/ 292608 h 1389888"/>
              <a:gd name="connsiteX114" fmla="*/ 633984 w 3200400"/>
              <a:gd name="connsiteY114" fmla="*/ 280416 h 1389888"/>
              <a:gd name="connsiteX115" fmla="*/ 652272 w 3200400"/>
              <a:gd name="connsiteY115" fmla="*/ 249936 h 1389888"/>
              <a:gd name="connsiteX116" fmla="*/ 694944 w 3200400"/>
              <a:gd name="connsiteY116" fmla="*/ 207264 h 1389888"/>
              <a:gd name="connsiteX117" fmla="*/ 743712 w 3200400"/>
              <a:gd name="connsiteY117" fmla="*/ 170688 h 1389888"/>
              <a:gd name="connsiteX118" fmla="*/ 780288 w 3200400"/>
              <a:gd name="connsiteY118" fmla="*/ 146304 h 1389888"/>
              <a:gd name="connsiteX119" fmla="*/ 822960 w 3200400"/>
              <a:gd name="connsiteY119" fmla="*/ 134112 h 1389888"/>
              <a:gd name="connsiteX120" fmla="*/ 914400 w 3200400"/>
              <a:gd name="connsiteY120" fmla="*/ 121920 h 1389888"/>
              <a:gd name="connsiteX121" fmla="*/ 987552 w 3200400"/>
              <a:gd name="connsiteY121" fmla="*/ 109728 h 1389888"/>
              <a:gd name="connsiteX122" fmla="*/ 1365504 w 3200400"/>
              <a:gd name="connsiteY122" fmla="*/ 109728 h 1389888"/>
              <a:gd name="connsiteX123" fmla="*/ 1353312 w 3200400"/>
              <a:gd name="connsiteY123" fmla="*/ 91440 h 1389888"/>
              <a:gd name="connsiteX124" fmla="*/ 1420368 w 3200400"/>
              <a:gd name="connsiteY124" fmla="*/ 30480 h 1389888"/>
              <a:gd name="connsiteX125" fmla="*/ 1444752 w 3200400"/>
              <a:gd name="connsiteY125" fmla="*/ 24384 h 1389888"/>
              <a:gd name="connsiteX126" fmla="*/ 1499616 w 3200400"/>
              <a:gd name="connsiteY126" fmla="*/ 6096 h 1389888"/>
              <a:gd name="connsiteX127" fmla="*/ 2292096 w 3200400"/>
              <a:gd name="connsiteY127" fmla="*/ 0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200400" h="1389888">
                <a:moveTo>
                  <a:pt x="2292096" y="0"/>
                </a:moveTo>
                <a:cubicBezTo>
                  <a:pt x="2356158" y="8542"/>
                  <a:pt x="2587533" y="37023"/>
                  <a:pt x="2651760" y="54864"/>
                </a:cubicBezTo>
                <a:cubicBezTo>
                  <a:pt x="2757002" y="84098"/>
                  <a:pt x="2953644" y="188946"/>
                  <a:pt x="3029712" y="237744"/>
                </a:cubicBezTo>
                <a:cubicBezTo>
                  <a:pt x="3064792" y="260248"/>
                  <a:pt x="3173971" y="357416"/>
                  <a:pt x="3188208" y="408432"/>
                </a:cubicBezTo>
                <a:cubicBezTo>
                  <a:pt x="3204085" y="465326"/>
                  <a:pt x="3196336" y="526288"/>
                  <a:pt x="3200400" y="585216"/>
                </a:cubicBezTo>
                <a:cubicBezTo>
                  <a:pt x="3196956" y="605881"/>
                  <a:pt x="3193259" y="639790"/>
                  <a:pt x="3182112" y="658368"/>
                </a:cubicBezTo>
                <a:cubicBezTo>
                  <a:pt x="3176198" y="668225"/>
                  <a:pt x="3165856" y="674624"/>
                  <a:pt x="3157728" y="682752"/>
                </a:cubicBezTo>
                <a:cubicBezTo>
                  <a:pt x="3143504" y="686816"/>
                  <a:pt x="3128959" y="689889"/>
                  <a:pt x="3115056" y="694944"/>
                </a:cubicBezTo>
                <a:cubicBezTo>
                  <a:pt x="3106516" y="698050"/>
                  <a:pt x="3099025" y="703556"/>
                  <a:pt x="3090672" y="707136"/>
                </a:cubicBezTo>
                <a:cubicBezTo>
                  <a:pt x="3084766" y="709667"/>
                  <a:pt x="3078480" y="711200"/>
                  <a:pt x="3072384" y="713232"/>
                </a:cubicBezTo>
                <a:lnTo>
                  <a:pt x="2919984" y="737616"/>
                </a:lnTo>
                <a:cubicBezTo>
                  <a:pt x="2857997" y="747947"/>
                  <a:pt x="2828065" y="751826"/>
                  <a:pt x="2767584" y="780288"/>
                </a:cubicBezTo>
                <a:cubicBezTo>
                  <a:pt x="2750510" y="788323"/>
                  <a:pt x="2740548" y="816790"/>
                  <a:pt x="2731008" y="829056"/>
                </a:cubicBezTo>
                <a:cubicBezTo>
                  <a:pt x="2723951" y="838129"/>
                  <a:pt x="2713000" y="843876"/>
                  <a:pt x="2706624" y="853440"/>
                </a:cubicBezTo>
                <a:cubicBezTo>
                  <a:pt x="2701765" y="860729"/>
                  <a:pt x="2692185" y="890660"/>
                  <a:pt x="2688336" y="902208"/>
                </a:cubicBezTo>
                <a:cubicBezTo>
                  <a:pt x="2653369" y="948831"/>
                  <a:pt x="2684633" y="904116"/>
                  <a:pt x="2657856" y="950976"/>
                </a:cubicBezTo>
                <a:cubicBezTo>
                  <a:pt x="2654221" y="957337"/>
                  <a:pt x="2649547" y="963051"/>
                  <a:pt x="2645664" y="969264"/>
                </a:cubicBezTo>
                <a:cubicBezTo>
                  <a:pt x="2608902" y="1028084"/>
                  <a:pt x="2643041" y="976246"/>
                  <a:pt x="2615184" y="1018032"/>
                </a:cubicBezTo>
                <a:cubicBezTo>
                  <a:pt x="2610402" y="1025205"/>
                  <a:pt x="2602992" y="1030224"/>
                  <a:pt x="2596896" y="1036320"/>
                </a:cubicBezTo>
                <a:cubicBezTo>
                  <a:pt x="2584704" y="1048512"/>
                  <a:pt x="2573207" y="1061441"/>
                  <a:pt x="2560320" y="1072896"/>
                </a:cubicBezTo>
                <a:cubicBezTo>
                  <a:pt x="2546337" y="1085325"/>
                  <a:pt x="2500391" y="1106232"/>
                  <a:pt x="2493264" y="1109472"/>
                </a:cubicBezTo>
                <a:cubicBezTo>
                  <a:pt x="2487414" y="1112131"/>
                  <a:pt x="2480555" y="1112380"/>
                  <a:pt x="2474976" y="1115568"/>
                </a:cubicBezTo>
                <a:cubicBezTo>
                  <a:pt x="2466155" y="1120609"/>
                  <a:pt x="2458306" y="1127244"/>
                  <a:pt x="2450592" y="1133856"/>
                </a:cubicBezTo>
                <a:cubicBezTo>
                  <a:pt x="2444046" y="1139467"/>
                  <a:pt x="2436581" y="1144659"/>
                  <a:pt x="2432304" y="1152144"/>
                </a:cubicBezTo>
                <a:cubicBezTo>
                  <a:pt x="2428147" y="1159418"/>
                  <a:pt x="2428240" y="1168400"/>
                  <a:pt x="2426208" y="1176528"/>
                </a:cubicBezTo>
                <a:lnTo>
                  <a:pt x="2407920" y="1200912"/>
                </a:lnTo>
                <a:cubicBezTo>
                  <a:pt x="2404065" y="1206053"/>
                  <a:pt x="2403856" y="1213104"/>
                  <a:pt x="2401824" y="1219200"/>
                </a:cubicBezTo>
                <a:cubicBezTo>
                  <a:pt x="2397760" y="1231392"/>
                  <a:pt x="2394851" y="1244032"/>
                  <a:pt x="2389632" y="1255776"/>
                </a:cubicBezTo>
                <a:cubicBezTo>
                  <a:pt x="2386656" y="1262471"/>
                  <a:pt x="2381504" y="1267968"/>
                  <a:pt x="2377440" y="1274064"/>
                </a:cubicBezTo>
                <a:cubicBezTo>
                  <a:pt x="2360737" y="1299118"/>
                  <a:pt x="2344564" y="1308173"/>
                  <a:pt x="2322576" y="1322832"/>
                </a:cubicBezTo>
                <a:cubicBezTo>
                  <a:pt x="2310384" y="1324864"/>
                  <a:pt x="2298066" y="1326247"/>
                  <a:pt x="2286000" y="1328928"/>
                </a:cubicBezTo>
                <a:cubicBezTo>
                  <a:pt x="2269855" y="1332516"/>
                  <a:pt x="2258237" y="1339761"/>
                  <a:pt x="2243328" y="1347216"/>
                </a:cubicBezTo>
                <a:cubicBezTo>
                  <a:pt x="2222703" y="1357528"/>
                  <a:pt x="2198569" y="1361045"/>
                  <a:pt x="2176272" y="1365504"/>
                </a:cubicBezTo>
                <a:cubicBezTo>
                  <a:pt x="2125303" y="1375698"/>
                  <a:pt x="2154937" y="1381264"/>
                  <a:pt x="2103120" y="1383792"/>
                </a:cubicBezTo>
                <a:cubicBezTo>
                  <a:pt x="2032055" y="1387259"/>
                  <a:pt x="1960880" y="1387856"/>
                  <a:pt x="1889760" y="1389888"/>
                </a:cubicBezTo>
                <a:cubicBezTo>
                  <a:pt x="1837024" y="1381099"/>
                  <a:pt x="1865449" y="1385325"/>
                  <a:pt x="1804416" y="1377696"/>
                </a:cubicBezTo>
                <a:cubicBezTo>
                  <a:pt x="1787307" y="1375557"/>
                  <a:pt x="1779295" y="1354007"/>
                  <a:pt x="1767840" y="1341120"/>
                </a:cubicBezTo>
                <a:cubicBezTo>
                  <a:pt x="1740439" y="1310294"/>
                  <a:pt x="1773098" y="1334326"/>
                  <a:pt x="1737360" y="1304544"/>
                </a:cubicBezTo>
                <a:cubicBezTo>
                  <a:pt x="1705914" y="1278339"/>
                  <a:pt x="1694240" y="1290442"/>
                  <a:pt x="1639824" y="1286256"/>
                </a:cubicBezTo>
                <a:cubicBezTo>
                  <a:pt x="1639824" y="1286256"/>
                  <a:pt x="1615558" y="1294755"/>
                  <a:pt x="1603248" y="1298448"/>
                </a:cubicBezTo>
                <a:cubicBezTo>
                  <a:pt x="1595223" y="1300855"/>
                  <a:pt x="1587079" y="1302901"/>
                  <a:pt x="1578864" y="1304544"/>
                </a:cubicBezTo>
                <a:cubicBezTo>
                  <a:pt x="1527622" y="1314792"/>
                  <a:pt x="1469925" y="1317876"/>
                  <a:pt x="1420368" y="1322832"/>
                </a:cubicBezTo>
                <a:cubicBezTo>
                  <a:pt x="1399748" y="1324894"/>
                  <a:pt x="1379815" y="1331423"/>
                  <a:pt x="1359408" y="1335024"/>
                </a:cubicBezTo>
                <a:cubicBezTo>
                  <a:pt x="1335600" y="1339226"/>
                  <a:pt x="1323172" y="1341149"/>
                  <a:pt x="1317101" y="1341906"/>
                </a:cubicBezTo>
                <a:lnTo>
                  <a:pt x="1314800" y="1342091"/>
                </a:lnTo>
                <a:lnTo>
                  <a:pt x="1316763" y="1341337"/>
                </a:lnTo>
                <a:cubicBezTo>
                  <a:pt x="1317873" y="1340535"/>
                  <a:pt x="1310678" y="1342108"/>
                  <a:pt x="1312134" y="1342306"/>
                </a:cubicBezTo>
                <a:lnTo>
                  <a:pt x="1314800" y="1342091"/>
                </a:lnTo>
                <a:lnTo>
                  <a:pt x="1312258" y="1343068"/>
                </a:lnTo>
                <a:cubicBezTo>
                  <a:pt x="1309414" y="1344002"/>
                  <a:pt x="1305021" y="1345338"/>
                  <a:pt x="1298448" y="1347216"/>
                </a:cubicBezTo>
                <a:cubicBezTo>
                  <a:pt x="1290392" y="1349518"/>
                  <a:pt x="1281338" y="1349155"/>
                  <a:pt x="1274064" y="1353312"/>
                </a:cubicBezTo>
                <a:cubicBezTo>
                  <a:pt x="1248783" y="1367758"/>
                  <a:pt x="1265780" y="1375124"/>
                  <a:pt x="1237488" y="1377696"/>
                </a:cubicBezTo>
                <a:cubicBezTo>
                  <a:pt x="1198985" y="1381196"/>
                  <a:pt x="1160272" y="1381760"/>
                  <a:pt x="1121664" y="1383792"/>
                </a:cubicBezTo>
                <a:cubicBezTo>
                  <a:pt x="1103376" y="1381760"/>
                  <a:pt x="1084950" y="1380721"/>
                  <a:pt x="1066800" y="1377696"/>
                </a:cubicBezTo>
                <a:cubicBezTo>
                  <a:pt x="1060462" y="1376640"/>
                  <a:pt x="1054691" y="1373365"/>
                  <a:pt x="1048512" y="1371600"/>
                </a:cubicBezTo>
                <a:cubicBezTo>
                  <a:pt x="1040456" y="1369298"/>
                  <a:pt x="1032184" y="1367806"/>
                  <a:pt x="1024128" y="1365504"/>
                </a:cubicBezTo>
                <a:cubicBezTo>
                  <a:pt x="1017949" y="1363739"/>
                  <a:pt x="1012019" y="1361173"/>
                  <a:pt x="1005840" y="1359408"/>
                </a:cubicBezTo>
                <a:cubicBezTo>
                  <a:pt x="971396" y="1349567"/>
                  <a:pt x="991009" y="1359681"/>
                  <a:pt x="963168" y="1341120"/>
                </a:cubicBezTo>
                <a:cubicBezTo>
                  <a:pt x="953008" y="1339088"/>
                  <a:pt x="942908" y="1336727"/>
                  <a:pt x="932688" y="1335024"/>
                </a:cubicBezTo>
                <a:cubicBezTo>
                  <a:pt x="918515" y="1332662"/>
                  <a:pt x="904105" y="1331746"/>
                  <a:pt x="890016" y="1328928"/>
                </a:cubicBezTo>
                <a:cubicBezTo>
                  <a:pt x="883715" y="1327668"/>
                  <a:pt x="878001" y="1324226"/>
                  <a:pt x="871728" y="1322832"/>
                </a:cubicBezTo>
                <a:cubicBezTo>
                  <a:pt x="844365" y="1316751"/>
                  <a:pt x="806701" y="1313575"/>
                  <a:pt x="780288" y="1310640"/>
                </a:cubicBezTo>
                <a:cubicBezTo>
                  <a:pt x="768003" y="1309275"/>
                  <a:pt x="755904" y="1306576"/>
                  <a:pt x="743712" y="1304544"/>
                </a:cubicBezTo>
                <a:cubicBezTo>
                  <a:pt x="719328" y="1300480"/>
                  <a:pt x="695007" y="1296019"/>
                  <a:pt x="670560" y="1292352"/>
                </a:cubicBezTo>
                <a:cubicBezTo>
                  <a:pt x="654359" y="1289922"/>
                  <a:pt x="637952" y="1288949"/>
                  <a:pt x="621792" y="1286256"/>
                </a:cubicBezTo>
                <a:cubicBezTo>
                  <a:pt x="613355" y="1284850"/>
                  <a:pt x="588344" y="1278017"/>
                  <a:pt x="579120" y="1274064"/>
                </a:cubicBezTo>
                <a:cubicBezTo>
                  <a:pt x="570767" y="1270484"/>
                  <a:pt x="563089" y="1265452"/>
                  <a:pt x="554736" y="1261872"/>
                </a:cubicBezTo>
                <a:cubicBezTo>
                  <a:pt x="548830" y="1259341"/>
                  <a:pt x="541466" y="1259790"/>
                  <a:pt x="536448" y="1255776"/>
                </a:cubicBezTo>
                <a:cubicBezTo>
                  <a:pt x="530727" y="1251199"/>
                  <a:pt x="528320" y="1243584"/>
                  <a:pt x="524256" y="1237488"/>
                </a:cubicBezTo>
                <a:cubicBezTo>
                  <a:pt x="471845" y="1202547"/>
                  <a:pt x="538157" y="1244439"/>
                  <a:pt x="487680" y="1219200"/>
                </a:cubicBezTo>
                <a:cubicBezTo>
                  <a:pt x="481127" y="1215923"/>
                  <a:pt x="475945" y="1210285"/>
                  <a:pt x="469392" y="1207008"/>
                </a:cubicBezTo>
                <a:cubicBezTo>
                  <a:pt x="463645" y="1204134"/>
                  <a:pt x="456451" y="1204476"/>
                  <a:pt x="451104" y="1200912"/>
                </a:cubicBezTo>
                <a:cubicBezTo>
                  <a:pt x="443931" y="1196130"/>
                  <a:pt x="438912" y="1188720"/>
                  <a:pt x="432816" y="1182624"/>
                </a:cubicBezTo>
                <a:cubicBezTo>
                  <a:pt x="358556" y="1167772"/>
                  <a:pt x="450837" y="1187539"/>
                  <a:pt x="365760" y="1164336"/>
                </a:cubicBezTo>
                <a:cubicBezTo>
                  <a:pt x="355764" y="1161610"/>
                  <a:pt x="345440" y="1160272"/>
                  <a:pt x="335280" y="1158240"/>
                </a:cubicBezTo>
                <a:cubicBezTo>
                  <a:pt x="316377" y="1154459"/>
                  <a:pt x="298704" y="1146048"/>
                  <a:pt x="280416" y="1139952"/>
                </a:cubicBezTo>
                <a:cubicBezTo>
                  <a:pt x="264520" y="1134653"/>
                  <a:pt x="247814" y="1132169"/>
                  <a:pt x="231648" y="1127760"/>
                </a:cubicBezTo>
                <a:cubicBezTo>
                  <a:pt x="225449" y="1126069"/>
                  <a:pt x="219539" y="1123429"/>
                  <a:pt x="213360" y="1121664"/>
                </a:cubicBezTo>
                <a:cubicBezTo>
                  <a:pt x="205304" y="1119362"/>
                  <a:pt x="197104" y="1117600"/>
                  <a:pt x="188976" y="1115568"/>
                </a:cubicBezTo>
                <a:cubicBezTo>
                  <a:pt x="182742" y="1114010"/>
                  <a:pt x="176784" y="1111504"/>
                  <a:pt x="170688" y="1109472"/>
                </a:cubicBezTo>
                <a:lnTo>
                  <a:pt x="152400" y="1103376"/>
                </a:lnTo>
                <a:cubicBezTo>
                  <a:pt x="140208" y="1099312"/>
                  <a:pt x="127058" y="1097425"/>
                  <a:pt x="115824" y="1091184"/>
                </a:cubicBezTo>
                <a:cubicBezTo>
                  <a:pt x="108288" y="1086997"/>
                  <a:pt x="104159" y="1078415"/>
                  <a:pt x="97536" y="1072896"/>
                </a:cubicBezTo>
                <a:cubicBezTo>
                  <a:pt x="91908" y="1068206"/>
                  <a:pt x="83938" y="1066332"/>
                  <a:pt x="79248" y="1060704"/>
                </a:cubicBezTo>
                <a:cubicBezTo>
                  <a:pt x="73430" y="1053723"/>
                  <a:pt x="71565" y="1044210"/>
                  <a:pt x="67056" y="1036320"/>
                </a:cubicBezTo>
                <a:cubicBezTo>
                  <a:pt x="63421" y="1029959"/>
                  <a:pt x="58928" y="1024128"/>
                  <a:pt x="54864" y="1018032"/>
                </a:cubicBezTo>
                <a:cubicBezTo>
                  <a:pt x="39890" y="995571"/>
                  <a:pt x="10666" y="969249"/>
                  <a:pt x="6096" y="938784"/>
                </a:cubicBezTo>
                <a:cubicBezTo>
                  <a:pt x="1565" y="908574"/>
                  <a:pt x="2032" y="877824"/>
                  <a:pt x="0" y="847344"/>
                </a:cubicBezTo>
                <a:cubicBezTo>
                  <a:pt x="7293" y="840052"/>
                  <a:pt x="12506" y="834753"/>
                  <a:pt x="16151" y="830994"/>
                </a:cubicBezTo>
                <a:lnTo>
                  <a:pt x="20217" y="826699"/>
                </a:lnTo>
                <a:lnTo>
                  <a:pt x="16734" y="833453"/>
                </a:lnTo>
                <a:cubicBezTo>
                  <a:pt x="18086" y="834071"/>
                  <a:pt x="23343" y="831782"/>
                  <a:pt x="36576" y="822960"/>
                </a:cubicBezTo>
                <a:cubicBezTo>
                  <a:pt x="43749" y="818178"/>
                  <a:pt x="48768" y="810768"/>
                  <a:pt x="54864" y="804672"/>
                </a:cubicBezTo>
                <a:lnTo>
                  <a:pt x="91440" y="792480"/>
                </a:lnTo>
                <a:cubicBezTo>
                  <a:pt x="107797" y="787028"/>
                  <a:pt x="115129" y="767359"/>
                  <a:pt x="128016" y="755904"/>
                </a:cubicBezTo>
                <a:cubicBezTo>
                  <a:pt x="133492" y="751037"/>
                  <a:pt x="140676" y="748402"/>
                  <a:pt x="146304" y="743712"/>
                </a:cubicBezTo>
                <a:cubicBezTo>
                  <a:pt x="152927" y="738193"/>
                  <a:pt x="157695" y="730597"/>
                  <a:pt x="164592" y="725424"/>
                </a:cubicBezTo>
                <a:cubicBezTo>
                  <a:pt x="175783" y="717031"/>
                  <a:pt x="205245" y="701260"/>
                  <a:pt x="219456" y="694944"/>
                </a:cubicBezTo>
                <a:cubicBezTo>
                  <a:pt x="279430" y="668289"/>
                  <a:pt x="218930" y="697593"/>
                  <a:pt x="286512" y="670560"/>
                </a:cubicBezTo>
                <a:cubicBezTo>
                  <a:pt x="294949" y="667185"/>
                  <a:pt x="302387" y="661559"/>
                  <a:pt x="310896" y="658368"/>
                </a:cubicBezTo>
                <a:cubicBezTo>
                  <a:pt x="323412" y="653675"/>
                  <a:pt x="354173" y="649073"/>
                  <a:pt x="365760" y="646176"/>
                </a:cubicBezTo>
                <a:cubicBezTo>
                  <a:pt x="371994" y="644618"/>
                  <a:pt x="377814" y="641638"/>
                  <a:pt x="384048" y="640080"/>
                </a:cubicBezTo>
                <a:cubicBezTo>
                  <a:pt x="394100" y="637567"/>
                  <a:pt x="404698" y="637261"/>
                  <a:pt x="414528" y="633984"/>
                </a:cubicBezTo>
                <a:cubicBezTo>
                  <a:pt x="423149" y="631110"/>
                  <a:pt x="430559" y="625372"/>
                  <a:pt x="438912" y="621792"/>
                </a:cubicBezTo>
                <a:cubicBezTo>
                  <a:pt x="444818" y="619261"/>
                  <a:pt x="451853" y="619260"/>
                  <a:pt x="457200" y="615696"/>
                </a:cubicBezTo>
                <a:cubicBezTo>
                  <a:pt x="472725" y="605346"/>
                  <a:pt x="477457" y="593432"/>
                  <a:pt x="487680" y="579120"/>
                </a:cubicBezTo>
                <a:cubicBezTo>
                  <a:pt x="493585" y="570852"/>
                  <a:pt x="501842" y="564020"/>
                  <a:pt x="505968" y="554736"/>
                </a:cubicBezTo>
                <a:cubicBezTo>
                  <a:pt x="510176" y="545268"/>
                  <a:pt x="510032" y="534416"/>
                  <a:pt x="512064" y="524256"/>
                </a:cubicBezTo>
                <a:cubicBezTo>
                  <a:pt x="547005" y="471845"/>
                  <a:pt x="505113" y="538157"/>
                  <a:pt x="530352" y="487680"/>
                </a:cubicBezTo>
                <a:cubicBezTo>
                  <a:pt x="563552" y="421280"/>
                  <a:pt x="535891" y="495448"/>
                  <a:pt x="560832" y="420624"/>
                </a:cubicBezTo>
                <a:cubicBezTo>
                  <a:pt x="566579" y="403382"/>
                  <a:pt x="578226" y="388633"/>
                  <a:pt x="585216" y="371856"/>
                </a:cubicBezTo>
                <a:cubicBezTo>
                  <a:pt x="588438" y="364122"/>
                  <a:pt x="588370" y="355317"/>
                  <a:pt x="591312" y="347472"/>
                </a:cubicBezTo>
                <a:cubicBezTo>
                  <a:pt x="594503" y="338963"/>
                  <a:pt x="599813" y="331392"/>
                  <a:pt x="603504" y="323088"/>
                </a:cubicBezTo>
                <a:cubicBezTo>
                  <a:pt x="607948" y="313088"/>
                  <a:pt x="609336" y="301512"/>
                  <a:pt x="615696" y="292608"/>
                </a:cubicBezTo>
                <a:cubicBezTo>
                  <a:pt x="619954" y="286646"/>
                  <a:pt x="629216" y="285979"/>
                  <a:pt x="633984" y="280416"/>
                </a:cubicBezTo>
                <a:cubicBezTo>
                  <a:pt x="641695" y="271420"/>
                  <a:pt x="646176" y="260096"/>
                  <a:pt x="652272" y="249936"/>
                </a:cubicBezTo>
                <a:cubicBezTo>
                  <a:pt x="684784" y="225552"/>
                  <a:pt x="670560" y="239776"/>
                  <a:pt x="694944" y="207264"/>
                </a:cubicBezTo>
                <a:cubicBezTo>
                  <a:pt x="707136" y="191008"/>
                  <a:pt x="727456" y="182880"/>
                  <a:pt x="743712" y="170688"/>
                </a:cubicBezTo>
                <a:cubicBezTo>
                  <a:pt x="755434" y="161896"/>
                  <a:pt x="767479" y="153420"/>
                  <a:pt x="780288" y="146304"/>
                </a:cubicBezTo>
                <a:cubicBezTo>
                  <a:pt x="787443" y="142329"/>
                  <a:pt x="817221" y="135547"/>
                  <a:pt x="822960" y="134112"/>
                </a:cubicBezTo>
                <a:cubicBezTo>
                  <a:pt x="872651" y="128591"/>
                  <a:pt x="871401" y="129738"/>
                  <a:pt x="914400" y="121920"/>
                </a:cubicBezTo>
                <a:cubicBezTo>
                  <a:pt x="936333" y="117932"/>
                  <a:pt x="966014" y="110458"/>
                  <a:pt x="987552" y="109728"/>
                </a:cubicBezTo>
                <a:cubicBezTo>
                  <a:pt x="1288001" y="99543"/>
                  <a:pt x="1304544" y="112776"/>
                  <a:pt x="1365504" y="109728"/>
                </a:cubicBezTo>
                <a:cubicBezTo>
                  <a:pt x="1426464" y="106680"/>
                  <a:pt x="1330769" y="111165"/>
                  <a:pt x="1353312" y="91440"/>
                </a:cubicBezTo>
                <a:cubicBezTo>
                  <a:pt x="1423622" y="29919"/>
                  <a:pt x="1339652" y="111196"/>
                  <a:pt x="1420368" y="30480"/>
                </a:cubicBezTo>
                <a:lnTo>
                  <a:pt x="1444752" y="24384"/>
                </a:lnTo>
                <a:cubicBezTo>
                  <a:pt x="1463454" y="19709"/>
                  <a:pt x="1480347" y="6651"/>
                  <a:pt x="1499616" y="6096"/>
                </a:cubicBezTo>
                <a:lnTo>
                  <a:pt x="2292096" y="0"/>
                </a:lnTo>
                <a:close/>
              </a:path>
            </a:pathLst>
          </a:custGeom>
        </p:spPr>
      </p:pic>
      <p:sp>
        <p:nvSpPr>
          <p:cNvPr id="24" name="文本框 23">
            <a:extLst>
              <a:ext uri="{FF2B5EF4-FFF2-40B4-BE49-F238E27FC236}">
                <a16:creationId xmlns:a16="http://schemas.microsoft.com/office/drawing/2014/main" id="{4F1636CE-4BAB-48CE-BA1F-378CB14EC588}"/>
              </a:ext>
            </a:extLst>
          </p:cNvPr>
          <p:cNvSpPr txBox="1"/>
          <p:nvPr/>
        </p:nvSpPr>
        <p:spPr>
          <a:xfrm>
            <a:off x="4299925" y="202824"/>
            <a:ext cx="3592149"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漏洞注入与攻击</a:t>
            </a:r>
          </a:p>
        </p:txBody>
      </p:sp>
      <p:grpSp>
        <p:nvGrpSpPr>
          <p:cNvPr id="26" name="组合 25">
            <a:extLst>
              <a:ext uri="{FF2B5EF4-FFF2-40B4-BE49-F238E27FC236}">
                <a16:creationId xmlns:a16="http://schemas.microsoft.com/office/drawing/2014/main" id="{C16B8E7D-E60D-4DD4-BA91-ACA509F05C99}"/>
              </a:ext>
            </a:extLst>
          </p:cNvPr>
          <p:cNvGrpSpPr/>
          <p:nvPr/>
        </p:nvGrpSpPr>
        <p:grpSpPr>
          <a:xfrm>
            <a:off x="3997649" y="403458"/>
            <a:ext cx="604552" cy="121952"/>
            <a:chOff x="3009419" y="1273216"/>
            <a:chExt cx="604552" cy="121952"/>
          </a:xfrm>
          <a:solidFill>
            <a:schemeClr val="bg1"/>
          </a:solidFill>
        </p:grpSpPr>
        <p:sp>
          <p:nvSpPr>
            <p:cNvPr id="27" name="椭圆 26">
              <a:extLst>
                <a:ext uri="{FF2B5EF4-FFF2-40B4-BE49-F238E27FC236}">
                  <a16:creationId xmlns:a16="http://schemas.microsoft.com/office/drawing/2014/main" id="{9D7BB139-A98B-4FDC-8B02-2405008F2CD8}"/>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a:extLst>
                <a:ext uri="{FF2B5EF4-FFF2-40B4-BE49-F238E27FC236}">
                  <a16:creationId xmlns:a16="http://schemas.microsoft.com/office/drawing/2014/main" id="{D4313692-B9DC-4352-B47D-0A0749CB7B83}"/>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椭圆 29">
              <a:extLst>
                <a:ext uri="{FF2B5EF4-FFF2-40B4-BE49-F238E27FC236}">
                  <a16:creationId xmlns:a16="http://schemas.microsoft.com/office/drawing/2014/main" id="{386A815E-C2A7-4EC7-99EC-AA0E518EA092}"/>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1" name="组合 30">
            <a:extLst>
              <a:ext uri="{FF2B5EF4-FFF2-40B4-BE49-F238E27FC236}">
                <a16:creationId xmlns:a16="http://schemas.microsoft.com/office/drawing/2014/main" id="{BD08A696-7C88-4D5B-AB17-993F2008907C}"/>
              </a:ext>
            </a:extLst>
          </p:cNvPr>
          <p:cNvGrpSpPr/>
          <p:nvPr/>
        </p:nvGrpSpPr>
        <p:grpSpPr>
          <a:xfrm>
            <a:off x="7589798" y="403458"/>
            <a:ext cx="604552" cy="121952"/>
            <a:chOff x="3009419" y="1273216"/>
            <a:chExt cx="604552" cy="121952"/>
          </a:xfrm>
          <a:solidFill>
            <a:schemeClr val="bg1"/>
          </a:solidFill>
        </p:grpSpPr>
        <p:sp>
          <p:nvSpPr>
            <p:cNvPr id="32" name="椭圆 31">
              <a:extLst>
                <a:ext uri="{FF2B5EF4-FFF2-40B4-BE49-F238E27FC236}">
                  <a16:creationId xmlns:a16="http://schemas.microsoft.com/office/drawing/2014/main" id="{7D954AD6-FAB7-4FCF-ACD1-3D6ACF6925E1}"/>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a:extLst>
                <a:ext uri="{FF2B5EF4-FFF2-40B4-BE49-F238E27FC236}">
                  <a16:creationId xmlns:a16="http://schemas.microsoft.com/office/drawing/2014/main" id="{465BBB78-19B0-44DC-9D55-5B28E8F4E9A0}"/>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a:extLst>
                <a:ext uri="{FF2B5EF4-FFF2-40B4-BE49-F238E27FC236}">
                  <a16:creationId xmlns:a16="http://schemas.microsoft.com/office/drawing/2014/main" id="{FC65148D-41E0-45E4-A57B-DB145BDD9F8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4" name="矩形 13">
            <a:extLst>
              <a:ext uri="{FF2B5EF4-FFF2-40B4-BE49-F238E27FC236}">
                <a16:creationId xmlns:a16="http://schemas.microsoft.com/office/drawing/2014/main" id="{4347249E-B96D-4774-B2D2-7A4546BC861E}"/>
              </a:ext>
            </a:extLst>
          </p:cNvPr>
          <p:cNvSpPr/>
          <p:nvPr/>
        </p:nvSpPr>
        <p:spPr>
          <a:xfrm>
            <a:off x="13593" y="1445691"/>
            <a:ext cx="12192000" cy="43609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B5F8197-376F-4EA6-8374-2CB8786E4A1A}"/>
              </a:ext>
            </a:extLst>
          </p:cNvPr>
          <p:cNvSpPr txBox="1"/>
          <p:nvPr/>
        </p:nvSpPr>
        <p:spPr>
          <a:xfrm>
            <a:off x="174930" y="1600595"/>
            <a:ext cx="3114842" cy="461665"/>
          </a:xfrm>
          <a:prstGeom prst="rect">
            <a:avLst/>
          </a:prstGeom>
          <a:solidFill>
            <a:schemeClr val="bg1"/>
          </a:solidFill>
        </p:spPr>
        <p:txBody>
          <a:bodyPr wrap="square" rtlCol="0">
            <a:spAutoFit/>
          </a:bodyPr>
          <a:lstStyle/>
          <a:p>
            <a:pPr algn="dist"/>
            <a:r>
              <a:rPr lang="zh-CN" altLang="en-US" sz="2400" b="1" dirty="0">
                <a:solidFill>
                  <a:schemeClr val="accent1"/>
                </a:solidFill>
                <a:latin typeface="微软雅黑" panose="020B0503020204020204" pitchFamily="34" charset="-122"/>
                <a:ea typeface="微软雅黑" panose="020B0503020204020204" pitchFamily="34" charset="-122"/>
              </a:rPr>
              <a:t>控制程序的执行流程</a:t>
            </a:r>
          </a:p>
        </p:txBody>
      </p:sp>
      <p:pic>
        <p:nvPicPr>
          <p:cNvPr id="17" name="图片 16">
            <a:extLst>
              <a:ext uri="{FF2B5EF4-FFF2-40B4-BE49-F238E27FC236}">
                <a16:creationId xmlns:a16="http://schemas.microsoft.com/office/drawing/2014/main" id="{851056A0-A7F8-CFCD-CB3B-FEA3A088003D}"/>
              </a:ext>
            </a:extLst>
          </p:cNvPr>
          <p:cNvPicPr>
            <a:picLocks noChangeAspect="1"/>
          </p:cNvPicPr>
          <p:nvPr/>
        </p:nvPicPr>
        <p:blipFill>
          <a:blip r:embed="rId4"/>
          <a:stretch>
            <a:fillRect/>
          </a:stretch>
        </p:blipFill>
        <p:spPr>
          <a:xfrm>
            <a:off x="2531535" y="2318642"/>
            <a:ext cx="6527700" cy="3231651"/>
          </a:xfrm>
          <a:prstGeom prst="rect">
            <a:avLst/>
          </a:prstGeom>
        </p:spPr>
      </p:pic>
    </p:spTree>
    <p:extLst>
      <p:ext uri="{BB962C8B-B14F-4D97-AF65-F5344CB8AC3E}">
        <p14:creationId xmlns:p14="http://schemas.microsoft.com/office/powerpoint/2010/main" val="1078675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E1DB73-CBFC-4DBC-AA55-FE83CF90FE65}"/>
              </a:ext>
            </a:extLst>
          </p:cNvPr>
          <p:cNvSpPr/>
          <p:nvPr/>
        </p:nvSpPr>
        <p:spPr>
          <a:xfrm>
            <a:off x="0" y="0"/>
            <a:ext cx="12192000" cy="792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9282F1BD-BB0B-47FC-AA42-8C65F26E4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92" y="123040"/>
            <a:ext cx="2943828" cy="888849"/>
          </a:xfrm>
          <a:prstGeom prst="rect">
            <a:avLst/>
          </a:prstGeom>
        </p:spPr>
      </p:pic>
      <p:pic>
        <p:nvPicPr>
          <p:cNvPr id="22" name="图片 21">
            <a:extLst>
              <a:ext uri="{FF2B5EF4-FFF2-40B4-BE49-F238E27FC236}">
                <a16:creationId xmlns:a16="http://schemas.microsoft.com/office/drawing/2014/main" id="{BEC748E2-B3FB-4D97-8584-9DB079CC7F3E}"/>
              </a:ext>
            </a:extLst>
          </p:cNvPr>
          <p:cNvPicPr>
            <a:picLocks noChangeAspect="1"/>
          </p:cNvPicPr>
          <p:nvPr/>
        </p:nvPicPr>
        <p:blipFill>
          <a:blip r:embed="rId3">
            <a:extLst>
              <a:ext uri="{28A0092B-C50C-407E-A947-70E740481C1C}">
                <a14:useLocalDpi xmlns:a14="http://schemas.microsoft.com/office/drawing/2010/main" val="0"/>
              </a:ext>
            </a:extLst>
          </a:blip>
          <a:srcRect l="49900" t="66263" r="35034" b="8309"/>
          <a:stretch>
            <a:fillRect/>
          </a:stretch>
        </p:blipFill>
        <p:spPr>
          <a:xfrm>
            <a:off x="-827127" y="-253660"/>
            <a:ext cx="3200400" cy="1389888"/>
          </a:xfrm>
          <a:custGeom>
            <a:avLst/>
            <a:gdLst>
              <a:gd name="connsiteX0" fmla="*/ 2292096 w 3200400"/>
              <a:gd name="connsiteY0" fmla="*/ 0 h 1389888"/>
              <a:gd name="connsiteX1" fmla="*/ 2651760 w 3200400"/>
              <a:gd name="connsiteY1" fmla="*/ 54864 h 1389888"/>
              <a:gd name="connsiteX2" fmla="*/ 3029712 w 3200400"/>
              <a:gd name="connsiteY2" fmla="*/ 237744 h 1389888"/>
              <a:gd name="connsiteX3" fmla="*/ 3188208 w 3200400"/>
              <a:gd name="connsiteY3" fmla="*/ 408432 h 1389888"/>
              <a:gd name="connsiteX4" fmla="*/ 3200400 w 3200400"/>
              <a:gd name="connsiteY4" fmla="*/ 585216 h 1389888"/>
              <a:gd name="connsiteX5" fmla="*/ 3182112 w 3200400"/>
              <a:gd name="connsiteY5" fmla="*/ 658368 h 1389888"/>
              <a:gd name="connsiteX6" fmla="*/ 3157728 w 3200400"/>
              <a:gd name="connsiteY6" fmla="*/ 682752 h 1389888"/>
              <a:gd name="connsiteX7" fmla="*/ 3115056 w 3200400"/>
              <a:gd name="connsiteY7" fmla="*/ 694944 h 1389888"/>
              <a:gd name="connsiteX8" fmla="*/ 3090672 w 3200400"/>
              <a:gd name="connsiteY8" fmla="*/ 707136 h 1389888"/>
              <a:gd name="connsiteX9" fmla="*/ 3072384 w 3200400"/>
              <a:gd name="connsiteY9" fmla="*/ 713232 h 1389888"/>
              <a:gd name="connsiteX10" fmla="*/ 2919984 w 3200400"/>
              <a:gd name="connsiteY10" fmla="*/ 737616 h 1389888"/>
              <a:gd name="connsiteX11" fmla="*/ 2767584 w 3200400"/>
              <a:gd name="connsiteY11" fmla="*/ 780288 h 1389888"/>
              <a:gd name="connsiteX12" fmla="*/ 2731008 w 3200400"/>
              <a:gd name="connsiteY12" fmla="*/ 829056 h 1389888"/>
              <a:gd name="connsiteX13" fmla="*/ 2706624 w 3200400"/>
              <a:gd name="connsiteY13" fmla="*/ 853440 h 1389888"/>
              <a:gd name="connsiteX14" fmla="*/ 2688336 w 3200400"/>
              <a:gd name="connsiteY14" fmla="*/ 902208 h 1389888"/>
              <a:gd name="connsiteX15" fmla="*/ 2657856 w 3200400"/>
              <a:gd name="connsiteY15" fmla="*/ 950976 h 1389888"/>
              <a:gd name="connsiteX16" fmla="*/ 2645664 w 3200400"/>
              <a:gd name="connsiteY16" fmla="*/ 969264 h 1389888"/>
              <a:gd name="connsiteX17" fmla="*/ 2615184 w 3200400"/>
              <a:gd name="connsiteY17" fmla="*/ 1018032 h 1389888"/>
              <a:gd name="connsiteX18" fmla="*/ 2596896 w 3200400"/>
              <a:gd name="connsiteY18" fmla="*/ 1036320 h 1389888"/>
              <a:gd name="connsiteX19" fmla="*/ 2560320 w 3200400"/>
              <a:gd name="connsiteY19" fmla="*/ 1072896 h 1389888"/>
              <a:gd name="connsiteX20" fmla="*/ 2493264 w 3200400"/>
              <a:gd name="connsiteY20" fmla="*/ 1109472 h 1389888"/>
              <a:gd name="connsiteX21" fmla="*/ 2474976 w 3200400"/>
              <a:gd name="connsiteY21" fmla="*/ 1115568 h 1389888"/>
              <a:gd name="connsiteX22" fmla="*/ 2450592 w 3200400"/>
              <a:gd name="connsiteY22" fmla="*/ 1133856 h 1389888"/>
              <a:gd name="connsiteX23" fmla="*/ 2432304 w 3200400"/>
              <a:gd name="connsiteY23" fmla="*/ 1152144 h 1389888"/>
              <a:gd name="connsiteX24" fmla="*/ 2426208 w 3200400"/>
              <a:gd name="connsiteY24" fmla="*/ 1176528 h 1389888"/>
              <a:gd name="connsiteX25" fmla="*/ 2407920 w 3200400"/>
              <a:gd name="connsiteY25" fmla="*/ 1200912 h 1389888"/>
              <a:gd name="connsiteX26" fmla="*/ 2401824 w 3200400"/>
              <a:gd name="connsiteY26" fmla="*/ 1219200 h 1389888"/>
              <a:gd name="connsiteX27" fmla="*/ 2389632 w 3200400"/>
              <a:gd name="connsiteY27" fmla="*/ 1255776 h 1389888"/>
              <a:gd name="connsiteX28" fmla="*/ 2377440 w 3200400"/>
              <a:gd name="connsiteY28" fmla="*/ 1274064 h 1389888"/>
              <a:gd name="connsiteX29" fmla="*/ 2322576 w 3200400"/>
              <a:gd name="connsiteY29" fmla="*/ 1322832 h 1389888"/>
              <a:gd name="connsiteX30" fmla="*/ 2286000 w 3200400"/>
              <a:gd name="connsiteY30" fmla="*/ 1328928 h 1389888"/>
              <a:gd name="connsiteX31" fmla="*/ 2243328 w 3200400"/>
              <a:gd name="connsiteY31" fmla="*/ 1347216 h 1389888"/>
              <a:gd name="connsiteX32" fmla="*/ 2176272 w 3200400"/>
              <a:gd name="connsiteY32" fmla="*/ 1365504 h 1389888"/>
              <a:gd name="connsiteX33" fmla="*/ 2103120 w 3200400"/>
              <a:gd name="connsiteY33" fmla="*/ 1383792 h 1389888"/>
              <a:gd name="connsiteX34" fmla="*/ 1889760 w 3200400"/>
              <a:gd name="connsiteY34" fmla="*/ 1389888 h 1389888"/>
              <a:gd name="connsiteX35" fmla="*/ 1804416 w 3200400"/>
              <a:gd name="connsiteY35" fmla="*/ 1377696 h 1389888"/>
              <a:gd name="connsiteX36" fmla="*/ 1767840 w 3200400"/>
              <a:gd name="connsiteY36" fmla="*/ 1341120 h 1389888"/>
              <a:gd name="connsiteX37" fmla="*/ 1737360 w 3200400"/>
              <a:gd name="connsiteY37" fmla="*/ 1304544 h 1389888"/>
              <a:gd name="connsiteX38" fmla="*/ 1639824 w 3200400"/>
              <a:gd name="connsiteY38" fmla="*/ 1286256 h 1389888"/>
              <a:gd name="connsiteX39" fmla="*/ 1603248 w 3200400"/>
              <a:gd name="connsiteY39" fmla="*/ 1298448 h 1389888"/>
              <a:gd name="connsiteX40" fmla="*/ 1578864 w 3200400"/>
              <a:gd name="connsiteY40" fmla="*/ 1304544 h 1389888"/>
              <a:gd name="connsiteX41" fmla="*/ 1420368 w 3200400"/>
              <a:gd name="connsiteY41" fmla="*/ 1322832 h 1389888"/>
              <a:gd name="connsiteX42" fmla="*/ 1359408 w 3200400"/>
              <a:gd name="connsiteY42" fmla="*/ 1335024 h 1389888"/>
              <a:gd name="connsiteX43" fmla="*/ 1317101 w 3200400"/>
              <a:gd name="connsiteY43" fmla="*/ 1341906 h 1389888"/>
              <a:gd name="connsiteX44" fmla="*/ 1314800 w 3200400"/>
              <a:gd name="connsiteY44" fmla="*/ 1342091 h 1389888"/>
              <a:gd name="connsiteX45" fmla="*/ 1316763 w 3200400"/>
              <a:gd name="connsiteY45" fmla="*/ 1341337 h 1389888"/>
              <a:gd name="connsiteX46" fmla="*/ 1312134 w 3200400"/>
              <a:gd name="connsiteY46" fmla="*/ 1342306 h 1389888"/>
              <a:gd name="connsiteX47" fmla="*/ 1314800 w 3200400"/>
              <a:gd name="connsiteY47" fmla="*/ 1342091 h 1389888"/>
              <a:gd name="connsiteX48" fmla="*/ 1312258 w 3200400"/>
              <a:gd name="connsiteY48" fmla="*/ 1343068 h 1389888"/>
              <a:gd name="connsiteX49" fmla="*/ 1298448 w 3200400"/>
              <a:gd name="connsiteY49" fmla="*/ 1347216 h 1389888"/>
              <a:gd name="connsiteX50" fmla="*/ 1274064 w 3200400"/>
              <a:gd name="connsiteY50" fmla="*/ 1353312 h 1389888"/>
              <a:gd name="connsiteX51" fmla="*/ 1237488 w 3200400"/>
              <a:gd name="connsiteY51" fmla="*/ 1377696 h 1389888"/>
              <a:gd name="connsiteX52" fmla="*/ 1121664 w 3200400"/>
              <a:gd name="connsiteY52" fmla="*/ 1383792 h 1389888"/>
              <a:gd name="connsiteX53" fmla="*/ 1066800 w 3200400"/>
              <a:gd name="connsiteY53" fmla="*/ 1377696 h 1389888"/>
              <a:gd name="connsiteX54" fmla="*/ 1048512 w 3200400"/>
              <a:gd name="connsiteY54" fmla="*/ 1371600 h 1389888"/>
              <a:gd name="connsiteX55" fmla="*/ 1024128 w 3200400"/>
              <a:gd name="connsiteY55" fmla="*/ 1365504 h 1389888"/>
              <a:gd name="connsiteX56" fmla="*/ 1005840 w 3200400"/>
              <a:gd name="connsiteY56" fmla="*/ 1359408 h 1389888"/>
              <a:gd name="connsiteX57" fmla="*/ 963168 w 3200400"/>
              <a:gd name="connsiteY57" fmla="*/ 1341120 h 1389888"/>
              <a:gd name="connsiteX58" fmla="*/ 932688 w 3200400"/>
              <a:gd name="connsiteY58" fmla="*/ 1335024 h 1389888"/>
              <a:gd name="connsiteX59" fmla="*/ 890016 w 3200400"/>
              <a:gd name="connsiteY59" fmla="*/ 1328928 h 1389888"/>
              <a:gd name="connsiteX60" fmla="*/ 871728 w 3200400"/>
              <a:gd name="connsiteY60" fmla="*/ 1322832 h 1389888"/>
              <a:gd name="connsiteX61" fmla="*/ 780288 w 3200400"/>
              <a:gd name="connsiteY61" fmla="*/ 1310640 h 1389888"/>
              <a:gd name="connsiteX62" fmla="*/ 743712 w 3200400"/>
              <a:gd name="connsiteY62" fmla="*/ 1304544 h 1389888"/>
              <a:gd name="connsiteX63" fmla="*/ 670560 w 3200400"/>
              <a:gd name="connsiteY63" fmla="*/ 1292352 h 1389888"/>
              <a:gd name="connsiteX64" fmla="*/ 621792 w 3200400"/>
              <a:gd name="connsiteY64" fmla="*/ 1286256 h 1389888"/>
              <a:gd name="connsiteX65" fmla="*/ 579120 w 3200400"/>
              <a:gd name="connsiteY65" fmla="*/ 1274064 h 1389888"/>
              <a:gd name="connsiteX66" fmla="*/ 554736 w 3200400"/>
              <a:gd name="connsiteY66" fmla="*/ 1261872 h 1389888"/>
              <a:gd name="connsiteX67" fmla="*/ 536448 w 3200400"/>
              <a:gd name="connsiteY67" fmla="*/ 1255776 h 1389888"/>
              <a:gd name="connsiteX68" fmla="*/ 524256 w 3200400"/>
              <a:gd name="connsiteY68" fmla="*/ 1237488 h 1389888"/>
              <a:gd name="connsiteX69" fmla="*/ 487680 w 3200400"/>
              <a:gd name="connsiteY69" fmla="*/ 1219200 h 1389888"/>
              <a:gd name="connsiteX70" fmla="*/ 469392 w 3200400"/>
              <a:gd name="connsiteY70" fmla="*/ 1207008 h 1389888"/>
              <a:gd name="connsiteX71" fmla="*/ 451104 w 3200400"/>
              <a:gd name="connsiteY71" fmla="*/ 1200912 h 1389888"/>
              <a:gd name="connsiteX72" fmla="*/ 432816 w 3200400"/>
              <a:gd name="connsiteY72" fmla="*/ 1182624 h 1389888"/>
              <a:gd name="connsiteX73" fmla="*/ 365760 w 3200400"/>
              <a:gd name="connsiteY73" fmla="*/ 1164336 h 1389888"/>
              <a:gd name="connsiteX74" fmla="*/ 335280 w 3200400"/>
              <a:gd name="connsiteY74" fmla="*/ 1158240 h 1389888"/>
              <a:gd name="connsiteX75" fmla="*/ 280416 w 3200400"/>
              <a:gd name="connsiteY75" fmla="*/ 1139952 h 1389888"/>
              <a:gd name="connsiteX76" fmla="*/ 231648 w 3200400"/>
              <a:gd name="connsiteY76" fmla="*/ 1127760 h 1389888"/>
              <a:gd name="connsiteX77" fmla="*/ 213360 w 3200400"/>
              <a:gd name="connsiteY77" fmla="*/ 1121664 h 1389888"/>
              <a:gd name="connsiteX78" fmla="*/ 188976 w 3200400"/>
              <a:gd name="connsiteY78" fmla="*/ 1115568 h 1389888"/>
              <a:gd name="connsiteX79" fmla="*/ 170688 w 3200400"/>
              <a:gd name="connsiteY79" fmla="*/ 1109472 h 1389888"/>
              <a:gd name="connsiteX80" fmla="*/ 152400 w 3200400"/>
              <a:gd name="connsiteY80" fmla="*/ 1103376 h 1389888"/>
              <a:gd name="connsiteX81" fmla="*/ 115824 w 3200400"/>
              <a:gd name="connsiteY81" fmla="*/ 1091184 h 1389888"/>
              <a:gd name="connsiteX82" fmla="*/ 97536 w 3200400"/>
              <a:gd name="connsiteY82" fmla="*/ 1072896 h 1389888"/>
              <a:gd name="connsiteX83" fmla="*/ 79248 w 3200400"/>
              <a:gd name="connsiteY83" fmla="*/ 1060704 h 1389888"/>
              <a:gd name="connsiteX84" fmla="*/ 67056 w 3200400"/>
              <a:gd name="connsiteY84" fmla="*/ 1036320 h 1389888"/>
              <a:gd name="connsiteX85" fmla="*/ 54864 w 3200400"/>
              <a:gd name="connsiteY85" fmla="*/ 1018032 h 1389888"/>
              <a:gd name="connsiteX86" fmla="*/ 6096 w 3200400"/>
              <a:gd name="connsiteY86" fmla="*/ 938784 h 1389888"/>
              <a:gd name="connsiteX87" fmla="*/ 0 w 3200400"/>
              <a:gd name="connsiteY87" fmla="*/ 847344 h 1389888"/>
              <a:gd name="connsiteX88" fmla="*/ 16151 w 3200400"/>
              <a:gd name="connsiteY88" fmla="*/ 830994 h 1389888"/>
              <a:gd name="connsiteX89" fmla="*/ 20217 w 3200400"/>
              <a:gd name="connsiteY89" fmla="*/ 826699 h 1389888"/>
              <a:gd name="connsiteX90" fmla="*/ 16734 w 3200400"/>
              <a:gd name="connsiteY90" fmla="*/ 833453 h 1389888"/>
              <a:gd name="connsiteX91" fmla="*/ 36576 w 3200400"/>
              <a:gd name="connsiteY91" fmla="*/ 822960 h 1389888"/>
              <a:gd name="connsiteX92" fmla="*/ 54864 w 3200400"/>
              <a:gd name="connsiteY92" fmla="*/ 804672 h 1389888"/>
              <a:gd name="connsiteX93" fmla="*/ 91440 w 3200400"/>
              <a:gd name="connsiteY93" fmla="*/ 792480 h 1389888"/>
              <a:gd name="connsiteX94" fmla="*/ 128016 w 3200400"/>
              <a:gd name="connsiteY94" fmla="*/ 755904 h 1389888"/>
              <a:gd name="connsiteX95" fmla="*/ 146304 w 3200400"/>
              <a:gd name="connsiteY95" fmla="*/ 743712 h 1389888"/>
              <a:gd name="connsiteX96" fmla="*/ 164592 w 3200400"/>
              <a:gd name="connsiteY96" fmla="*/ 725424 h 1389888"/>
              <a:gd name="connsiteX97" fmla="*/ 219456 w 3200400"/>
              <a:gd name="connsiteY97" fmla="*/ 694944 h 1389888"/>
              <a:gd name="connsiteX98" fmla="*/ 286512 w 3200400"/>
              <a:gd name="connsiteY98" fmla="*/ 670560 h 1389888"/>
              <a:gd name="connsiteX99" fmla="*/ 310896 w 3200400"/>
              <a:gd name="connsiteY99" fmla="*/ 658368 h 1389888"/>
              <a:gd name="connsiteX100" fmla="*/ 365760 w 3200400"/>
              <a:gd name="connsiteY100" fmla="*/ 646176 h 1389888"/>
              <a:gd name="connsiteX101" fmla="*/ 384048 w 3200400"/>
              <a:gd name="connsiteY101" fmla="*/ 640080 h 1389888"/>
              <a:gd name="connsiteX102" fmla="*/ 414528 w 3200400"/>
              <a:gd name="connsiteY102" fmla="*/ 633984 h 1389888"/>
              <a:gd name="connsiteX103" fmla="*/ 438912 w 3200400"/>
              <a:gd name="connsiteY103" fmla="*/ 621792 h 1389888"/>
              <a:gd name="connsiteX104" fmla="*/ 457200 w 3200400"/>
              <a:gd name="connsiteY104" fmla="*/ 615696 h 1389888"/>
              <a:gd name="connsiteX105" fmla="*/ 487680 w 3200400"/>
              <a:gd name="connsiteY105" fmla="*/ 579120 h 1389888"/>
              <a:gd name="connsiteX106" fmla="*/ 505968 w 3200400"/>
              <a:gd name="connsiteY106" fmla="*/ 554736 h 1389888"/>
              <a:gd name="connsiteX107" fmla="*/ 512064 w 3200400"/>
              <a:gd name="connsiteY107" fmla="*/ 524256 h 1389888"/>
              <a:gd name="connsiteX108" fmla="*/ 530352 w 3200400"/>
              <a:gd name="connsiteY108" fmla="*/ 487680 h 1389888"/>
              <a:gd name="connsiteX109" fmla="*/ 560832 w 3200400"/>
              <a:gd name="connsiteY109" fmla="*/ 420624 h 1389888"/>
              <a:gd name="connsiteX110" fmla="*/ 585216 w 3200400"/>
              <a:gd name="connsiteY110" fmla="*/ 371856 h 1389888"/>
              <a:gd name="connsiteX111" fmla="*/ 591312 w 3200400"/>
              <a:gd name="connsiteY111" fmla="*/ 347472 h 1389888"/>
              <a:gd name="connsiteX112" fmla="*/ 603504 w 3200400"/>
              <a:gd name="connsiteY112" fmla="*/ 323088 h 1389888"/>
              <a:gd name="connsiteX113" fmla="*/ 615696 w 3200400"/>
              <a:gd name="connsiteY113" fmla="*/ 292608 h 1389888"/>
              <a:gd name="connsiteX114" fmla="*/ 633984 w 3200400"/>
              <a:gd name="connsiteY114" fmla="*/ 280416 h 1389888"/>
              <a:gd name="connsiteX115" fmla="*/ 652272 w 3200400"/>
              <a:gd name="connsiteY115" fmla="*/ 249936 h 1389888"/>
              <a:gd name="connsiteX116" fmla="*/ 694944 w 3200400"/>
              <a:gd name="connsiteY116" fmla="*/ 207264 h 1389888"/>
              <a:gd name="connsiteX117" fmla="*/ 743712 w 3200400"/>
              <a:gd name="connsiteY117" fmla="*/ 170688 h 1389888"/>
              <a:gd name="connsiteX118" fmla="*/ 780288 w 3200400"/>
              <a:gd name="connsiteY118" fmla="*/ 146304 h 1389888"/>
              <a:gd name="connsiteX119" fmla="*/ 822960 w 3200400"/>
              <a:gd name="connsiteY119" fmla="*/ 134112 h 1389888"/>
              <a:gd name="connsiteX120" fmla="*/ 914400 w 3200400"/>
              <a:gd name="connsiteY120" fmla="*/ 121920 h 1389888"/>
              <a:gd name="connsiteX121" fmla="*/ 987552 w 3200400"/>
              <a:gd name="connsiteY121" fmla="*/ 109728 h 1389888"/>
              <a:gd name="connsiteX122" fmla="*/ 1365504 w 3200400"/>
              <a:gd name="connsiteY122" fmla="*/ 109728 h 1389888"/>
              <a:gd name="connsiteX123" fmla="*/ 1353312 w 3200400"/>
              <a:gd name="connsiteY123" fmla="*/ 91440 h 1389888"/>
              <a:gd name="connsiteX124" fmla="*/ 1420368 w 3200400"/>
              <a:gd name="connsiteY124" fmla="*/ 30480 h 1389888"/>
              <a:gd name="connsiteX125" fmla="*/ 1444752 w 3200400"/>
              <a:gd name="connsiteY125" fmla="*/ 24384 h 1389888"/>
              <a:gd name="connsiteX126" fmla="*/ 1499616 w 3200400"/>
              <a:gd name="connsiteY126" fmla="*/ 6096 h 1389888"/>
              <a:gd name="connsiteX127" fmla="*/ 2292096 w 3200400"/>
              <a:gd name="connsiteY127" fmla="*/ 0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200400" h="1389888">
                <a:moveTo>
                  <a:pt x="2292096" y="0"/>
                </a:moveTo>
                <a:cubicBezTo>
                  <a:pt x="2356158" y="8542"/>
                  <a:pt x="2587533" y="37023"/>
                  <a:pt x="2651760" y="54864"/>
                </a:cubicBezTo>
                <a:cubicBezTo>
                  <a:pt x="2757002" y="84098"/>
                  <a:pt x="2953644" y="188946"/>
                  <a:pt x="3029712" y="237744"/>
                </a:cubicBezTo>
                <a:cubicBezTo>
                  <a:pt x="3064792" y="260248"/>
                  <a:pt x="3173971" y="357416"/>
                  <a:pt x="3188208" y="408432"/>
                </a:cubicBezTo>
                <a:cubicBezTo>
                  <a:pt x="3204085" y="465326"/>
                  <a:pt x="3196336" y="526288"/>
                  <a:pt x="3200400" y="585216"/>
                </a:cubicBezTo>
                <a:cubicBezTo>
                  <a:pt x="3196956" y="605881"/>
                  <a:pt x="3193259" y="639790"/>
                  <a:pt x="3182112" y="658368"/>
                </a:cubicBezTo>
                <a:cubicBezTo>
                  <a:pt x="3176198" y="668225"/>
                  <a:pt x="3165856" y="674624"/>
                  <a:pt x="3157728" y="682752"/>
                </a:cubicBezTo>
                <a:cubicBezTo>
                  <a:pt x="3143504" y="686816"/>
                  <a:pt x="3128959" y="689889"/>
                  <a:pt x="3115056" y="694944"/>
                </a:cubicBezTo>
                <a:cubicBezTo>
                  <a:pt x="3106516" y="698050"/>
                  <a:pt x="3099025" y="703556"/>
                  <a:pt x="3090672" y="707136"/>
                </a:cubicBezTo>
                <a:cubicBezTo>
                  <a:pt x="3084766" y="709667"/>
                  <a:pt x="3078480" y="711200"/>
                  <a:pt x="3072384" y="713232"/>
                </a:cubicBezTo>
                <a:lnTo>
                  <a:pt x="2919984" y="737616"/>
                </a:lnTo>
                <a:cubicBezTo>
                  <a:pt x="2857997" y="747947"/>
                  <a:pt x="2828065" y="751826"/>
                  <a:pt x="2767584" y="780288"/>
                </a:cubicBezTo>
                <a:cubicBezTo>
                  <a:pt x="2750510" y="788323"/>
                  <a:pt x="2740548" y="816790"/>
                  <a:pt x="2731008" y="829056"/>
                </a:cubicBezTo>
                <a:cubicBezTo>
                  <a:pt x="2723951" y="838129"/>
                  <a:pt x="2713000" y="843876"/>
                  <a:pt x="2706624" y="853440"/>
                </a:cubicBezTo>
                <a:cubicBezTo>
                  <a:pt x="2701765" y="860729"/>
                  <a:pt x="2692185" y="890660"/>
                  <a:pt x="2688336" y="902208"/>
                </a:cubicBezTo>
                <a:cubicBezTo>
                  <a:pt x="2653369" y="948831"/>
                  <a:pt x="2684633" y="904116"/>
                  <a:pt x="2657856" y="950976"/>
                </a:cubicBezTo>
                <a:cubicBezTo>
                  <a:pt x="2654221" y="957337"/>
                  <a:pt x="2649547" y="963051"/>
                  <a:pt x="2645664" y="969264"/>
                </a:cubicBezTo>
                <a:cubicBezTo>
                  <a:pt x="2608902" y="1028084"/>
                  <a:pt x="2643041" y="976246"/>
                  <a:pt x="2615184" y="1018032"/>
                </a:cubicBezTo>
                <a:cubicBezTo>
                  <a:pt x="2610402" y="1025205"/>
                  <a:pt x="2602992" y="1030224"/>
                  <a:pt x="2596896" y="1036320"/>
                </a:cubicBezTo>
                <a:cubicBezTo>
                  <a:pt x="2584704" y="1048512"/>
                  <a:pt x="2573207" y="1061441"/>
                  <a:pt x="2560320" y="1072896"/>
                </a:cubicBezTo>
                <a:cubicBezTo>
                  <a:pt x="2546337" y="1085325"/>
                  <a:pt x="2500391" y="1106232"/>
                  <a:pt x="2493264" y="1109472"/>
                </a:cubicBezTo>
                <a:cubicBezTo>
                  <a:pt x="2487414" y="1112131"/>
                  <a:pt x="2480555" y="1112380"/>
                  <a:pt x="2474976" y="1115568"/>
                </a:cubicBezTo>
                <a:cubicBezTo>
                  <a:pt x="2466155" y="1120609"/>
                  <a:pt x="2458306" y="1127244"/>
                  <a:pt x="2450592" y="1133856"/>
                </a:cubicBezTo>
                <a:cubicBezTo>
                  <a:pt x="2444046" y="1139467"/>
                  <a:pt x="2436581" y="1144659"/>
                  <a:pt x="2432304" y="1152144"/>
                </a:cubicBezTo>
                <a:cubicBezTo>
                  <a:pt x="2428147" y="1159418"/>
                  <a:pt x="2428240" y="1168400"/>
                  <a:pt x="2426208" y="1176528"/>
                </a:cubicBezTo>
                <a:lnTo>
                  <a:pt x="2407920" y="1200912"/>
                </a:lnTo>
                <a:cubicBezTo>
                  <a:pt x="2404065" y="1206053"/>
                  <a:pt x="2403856" y="1213104"/>
                  <a:pt x="2401824" y="1219200"/>
                </a:cubicBezTo>
                <a:cubicBezTo>
                  <a:pt x="2397760" y="1231392"/>
                  <a:pt x="2394851" y="1244032"/>
                  <a:pt x="2389632" y="1255776"/>
                </a:cubicBezTo>
                <a:cubicBezTo>
                  <a:pt x="2386656" y="1262471"/>
                  <a:pt x="2381504" y="1267968"/>
                  <a:pt x="2377440" y="1274064"/>
                </a:cubicBezTo>
                <a:cubicBezTo>
                  <a:pt x="2360737" y="1299118"/>
                  <a:pt x="2344564" y="1308173"/>
                  <a:pt x="2322576" y="1322832"/>
                </a:cubicBezTo>
                <a:cubicBezTo>
                  <a:pt x="2310384" y="1324864"/>
                  <a:pt x="2298066" y="1326247"/>
                  <a:pt x="2286000" y="1328928"/>
                </a:cubicBezTo>
                <a:cubicBezTo>
                  <a:pt x="2269855" y="1332516"/>
                  <a:pt x="2258237" y="1339761"/>
                  <a:pt x="2243328" y="1347216"/>
                </a:cubicBezTo>
                <a:cubicBezTo>
                  <a:pt x="2222703" y="1357528"/>
                  <a:pt x="2198569" y="1361045"/>
                  <a:pt x="2176272" y="1365504"/>
                </a:cubicBezTo>
                <a:cubicBezTo>
                  <a:pt x="2125303" y="1375698"/>
                  <a:pt x="2154937" y="1381264"/>
                  <a:pt x="2103120" y="1383792"/>
                </a:cubicBezTo>
                <a:cubicBezTo>
                  <a:pt x="2032055" y="1387259"/>
                  <a:pt x="1960880" y="1387856"/>
                  <a:pt x="1889760" y="1389888"/>
                </a:cubicBezTo>
                <a:cubicBezTo>
                  <a:pt x="1837024" y="1381099"/>
                  <a:pt x="1865449" y="1385325"/>
                  <a:pt x="1804416" y="1377696"/>
                </a:cubicBezTo>
                <a:cubicBezTo>
                  <a:pt x="1787307" y="1375557"/>
                  <a:pt x="1779295" y="1354007"/>
                  <a:pt x="1767840" y="1341120"/>
                </a:cubicBezTo>
                <a:cubicBezTo>
                  <a:pt x="1740439" y="1310294"/>
                  <a:pt x="1773098" y="1334326"/>
                  <a:pt x="1737360" y="1304544"/>
                </a:cubicBezTo>
                <a:cubicBezTo>
                  <a:pt x="1705914" y="1278339"/>
                  <a:pt x="1694240" y="1290442"/>
                  <a:pt x="1639824" y="1286256"/>
                </a:cubicBezTo>
                <a:cubicBezTo>
                  <a:pt x="1639824" y="1286256"/>
                  <a:pt x="1615558" y="1294755"/>
                  <a:pt x="1603248" y="1298448"/>
                </a:cubicBezTo>
                <a:cubicBezTo>
                  <a:pt x="1595223" y="1300855"/>
                  <a:pt x="1587079" y="1302901"/>
                  <a:pt x="1578864" y="1304544"/>
                </a:cubicBezTo>
                <a:cubicBezTo>
                  <a:pt x="1527622" y="1314792"/>
                  <a:pt x="1469925" y="1317876"/>
                  <a:pt x="1420368" y="1322832"/>
                </a:cubicBezTo>
                <a:cubicBezTo>
                  <a:pt x="1399748" y="1324894"/>
                  <a:pt x="1379815" y="1331423"/>
                  <a:pt x="1359408" y="1335024"/>
                </a:cubicBezTo>
                <a:cubicBezTo>
                  <a:pt x="1335600" y="1339226"/>
                  <a:pt x="1323172" y="1341149"/>
                  <a:pt x="1317101" y="1341906"/>
                </a:cubicBezTo>
                <a:lnTo>
                  <a:pt x="1314800" y="1342091"/>
                </a:lnTo>
                <a:lnTo>
                  <a:pt x="1316763" y="1341337"/>
                </a:lnTo>
                <a:cubicBezTo>
                  <a:pt x="1317873" y="1340535"/>
                  <a:pt x="1310678" y="1342108"/>
                  <a:pt x="1312134" y="1342306"/>
                </a:cubicBezTo>
                <a:lnTo>
                  <a:pt x="1314800" y="1342091"/>
                </a:lnTo>
                <a:lnTo>
                  <a:pt x="1312258" y="1343068"/>
                </a:lnTo>
                <a:cubicBezTo>
                  <a:pt x="1309414" y="1344002"/>
                  <a:pt x="1305021" y="1345338"/>
                  <a:pt x="1298448" y="1347216"/>
                </a:cubicBezTo>
                <a:cubicBezTo>
                  <a:pt x="1290392" y="1349518"/>
                  <a:pt x="1281338" y="1349155"/>
                  <a:pt x="1274064" y="1353312"/>
                </a:cubicBezTo>
                <a:cubicBezTo>
                  <a:pt x="1248783" y="1367758"/>
                  <a:pt x="1265780" y="1375124"/>
                  <a:pt x="1237488" y="1377696"/>
                </a:cubicBezTo>
                <a:cubicBezTo>
                  <a:pt x="1198985" y="1381196"/>
                  <a:pt x="1160272" y="1381760"/>
                  <a:pt x="1121664" y="1383792"/>
                </a:cubicBezTo>
                <a:cubicBezTo>
                  <a:pt x="1103376" y="1381760"/>
                  <a:pt x="1084950" y="1380721"/>
                  <a:pt x="1066800" y="1377696"/>
                </a:cubicBezTo>
                <a:cubicBezTo>
                  <a:pt x="1060462" y="1376640"/>
                  <a:pt x="1054691" y="1373365"/>
                  <a:pt x="1048512" y="1371600"/>
                </a:cubicBezTo>
                <a:cubicBezTo>
                  <a:pt x="1040456" y="1369298"/>
                  <a:pt x="1032184" y="1367806"/>
                  <a:pt x="1024128" y="1365504"/>
                </a:cubicBezTo>
                <a:cubicBezTo>
                  <a:pt x="1017949" y="1363739"/>
                  <a:pt x="1012019" y="1361173"/>
                  <a:pt x="1005840" y="1359408"/>
                </a:cubicBezTo>
                <a:cubicBezTo>
                  <a:pt x="971396" y="1349567"/>
                  <a:pt x="991009" y="1359681"/>
                  <a:pt x="963168" y="1341120"/>
                </a:cubicBezTo>
                <a:cubicBezTo>
                  <a:pt x="953008" y="1339088"/>
                  <a:pt x="942908" y="1336727"/>
                  <a:pt x="932688" y="1335024"/>
                </a:cubicBezTo>
                <a:cubicBezTo>
                  <a:pt x="918515" y="1332662"/>
                  <a:pt x="904105" y="1331746"/>
                  <a:pt x="890016" y="1328928"/>
                </a:cubicBezTo>
                <a:cubicBezTo>
                  <a:pt x="883715" y="1327668"/>
                  <a:pt x="878001" y="1324226"/>
                  <a:pt x="871728" y="1322832"/>
                </a:cubicBezTo>
                <a:cubicBezTo>
                  <a:pt x="844365" y="1316751"/>
                  <a:pt x="806701" y="1313575"/>
                  <a:pt x="780288" y="1310640"/>
                </a:cubicBezTo>
                <a:cubicBezTo>
                  <a:pt x="768003" y="1309275"/>
                  <a:pt x="755904" y="1306576"/>
                  <a:pt x="743712" y="1304544"/>
                </a:cubicBezTo>
                <a:cubicBezTo>
                  <a:pt x="719328" y="1300480"/>
                  <a:pt x="695007" y="1296019"/>
                  <a:pt x="670560" y="1292352"/>
                </a:cubicBezTo>
                <a:cubicBezTo>
                  <a:pt x="654359" y="1289922"/>
                  <a:pt x="637952" y="1288949"/>
                  <a:pt x="621792" y="1286256"/>
                </a:cubicBezTo>
                <a:cubicBezTo>
                  <a:pt x="613355" y="1284850"/>
                  <a:pt x="588344" y="1278017"/>
                  <a:pt x="579120" y="1274064"/>
                </a:cubicBezTo>
                <a:cubicBezTo>
                  <a:pt x="570767" y="1270484"/>
                  <a:pt x="563089" y="1265452"/>
                  <a:pt x="554736" y="1261872"/>
                </a:cubicBezTo>
                <a:cubicBezTo>
                  <a:pt x="548830" y="1259341"/>
                  <a:pt x="541466" y="1259790"/>
                  <a:pt x="536448" y="1255776"/>
                </a:cubicBezTo>
                <a:cubicBezTo>
                  <a:pt x="530727" y="1251199"/>
                  <a:pt x="528320" y="1243584"/>
                  <a:pt x="524256" y="1237488"/>
                </a:cubicBezTo>
                <a:cubicBezTo>
                  <a:pt x="471845" y="1202547"/>
                  <a:pt x="538157" y="1244439"/>
                  <a:pt x="487680" y="1219200"/>
                </a:cubicBezTo>
                <a:cubicBezTo>
                  <a:pt x="481127" y="1215923"/>
                  <a:pt x="475945" y="1210285"/>
                  <a:pt x="469392" y="1207008"/>
                </a:cubicBezTo>
                <a:cubicBezTo>
                  <a:pt x="463645" y="1204134"/>
                  <a:pt x="456451" y="1204476"/>
                  <a:pt x="451104" y="1200912"/>
                </a:cubicBezTo>
                <a:cubicBezTo>
                  <a:pt x="443931" y="1196130"/>
                  <a:pt x="438912" y="1188720"/>
                  <a:pt x="432816" y="1182624"/>
                </a:cubicBezTo>
                <a:cubicBezTo>
                  <a:pt x="358556" y="1167772"/>
                  <a:pt x="450837" y="1187539"/>
                  <a:pt x="365760" y="1164336"/>
                </a:cubicBezTo>
                <a:cubicBezTo>
                  <a:pt x="355764" y="1161610"/>
                  <a:pt x="345440" y="1160272"/>
                  <a:pt x="335280" y="1158240"/>
                </a:cubicBezTo>
                <a:cubicBezTo>
                  <a:pt x="316377" y="1154459"/>
                  <a:pt x="298704" y="1146048"/>
                  <a:pt x="280416" y="1139952"/>
                </a:cubicBezTo>
                <a:cubicBezTo>
                  <a:pt x="264520" y="1134653"/>
                  <a:pt x="247814" y="1132169"/>
                  <a:pt x="231648" y="1127760"/>
                </a:cubicBezTo>
                <a:cubicBezTo>
                  <a:pt x="225449" y="1126069"/>
                  <a:pt x="219539" y="1123429"/>
                  <a:pt x="213360" y="1121664"/>
                </a:cubicBezTo>
                <a:cubicBezTo>
                  <a:pt x="205304" y="1119362"/>
                  <a:pt x="197104" y="1117600"/>
                  <a:pt x="188976" y="1115568"/>
                </a:cubicBezTo>
                <a:cubicBezTo>
                  <a:pt x="182742" y="1114010"/>
                  <a:pt x="176784" y="1111504"/>
                  <a:pt x="170688" y="1109472"/>
                </a:cubicBezTo>
                <a:lnTo>
                  <a:pt x="152400" y="1103376"/>
                </a:lnTo>
                <a:cubicBezTo>
                  <a:pt x="140208" y="1099312"/>
                  <a:pt x="127058" y="1097425"/>
                  <a:pt x="115824" y="1091184"/>
                </a:cubicBezTo>
                <a:cubicBezTo>
                  <a:pt x="108288" y="1086997"/>
                  <a:pt x="104159" y="1078415"/>
                  <a:pt x="97536" y="1072896"/>
                </a:cubicBezTo>
                <a:cubicBezTo>
                  <a:pt x="91908" y="1068206"/>
                  <a:pt x="83938" y="1066332"/>
                  <a:pt x="79248" y="1060704"/>
                </a:cubicBezTo>
                <a:cubicBezTo>
                  <a:pt x="73430" y="1053723"/>
                  <a:pt x="71565" y="1044210"/>
                  <a:pt x="67056" y="1036320"/>
                </a:cubicBezTo>
                <a:cubicBezTo>
                  <a:pt x="63421" y="1029959"/>
                  <a:pt x="58928" y="1024128"/>
                  <a:pt x="54864" y="1018032"/>
                </a:cubicBezTo>
                <a:cubicBezTo>
                  <a:pt x="39890" y="995571"/>
                  <a:pt x="10666" y="969249"/>
                  <a:pt x="6096" y="938784"/>
                </a:cubicBezTo>
                <a:cubicBezTo>
                  <a:pt x="1565" y="908574"/>
                  <a:pt x="2032" y="877824"/>
                  <a:pt x="0" y="847344"/>
                </a:cubicBezTo>
                <a:cubicBezTo>
                  <a:pt x="7293" y="840052"/>
                  <a:pt x="12506" y="834753"/>
                  <a:pt x="16151" y="830994"/>
                </a:cubicBezTo>
                <a:lnTo>
                  <a:pt x="20217" y="826699"/>
                </a:lnTo>
                <a:lnTo>
                  <a:pt x="16734" y="833453"/>
                </a:lnTo>
                <a:cubicBezTo>
                  <a:pt x="18086" y="834071"/>
                  <a:pt x="23343" y="831782"/>
                  <a:pt x="36576" y="822960"/>
                </a:cubicBezTo>
                <a:cubicBezTo>
                  <a:pt x="43749" y="818178"/>
                  <a:pt x="48768" y="810768"/>
                  <a:pt x="54864" y="804672"/>
                </a:cubicBezTo>
                <a:lnTo>
                  <a:pt x="91440" y="792480"/>
                </a:lnTo>
                <a:cubicBezTo>
                  <a:pt x="107797" y="787028"/>
                  <a:pt x="115129" y="767359"/>
                  <a:pt x="128016" y="755904"/>
                </a:cubicBezTo>
                <a:cubicBezTo>
                  <a:pt x="133492" y="751037"/>
                  <a:pt x="140676" y="748402"/>
                  <a:pt x="146304" y="743712"/>
                </a:cubicBezTo>
                <a:cubicBezTo>
                  <a:pt x="152927" y="738193"/>
                  <a:pt x="157695" y="730597"/>
                  <a:pt x="164592" y="725424"/>
                </a:cubicBezTo>
                <a:cubicBezTo>
                  <a:pt x="175783" y="717031"/>
                  <a:pt x="205245" y="701260"/>
                  <a:pt x="219456" y="694944"/>
                </a:cubicBezTo>
                <a:cubicBezTo>
                  <a:pt x="279430" y="668289"/>
                  <a:pt x="218930" y="697593"/>
                  <a:pt x="286512" y="670560"/>
                </a:cubicBezTo>
                <a:cubicBezTo>
                  <a:pt x="294949" y="667185"/>
                  <a:pt x="302387" y="661559"/>
                  <a:pt x="310896" y="658368"/>
                </a:cubicBezTo>
                <a:cubicBezTo>
                  <a:pt x="323412" y="653675"/>
                  <a:pt x="354173" y="649073"/>
                  <a:pt x="365760" y="646176"/>
                </a:cubicBezTo>
                <a:cubicBezTo>
                  <a:pt x="371994" y="644618"/>
                  <a:pt x="377814" y="641638"/>
                  <a:pt x="384048" y="640080"/>
                </a:cubicBezTo>
                <a:cubicBezTo>
                  <a:pt x="394100" y="637567"/>
                  <a:pt x="404698" y="637261"/>
                  <a:pt x="414528" y="633984"/>
                </a:cubicBezTo>
                <a:cubicBezTo>
                  <a:pt x="423149" y="631110"/>
                  <a:pt x="430559" y="625372"/>
                  <a:pt x="438912" y="621792"/>
                </a:cubicBezTo>
                <a:cubicBezTo>
                  <a:pt x="444818" y="619261"/>
                  <a:pt x="451853" y="619260"/>
                  <a:pt x="457200" y="615696"/>
                </a:cubicBezTo>
                <a:cubicBezTo>
                  <a:pt x="472725" y="605346"/>
                  <a:pt x="477457" y="593432"/>
                  <a:pt x="487680" y="579120"/>
                </a:cubicBezTo>
                <a:cubicBezTo>
                  <a:pt x="493585" y="570852"/>
                  <a:pt x="501842" y="564020"/>
                  <a:pt x="505968" y="554736"/>
                </a:cubicBezTo>
                <a:cubicBezTo>
                  <a:pt x="510176" y="545268"/>
                  <a:pt x="510032" y="534416"/>
                  <a:pt x="512064" y="524256"/>
                </a:cubicBezTo>
                <a:cubicBezTo>
                  <a:pt x="547005" y="471845"/>
                  <a:pt x="505113" y="538157"/>
                  <a:pt x="530352" y="487680"/>
                </a:cubicBezTo>
                <a:cubicBezTo>
                  <a:pt x="563552" y="421280"/>
                  <a:pt x="535891" y="495448"/>
                  <a:pt x="560832" y="420624"/>
                </a:cubicBezTo>
                <a:cubicBezTo>
                  <a:pt x="566579" y="403382"/>
                  <a:pt x="578226" y="388633"/>
                  <a:pt x="585216" y="371856"/>
                </a:cubicBezTo>
                <a:cubicBezTo>
                  <a:pt x="588438" y="364122"/>
                  <a:pt x="588370" y="355317"/>
                  <a:pt x="591312" y="347472"/>
                </a:cubicBezTo>
                <a:cubicBezTo>
                  <a:pt x="594503" y="338963"/>
                  <a:pt x="599813" y="331392"/>
                  <a:pt x="603504" y="323088"/>
                </a:cubicBezTo>
                <a:cubicBezTo>
                  <a:pt x="607948" y="313088"/>
                  <a:pt x="609336" y="301512"/>
                  <a:pt x="615696" y="292608"/>
                </a:cubicBezTo>
                <a:cubicBezTo>
                  <a:pt x="619954" y="286646"/>
                  <a:pt x="629216" y="285979"/>
                  <a:pt x="633984" y="280416"/>
                </a:cubicBezTo>
                <a:cubicBezTo>
                  <a:pt x="641695" y="271420"/>
                  <a:pt x="646176" y="260096"/>
                  <a:pt x="652272" y="249936"/>
                </a:cubicBezTo>
                <a:cubicBezTo>
                  <a:pt x="684784" y="225552"/>
                  <a:pt x="670560" y="239776"/>
                  <a:pt x="694944" y="207264"/>
                </a:cubicBezTo>
                <a:cubicBezTo>
                  <a:pt x="707136" y="191008"/>
                  <a:pt x="727456" y="182880"/>
                  <a:pt x="743712" y="170688"/>
                </a:cubicBezTo>
                <a:cubicBezTo>
                  <a:pt x="755434" y="161896"/>
                  <a:pt x="767479" y="153420"/>
                  <a:pt x="780288" y="146304"/>
                </a:cubicBezTo>
                <a:cubicBezTo>
                  <a:pt x="787443" y="142329"/>
                  <a:pt x="817221" y="135547"/>
                  <a:pt x="822960" y="134112"/>
                </a:cubicBezTo>
                <a:cubicBezTo>
                  <a:pt x="872651" y="128591"/>
                  <a:pt x="871401" y="129738"/>
                  <a:pt x="914400" y="121920"/>
                </a:cubicBezTo>
                <a:cubicBezTo>
                  <a:pt x="936333" y="117932"/>
                  <a:pt x="966014" y="110458"/>
                  <a:pt x="987552" y="109728"/>
                </a:cubicBezTo>
                <a:cubicBezTo>
                  <a:pt x="1288001" y="99543"/>
                  <a:pt x="1304544" y="112776"/>
                  <a:pt x="1365504" y="109728"/>
                </a:cubicBezTo>
                <a:cubicBezTo>
                  <a:pt x="1426464" y="106680"/>
                  <a:pt x="1330769" y="111165"/>
                  <a:pt x="1353312" y="91440"/>
                </a:cubicBezTo>
                <a:cubicBezTo>
                  <a:pt x="1423622" y="29919"/>
                  <a:pt x="1339652" y="111196"/>
                  <a:pt x="1420368" y="30480"/>
                </a:cubicBezTo>
                <a:lnTo>
                  <a:pt x="1444752" y="24384"/>
                </a:lnTo>
                <a:cubicBezTo>
                  <a:pt x="1463454" y="19709"/>
                  <a:pt x="1480347" y="6651"/>
                  <a:pt x="1499616" y="6096"/>
                </a:cubicBezTo>
                <a:lnTo>
                  <a:pt x="2292096" y="0"/>
                </a:lnTo>
                <a:close/>
              </a:path>
            </a:pathLst>
          </a:custGeom>
        </p:spPr>
      </p:pic>
      <p:sp>
        <p:nvSpPr>
          <p:cNvPr id="24" name="文本框 23">
            <a:extLst>
              <a:ext uri="{FF2B5EF4-FFF2-40B4-BE49-F238E27FC236}">
                <a16:creationId xmlns:a16="http://schemas.microsoft.com/office/drawing/2014/main" id="{4F1636CE-4BAB-48CE-BA1F-378CB14EC588}"/>
              </a:ext>
            </a:extLst>
          </p:cNvPr>
          <p:cNvSpPr txBox="1"/>
          <p:nvPr/>
        </p:nvSpPr>
        <p:spPr>
          <a:xfrm>
            <a:off x="4299925" y="202824"/>
            <a:ext cx="3592149"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漏洞注入与攻击</a:t>
            </a:r>
          </a:p>
        </p:txBody>
      </p:sp>
      <p:grpSp>
        <p:nvGrpSpPr>
          <p:cNvPr id="26" name="组合 25">
            <a:extLst>
              <a:ext uri="{FF2B5EF4-FFF2-40B4-BE49-F238E27FC236}">
                <a16:creationId xmlns:a16="http://schemas.microsoft.com/office/drawing/2014/main" id="{C16B8E7D-E60D-4DD4-BA91-ACA509F05C99}"/>
              </a:ext>
            </a:extLst>
          </p:cNvPr>
          <p:cNvGrpSpPr/>
          <p:nvPr/>
        </p:nvGrpSpPr>
        <p:grpSpPr>
          <a:xfrm>
            <a:off x="3997649" y="403458"/>
            <a:ext cx="604552" cy="121952"/>
            <a:chOff x="3009419" y="1273216"/>
            <a:chExt cx="604552" cy="121952"/>
          </a:xfrm>
          <a:solidFill>
            <a:schemeClr val="bg1"/>
          </a:solidFill>
        </p:grpSpPr>
        <p:sp>
          <p:nvSpPr>
            <p:cNvPr id="27" name="椭圆 26">
              <a:extLst>
                <a:ext uri="{FF2B5EF4-FFF2-40B4-BE49-F238E27FC236}">
                  <a16:creationId xmlns:a16="http://schemas.microsoft.com/office/drawing/2014/main" id="{9D7BB139-A98B-4FDC-8B02-2405008F2CD8}"/>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a:extLst>
                <a:ext uri="{FF2B5EF4-FFF2-40B4-BE49-F238E27FC236}">
                  <a16:creationId xmlns:a16="http://schemas.microsoft.com/office/drawing/2014/main" id="{D4313692-B9DC-4352-B47D-0A0749CB7B83}"/>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椭圆 29">
              <a:extLst>
                <a:ext uri="{FF2B5EF4-FFF2-40B4-BE49-F238E27FC236}">
                  <a16:creationId xmlns:a16="http://schemas.microsoft.com/office/drawing/2014/main" id="{386A815E-C2A7-4EC7-99EC-AA0E518EA092}"/>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1" name="组合 30">
            <a:extLst>
              <a:ext uri="{FF2B5EF4-FFF2-40B4-BE49-F238E27FC236}">
                <a16:creationId xmlns:a16="http://schemas.microsoft.com/office/drawing/2014/main" id="{BD08A696-7C88-4D5B-AB17-993F2008907C}"/>
              </a:ext>
            </a:extLst>
          </p:cNvPr>
          <p:cNvGrpSpPr/>
          <p:nvPr/>
        </p:nvGrpSpPr>
        <p:grpSpPr>
          <a:xfrm>
            <a:off x="7589798" y="403458"/>
            <a:ext cx="604552" cy="121952"/>
            <a:chOff x="3009419" y="1273216"/>
            <a:chExt cx="604552" cy="121952"/>
          </a:xfrm>
          <a:solidFill>
            <a:schemeClr val="bg1"/>
          </a:solidFill>
        </p:grpSpPr>
        <p:sp>
          <p:nvSpPr>
            <p:cNvPr id="32" name="椭圆 31">
              <a:extLst>
                <a:ext uri="{FF2B5EF4-FFF2-40B4-BE49-F238E27FC236}">
                  <a16:creationId xmlns:a16="http://schemas.microsoft.com/office/drawing/2014/main" id="{7D954AD6-FAB7-4FCF-ACD1-3D6ACF6925E1}"/>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a:extLst>
                <a:ext uri="{FF2B5EF4-FFF2-40B4-BE49-F238E27FC236}">
                  <a16:creationId xmlns:a16="http://schemas.microsoft.com/office/drawing/2014/main" id="{465BBB78-19B0-44DC-9D55-5B28E8F4E9A0}"/>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a:extLst>
                <a:ext uri="{FF2B5EF4-FFF2-40B4-BE49-F238E27FC236}">
                  <a16:creationId xmlns:a16="http://schemas.microsoft.com/office/drawing/2014/main" id="{FC65148D-41E0-45E4-A57B-DB145BDD9F8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4" name="矩形 13">
            <a:extLst>
              <a:ext uri="{FF2B5EF4-FFF2-40B4-BE49-F238E27FC236}">
                <a16:creationId xmlns:a16="http://schemas.microsoft.com/office/drawing/2014/main" id="{4347249E-B96D-4774-B2D2-7A4546BC861E}"/>
              </a:ext>
            </a:extLst>
          </p:cNvPr>
          <p:cNvSpPr/>
          <p:nvPr/>
        </p:nvSpPr>
        <p:spPr>
          <a:xfrm>
            <a:off x="13593" y="1445691"/>
            <a:ext cx="12192000" cy="43609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203ED267-55FA-5C7C-1A6C-6C1D6504500B}"/>
              </a:ext>
            </a:extLst>
          </p:cNvPr>
          <p:cNvPicPr>
            <a:picLocks noChangeAspect="1"/>
          </p:cNvPicPr>
          <p:nvPr/>
        </p:nvPicPr>
        <p:blipFill>
          <a:blip r:embed="rId4"/>
          <a:stretch>
            <a:fillRect/>
          </a:stretch>
        </p:blipFill>
        <p:spPr>
          <a:xfrm>
            <a:off x="1284513" y="193530"/>
            <a:ext cx="8391525" cy="3362325"/>
          </a:xfrm>
          <a:prstGeom prst="rect">
            <a:avLst/>
          </a:prstGeom>
        </p:spPr>
      </p:pic>
      <p:sp>
        <p:nvSpPr>
          <p:cNvPr id="19" name="箭头: 左弧形 18">
            <a:extLst>
              <a:ext uri="{FF2B5EF4-FFF2-40B4-BE49-F238E27FC236}">
                <a16:creationId xmlns:a16="http://schemas.microsoft.com/office/drawing/2014/main" id="{FCA94440-BCB2-B115-5515-EA37DCE31293}"/>
              </a:ext>
            </a:extLst>
          </p:cNvPr>
          <p:cNvSpPr/>
          <p:nvPr/>
        </p:nvSpPr>
        <p:spPr>
          <a:xfrm>
            <a:off x="702622" y="2992579"/>
            <a:ext cx="581891" cy="1311566"/>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21" name="箭头: 左弧形 20">
            <a:extLst>
              <a:ext uri="{FF2B5EF4-FFF2-40B4-BE49-F238E27FC236}">
                <a16:creationId xmlns:a16="http://schemas.microsoft.com/office/drawing/2014/main" id="{C7AA7A9D-42D3-774D-A976-F7C7C503723B}"/>
              </a:ext>
            </a:extLst>
          </p:cNvPr>
          <p:cNvSpPr/>
          <p:nvPr/>
        </p:nvSpPr>
        <p:spPr>
          <a:xfrm>
            <a:off x="609600" y="2992578"/>
            <a:ext cx="674913" cy="2244439"/>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pic>
        <p:nvPicPr>
          <p:cNvPr id="23" name="图片 22">
            <a:extLst>
              <a:ext uri="{FF2B5EF4-FFF2-40B4-BE49-F238E27FC236}">
                <a16:creationId xmlns:a16="http://schemas.microsoft.com/office/drawing/2014/main" id="{F4995ACE-E3B9-BA7F-43C5-10304C3C2248}"/>
              </a:ext>
            </a:extLst>
          </p:cNvPr>
          <p:cNvPicPr>
            <a:picLocks noChangeAspect="1"/>
          </p:cNvPicPr>
          <p:nvPr/>
        </p:nvPicPr>
        <p:blipFill>
          <a:blip r:embed="rId5"/>
          <a:stretch>
            <a:fillRect/>
          </a:stretch>
        </p:blipFill>
        <p:spPr>
          <a:xfrm>
            <a:off x="1296763" y="3865421"/>
            <a:ext cx="10140869" cy="2321646"/>
          </a:xfrm>
          <a:prstGeom prst="rect">
            <a:avLst/>
          </a:prstGeom>
        </p:spPr>
      </p:pic>
    </p:spTree>
    <p:extLst>
      <p:ext uri="{BB962C8B-B14F-4D97-AF65-F5344CB8AC3E}">
        <p14:creationId xmlns:p14="http://schemas.microsoft.com/office/powerpoint/2010/main" val="2669089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E1DB73-CBFC-4DBC-AA55-FE83CF90FE65}"/>
              </a:ext>
            </a:extLst>
          </p:cNvPr>
          <p:cNvSpPr/>
          <p:nvPr/>
        </p:nvSpPr>
        <p:spPr>
          <a:xfrm>
            <a:off x="0" y="0"/>
            <a:ext cx="12192000" cy="792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9282F1BD-BB0B-47FC-AA42-8C65F26E4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92" y="123040"/>
            <a:ext cx="2943828" cy="888849"/>
          </a:xfrm>
          <a:prstGeom prst="rect">
            <a:avLst/>
          </a:prstGeom>
        </p:spPr>
      </p:pic>
      <p:pic>
        <p:nvPicPr>
          <p:cNvPr id="22" name="图片 21">
            <a:extLst>
              <a:ext uri="{FF2B5EF4-FFF2-40B4-BE49-F238E27FC236}">
                <a16:creationId xmlns:a16="http://schemas.microsoft.com/office/drawing/2014/main" id="{BEC748E2-B3FB-4D97-8584-9DB079CC7F3E}"/>
              </a:ext>
            </a:extLst>
          </p:cNvPr>
          <p:cNvPicPr>
            <a:picLocks noChangeAspect="1"/>
          </p:cNvPicPr>
          <p:nvPr/>
        </p:nvPicPr>
        <p:blipFill>
          <a:blip r:embed="rId3">
            <a:extLst>
              <a:ext uri="{28A0092B-C50C-407E-A947-70E740481C1C}">
                <a14:useLocalDpi xmlns:a14="http://schemas.microsoft.com/office/drawing/2010/main" val="0"/>
              </a:ext>
            </a:extLst>
          </a:blip>
          <a:srcRect l="49900" t="66263" r="35034" b="8309"/>
          <a:stretch>
            <a:fillRect/>
          </a:stretch>
        </p:blipFill>
        <p:spPr>
          <a:xfrm>
            <a:off x="-827127" y="-253660"/>
            <a:ext cx="3200400" cy="1389888"/>
          </a:xfrm>
          <a:custGeom>
            <a:avLst/>
            <a:gdLst>
              <a:gd name="connsiteX0" fmla="*/ 2292096 w 3200400"/>
              <a:gd name="connsiteY0" fmla="*/ 0 h 1389888"/>
              <a:gd name="connsiteX1" fmla="*/ 2651760 w 3200400"/>
              <a:gd name="connsiteY1" fmla="*/ 54864 h 1389888"/>
              <a:gd name="connsiteX2" fmla="*/ 3029712 w 3200400"/>
              <a:gd name="connsiteY2" fmla="*/ 237744 h 1389888"/>
              <a:gd name="connsiteX3" fmla="*/ 3188208 w 3200400"/>
              <a:gd name="connsiteY3" fmla="*/ 408432 h 1389888"/>
              <a:gd name="connsiteX4" fmla="*/ 3200400 w 3200400"/>
              <a:gd name="connsiteY4" fmla="*/ 585216 h 1389888"/>
              <a:gd name="connsiteX5" fmla="*/ 3182112 w 3200400"/>
              <a:gd name="connsiteY5" fmla="*/ 658368 h 1389888"/>
              <a:gd name="connsiteX6" fmla="*/ 3157728 w 3200400"/>
              <a:gd name="connsiteY6" fmla="*/ 682752 h 1389888"/>
              <a:gd name="connsiteX7" fmla="*/ 3115056 w 3200400"/>
              <a:gd name="connsiteY7" fmla="*/ 694944 h 1389888"/>
              <a:gd name="connsiteX8" fmla="*/ 3090672 w 3200400"/>
              <a:gd name="connsiteY8" fmla="*/ 707136 h 1389888"/>
              <a:gd name="connsiteX9" fmla="*/ 3072384 w 3200400"/>
              <a:gd name="connsiteY9" fmla="*/ 713232 h 1389888"/>
              <a:gd name="connsiteX10" fmla="*/ 2919984 w 3200400"/>
              <a:gd name="connsiteY10" fmla="*/ 737616 h 1389888"/>
              <a:gd name="connsiteX11" fmla="*/ 2767584 w 3200400"/>
              <a:gd name="connsiteY11" fmla="*/ 780288 h 1389888"/>
              <a:gd name="connsiteX12" fmla="*/ 2731008 w 3200400"/>
              <a:gd name="connsiteY12" fmla="*/ 829056 h 1389888"/>
              <a:gd name="connsiteX13" fmla="*/ 2706624 w 3200400"/>
              <a:gd name="connsiteY13" fmla="*/ 853440 h 1389888"/>
              <a:gd name="connsiteX14" fmla="*/ 2688336 w 3200400"/>
              <a:gd name="connsiteY14" fmla="*/ 902208 h 1389888"/>
              <a:gd name="connsiteX15" fmla="*/ 2657856 w 3200400"/>
              <a:gd name="connsiteY15" fmla="*/ 950976 h 1389888"/>
              <a:gd name="connsiteX16" fmla="*/ 2645664 w 3200400"/>
              <a:gd name="connsiteY16" fmla="*/ 969264 h 1389888"/>
              <a:gd name="connsiteX17" fmla="*/ 2615184 w 3200400"/>
              <a:gd name="connsiteY17" fmla="*/ 1018032 h 1389888"/>
              <a:gd name="connsiteX18" fmla="*/ 2596896 w 3200400"/>
              <a:gd name="connsiteY18" fmla="*/ 1036320 h 1389888"/>
              <a:gd name="connsiteX19" fmla="*/ 2560320 w 3200400"/>
              <a:gd name="connsiteY19" fmla="*/ 1072896 h 1389888"/>
              <a:gd name="connsiteX20" fmla="*/ 2493264 w 3200400"/>
              <a:gd name="connsiteY20" fmla="*/ 1109472 h 1389888"/>
              <a:gd name="connsiteX21" fmla="*/ 2474976 w 3200400"/>
              <a:gd name="connsiteY21" fmla="*/ 1115568 h 1389888"/>
              <a:gd name="connsiteX22" fmla="*/ 2450592 w 3200400"/>
              <a:gd name="connsiteY22" fmla="*/ 1133856 h 1389888"/>
              <a:gd name="connsiteX23" fmla="*/ 2432304 w 3200400"/>
              <a:gd name="connsiteY23" fmla="*/ 1152144 h 1389888"/>
              <a:gd name="connsiteX24" fmla="*/ 2426208 w 3200400"/>
              <a:gd name="connsiteY24" fmla="*/ 1176528 h 1389888"/>
              <a:gd name="connsiteX25" fmla="*/ 2407920 w 3200400"/>
              <a:gd name="connsiteY25" fmla="*/ 1200912 h 1389888"/>
              <a:gd name="connsiteX26" fmla="*/ 2401824 w 3200400"/>
              <a:gd name="connsiteY26" fmla="*/ 1219200 h 1389888"/>
              <a:gd name="connsiteX27" fmla="*/ 2389632 w 3200400"/>
              <a:gd name="connsiteY27" fmla="*/ 1255776 h 1389888"/>
              <a:gd name="connsiteX28" fmla="*/ 2377440 w 3200400"/>
              <a:gd name="connsiteY28" fmla="*/ 1274064 h 1389888"/>
              <a:gd name="connsiteX29" fmla="*/ 2322576 w 3200400"/>
              <a:gd name="connsiteY29" fmla="*/ 1322832 h 1389888"/>
              <a:gd name="connsiteX30" fmla="*/ 2286000 w 3200400"/>
              <a:gd name="connsiteY30" fmla="*/ 1328928 h 1389888"/>
              <a:gd name="connsiteX31" fmla="*/ 2243328 w 3200400"/>
              <a:gd name="connsiteY31" fmla="*/ 1347216 h 1389888"/>
              <a:gd name="connsiteX32" fmla="*/ 2176272 w 3200400"/>
              <a:gd name="connsiteY32" fmla="*/ 1365504 h 1389888"/>
              <a:gd name="connsiteX33" fmla="*/ 2103120 w 3200400"/>
              <a:gd name="connsiteY33" fmla="*/ 1383792 h 1389888"/>
              <a:gd name="connsiteX34" fmla="*/ 1889760 w 3200400"/>
              <a:gd name="connsiteY34" fmla="*/ 1389888 h 1389888"/>
              <a:gd name="connsiteX35" fmla="*/ 1804416 w 3200400"/>
              <a:gd name="connsiteY35" fmla="*/ 1377696 h 1389888"/>
              <a:gd name="connsiteX36" fmla="*/ 1767840 w 3200400"/>
              <a:gd name="connsiteY36" fmla="*/ 1341120 h 1389888"/>
              <a:gd name="connsiteX37" fmla="*/ 1737360 w 3200400"/>
              <a:gd name="connsiteY37" fmla="*/ 1304544 h 1389888"/>
              <a:gd name="connsiteX38" fmla="*/ 1639824 w 3200400"/>
              <a:gd name="connsiteY38" fmla="*/ 1286256 h 1389888"/>
              <a:gd name="connsiteX39" fmla="*/ 1603248 w 3200400"/>
              <a:gd name="connsiteY39" fmla="*/ 1298448 h 1389888"/>
              <a:gd name="connsiteX40" fmla="*/ 1578864 w 3200400"/>
              <a:gd name="connsiteY40" fmla="*/ 1304544 h 1389888"/>
              <a:gd name="connsiteX41" fmla="*/ 1420368 w 3200400"/>
              <a:gd name="connsiteY41" fmla="*/ 1322832 h 1389888"/>
              <a:gd name="connsiteX42" fmla="*/ 1359408 w 3200400"/>
              <a:gd name="connsiteY42" fmla="*/ 1335024 h 1389888"/>
              <a:gd name="connsiteX43" fmla="*/ 1317101 w 3200400"/>
              <a:gd name="connsiteY43" fmla="*/ 1341906 h 1389888"/>
              <a:gd name="connsiteX44" fmla="*/ 1314800 w 3200400"/>
              <a:gd name="connsiteY44" fmla="*/ 1342091 h 1389888"/>
              <a:gd name="connsiteX45" fmla="*/ 1316763 w 3200400"/>
              <a:gd name="connsiteY45" fmla="*/ 1341337 h 1389888"/>
              <a:gd name="connsiteX46" fmla="*/ 1312134 w 3200400"/>
              <a:gd name="connsiteY46" fmla="*/ 1342306 h 1389888"/>
              <a:gd name="connsiteX47" fmla="*/ 1314800 w 3200400"/>
              <a:gd name="connsiteY47" fmla="*/ 1342091 h 1389888"/>
              <a:gd name="connsiteX48" fmla="*/ 1312258 w 3200400"/>
              <a:gd name="connsiteY48" fmla="*/ 1343068 h 1389888"/>
              <a:gd name="connsiteX49" fmla="*/ 1298448 w 3200400"/>
              <a:gd name="connsiteY49" fmla="*/ 1347216 h 1389888"/>
              <a:gd name="connsiteX50" fmla="*/ 1274064 w 3200400"/>
              <a:gd name="connsiteY50" fmla="*/ 1353312 h 1389888"/>
              <a:gd name="connsiteX51" fmla="*/ 1237488 w 3200400"/>
              <a:gd name="connsiteY51" fmla="*/ 1377696 h 1389888"/>
              <a:gd name="connsiteX52" fmla="*/ 1121664 w 3200400"/>
              <a:gd name="connsiteY52" fmla="*/ 1383792 h 1389888"/>
              <a:gd name="connsiteX53" fmla="*/ 1066800 w 3200400"/>
              <a:gd name="connsiteY53" fmla="*/ 1377696 h 1389888"/>
              <a:gd name="connsiteX54" fmla="*/ 1048512 w 3200400"/>
              <a:gd name="connsiteY54" fmla="*/ 1371600 h 1389888"/>
              <a:gd name="connsiteX55" fmla="*/ 1024128 w 3200400"/>
              <a:gd name="connsiteY55" fmla="*/ 1365504 h 1389888"/>
              <a:gd name="connsiteX56" fmla="*/ 1005840 w 3200400"/>
              <a:gd name="connsiteY56" fmla="*/ 1359408 h 1389888"/>
              <a:gd name="connsiteX57" fmla="*/ 963168 w 3200400"/>
              <a:gd name="connsiteY57" fmla="*/ 1341120 h 1389888"/>
              <a:gd name="connsiteX58" fmla="*/ 932688 w 3200400"/>
              <a:gd name="connsiteY58" fmla="*/ 1335024 h 1389888"/>
              <a:gd name="connsiteX59" fmla="*/ 890016 w 3200400"/>
              <a:gd name="connsiteY59" fmla="*/ 1328928 h 1389888"/>
              <a:gd name="connsiteX60" fmla="*/ 871728 w 3200400"/>
              <a:gd name="connsiteY60" fmla="*/ 1322832 h 1389888"/>
              <a:gd name="connsiteX61" fmla="*/ 780288 w 3200400"/>
              <a:gd name="connsiteY61" fmla="*/ 1310640 h 1389888"/>
              <a:gd name="connsiteX62" fmla="*/ 743712 w 3200400"/>
              <a:gd name="connsiteY62" fmla="*/ 1304544 h 1389888"/>
              <a:gd name="connsiteX63" fmla="*/ 670560 w 3200400"/>
              <a:gd name="connsiteY63" fmla="*/ 1292352 h 1389888"/>
              <a:gd name="connsiteX64" fmla="*/ 621792 w 3200400"/>
              <a:gd name="connsiteY64" fmla="*/ 1286256 h 1389888"/>
              <a:gd name="connsiteX65" fmla="*/ 579120 w 3200400"/>
              <a:gd name="connsiteY65" fmla="*/ 1274064 h 1389888"/>
              <a:gd name="connsiteX66" fmla="*/ 554736 w 3200400"/>
              <a:gd name="connsiteY66" fmla="*/ 1261872 h 1389888"/>
              <a:gd name="connsiteX67" fmla="*/ 536448 w 3200400"/>
              <a:gd name="connsiteY67" fmla="*/ 1255776 h 1389888"/>
              <a:gd name="connsiteX68" fmla="*/ 524256 w 3200400"/>
              <a:gd name="connsiteY68" fmla="*/ 1237488 h 1389888"/>
              <a:gd name="connsiteX69" fmla="*/ 487680 w 3200400"/>
              <a:gd name="connsiteY69" fmla="*/ 1219200 h 1389888"/>
              <a:gd name="connsiteX70" fmla="*/ 469392 w 3200400"/>
              <a:gd name="connsiteY70" fmla="*/ 1207008 h 1389888"/>
              <a:gd name="connsiteX71" fmla="*/ 451104 w 3200400"/>
              <a:gd name="connsiteY71" fmla="*/ 1200912 h 1389888"/>
              <a:gd name="connsiteX72" fmla="*/ 432816 w 3200400"/>
              <a:gd name="connsiteY72" fmla="*/ 1182624 h 1389888"/>
              <a:gd name="connsiteX73" fmla="*/ 365760 w 3200400"/>
              <a:gd name="connsiteY73" fmla="*/ 1164336 h 1389888"/>
              <a:gd name="connsiteX74" fmla="*/ 335280 w 3200400"/>
              <a:gd name="connsiteY74" fmla="*/ 1158240 h 1389888"/>
              <a:gd name="connsiteX75" fmla="*/ 280416 w 3200400"/>
              <a:gd name="connsiteY75" fmla="*/ 1139952 h 1389888"/>
              <a:gd name="connsiteX76" fmla="*/ 231648 w 3200400"/>
              <a:gd name="connsiteY76" fmla="*/ 1127760 h 1389888"/>
              <a:gd name="connsiteX77" fmla="*/ 213360 w 3200400"/>
              <a:gd name="connsiteY77" fmla="*/ 1121664 h 1389888"/>
              <a:gd name="connsiteX78" fmla="*/ 188976 w 3200400"/>
              <a:gd name="connsiteY78" fmla="*/ 1115568 h 1389888"/>
              <a:gd name="connsiteX79" fmla="*/ 170688 w 3200400"/>
              <a:gd name="connsiteY79" fmla="*/ 1109472 h 1389888"/>
              <a:gd name="connsiteX80" fmla="*/ 152400 w 3200400"/>
              <a:gd name="connsiteY80" fmla="*/ 1103376 h 1389888"/>
              <a:gd name="connsiteX81" fmla="*/ 115824 w 3200400"/>
              <a:gd name="connsiteY81" fmla="*/ 1091184 h 1389888"/>
              <a:gd name="connsiteX82" fmla="*/ 97536 w 3200400"/>
              <a:gd name="connsiteY82" fmla="*/ 1072896 h 1389888"/>
              <a:gd name="connsiteX83" fmla="*/ 79248 w 3200400"/>
              <a:gd name="connsiteY83" fmla="*/ 1060704 h 1389888"/>
              <a:gd name="connsiteX84" fmla="*/ 67056 w 3200400"/>
              <a:gd name="connsiteY84" fmla="*/ 1036320 h 1389888"/>
              <a:gd name="connsiteX85" fmla="*/ 54864 w 3200400"/>
              <a:gd name="connsiteY85" fmla="*/ 1018032 h 1389888"/>
              <a:gd name="connsiteX86" fmla="*/ 6096 w 3200400"/>
              <a:gd name="connsiteY86" fmla="*/ 938784 h 1389888"/>
              <a:gd name="connsiteX87" fmla="*/ 0 w 3200400"/>
              <a:gd name="connsiteY87" fmla="*/ 847344 h 1389888"/>
              <a:gd name="connsiteX88" fmla="*/ 16151 w 3200400"/>
              <a:gd name="connsiteY88" fmla="*/ 830994 h 1389888"/>
              <a:gd name="connsiteX89" fmla="*/ 20217 w 3200400"/>
              <a:gd name="connsiteY89" fmla="*/ 826699 h 1389888"/>
              <a:gd name="connsiteX90" fmla="*/ 16734 w 3200400"/>
              <a:gd name="connsiteY90" fmla="*/ 833453 h 1389888"/>
              <a:gd name="connsiteX91" fmla="*/ 36576 w 3200400"/>
              <a:gd name="connsiteY91" fmla="*/ 822960 h 1389888"/>
              <a:gd name="connsiteX92" fmla="*/ 54864 w 3200400"/>
              <a:gd name="connsiteY92" fmla="*/ 804672 h 1389888"/>
              <a:gd name="connsiteX93" fmla="*/ 91440 w 3200400"/>
              <a:gd name="connsiteY93" fmla="*/ 792480 h 1389888"/>
              <a:gd name="connsiteX94" fmla="*/ 128016 w 3200400"/>
              <a:gd name="connsiteY94" fmla="*/ 755904 h 1389888"/>
              <a:gd name="connsiteX95" fmla="*/ 146304 w 3200400"/>
              <a:gd name="connsiteY95" fmla="*/ 743712 h 1389888"/>
              <a:gd name="connsiteX96" fmla="*/ 164592 w 3200400"/>
              <a:gd name="connsiteY96" fmla="*/ 725424 h 1389888"/>
              <a:gd name="connsiteX97" fmla="*/ 219456 w 3200400"/>
              <a:gd name="connsiteY97" fmla="*/ 694944 h 1389888"/>
              <a:gd name="connsiteX98" fmla="*/ 286512 w 3200400"/>
              <a:gd name="connsiteY98" fmla="*/ 670560 h 1389888"/>
              <a:gd name="connsiteX99" fmla="*/ 310896 w 3200400"/>
              <a:gd name="connsiteY99" fmla="*/ 658368 h 1389888"/>
              <a:gd name="connsiteX100" fmla="*/ 365760 w 3200400"/>
              <a:gd name="connsiteY100" fmla="*/ 646176 h 1389888"/>
              <a:gd name="connsiteX101" fmla="*/ 384048 w 3200400"/>
              <a:gd name="connsiteY101" fmla="*/ 640080 h 1389888"/>
              <a:gd name="connsiteX102" fmla="*/ 414528 w 3200400"/>
              <a:gd name="connsiteY102" fmla="*/ 633984 h 1389888"/>
              <a:gd name="connsiteX103" fmla="*/ 438912 w 3200400"/>
              <a:gd name="connsiteY103" fmla="*/ 621792 h 1389888"/>
              <a:gd name="connsiteX104" fmla="*/ 457200 w 3200400"/>
              <a:gd name="connsiteY104" fmla="*/ 615696 h 1389888"/>
              <a:gd name="connsiteX105" fmla="*/ 487680 w 3200400"/>
              <a:gd name="connsiteY105" fmla="*/ 579120 h 1389888"/>
              <a:gd name="connsiteX106" fmla="*/ 505968 w 3200400"/>
              <a:gd name="connsiteY106" fmla="*/ 554736 h 1389888"/>
              <a:gd name="connsiteX107" fmla="*/ 512064 w 3200400"/>
              <a:gd name="connsiteY107" fmla="*/ 524256 h 1389888"/>
              <a:gd name="connsiteX108" fmla="*/ 530352 w 3200400"/>
              <a:gd name="connsiteY108" fmla="*/ 487680 h 1389888"/>
              <a:gd name="connsiteX109" fmla="*/ 560832 w 3200400"/>
              <a:gd name="connsiteY109" fmla="*/ 420624 h 1389888"/>
              <a:gd name="connsiteX110" fmla="*/ 585216 w 3200400"/>
              <a:gd name="connsiteY110" fmla="*/ 371856 h 1389888"/>
              <a:gd name="connsiteX111" fmla="*/ 591312 w 3200400"/>
              <a:gd name="connsiteY111" fmla="*/ 347472 h 1389888"/>
              <a:gd name="connsiteX112" fmla="*/ 603504 w 3200400"/>
              <a:gd name="connsiteY112" fmla="*/ 323088 h 1389888"/>
              <a:gd name="connsiteX113" fmla="*/ 615696 w 3200400"/>
              <a:gd name="connsiteY113" fmla="*/ 292608 h 1389888"/>
              <a:gd name="connsiteX114" fmla="*/ 633984 w 3200400"/>
              <a:gd name="connsiteY114" fmla="*/ 280416 h 1389888"/>
              <a:gd name="connsiteX115" fmla="*/ 652272 w 3200400"/>
              <a:gd name="connsiteY115" fmla="*/ 249936 h 1389888"/>
              <a:gd name="connsiteX116" fmla="*/ 694944 w 3200400"/>
              <a:gd name="connsiteY116" fmla="*/ 207264 h 1389888"/>
              <a:gd name="connsiteX117" fmla="*/ 743712 w 3200400"/>
              <a:gd name="connsiteY117" fmla="*/ 170688 h 1389888"/>
              <a:gd name="connsiteX118" fmla="*/ 780288 w 3200400"/>
              <a:gd name="connsiteY118" fmla="*/ 146304 h 1389888"/>
              <a:gd name="connsiteX119" fmla="*/ 822960 w 3200400"/>
              <a:gd name="connsiteY119" fmla="*/ 134112 h 1389888"/>
              <a:gd name="connsiteX120" fmla="*/ 914400 w 3200400"/>
              <a:gd name="connsiteY120" fmla="*/ 121920 h 1389888"/>
              <a:gd name="connsiteX121" fmla="*/ 987552 w 3200400"/>
              <a:gd name="connsiteY121" fmla="*/ 109728 h 1389888"/>
              <a:gd name="connsiteX122" fmla="*/ 1365504 w 3200400"/>
              <a:gd name="connsiteY122" fmla="*/ 109728 h 1389888"/>
              <a:gd name="connsiteX123" fmla="*/ 1353312 w 3200400"/>
              <a:gd name="connsiteY123" fmla="*/ 91440 h 1389888"/>
              <a:gd name="connsiteX124" fmla="*/ 1420368 w 3200400"/>
              <a:gd name="connsiteY124" fmla="*/ 30480 h 1389888"/>
              <a:gd name="connsiteX125" fmla="*/ 1444752 w 3200400"/>
              <a:gd name="connsiteY125" fmla="*/ 24384 h 1389888"/>
              <a:gd name="connsiteX126" fmla="*/ 1499616 w 3200400"/>
              <a:gd name="connsiteY126" fmla="*/ 6096 h 1389888"/>
              <a:gd name="connsiteX127" fmla="*/ 2292096 w 3200400"/>
              <a:gd name="connsiteY127" fmla="*/ 0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200400" h="1389888">
                <a:moveTo>
                  <a:pt x="2292096" y="0"/>
                </a:moveTo>
                <a:cubicBezTo>
                  <a:pt x="2356158" y="8542"/>
                  <a:pt x="2587533" y="37023"/>
                  <a:pt x="2651760" y="54864"/>
                </a:cubicBezTo>
                <a:cubicBezTo>
                  <a:pt x="2757002" y="84098"/>
                  <a:pt x="2953644" y="188946"/>
                  <a:pt x="3029712" y="237744"/>
                </a:cubicBezTo>
                <a:cubicBezTo>
                  <a:pt x="3064792" y="260248"/>
                  <a:pt x="3173971" y="357416"/>
                  <a:pt x="3188208" y="408432"/>
                </a:cubicBezTo>
                <a:cubicBezTo>
                  <a:pt x="3204085" y="465326"/>
                  <a:pt x="3196336" y="526288"/>
                  <a:pt x="3200400" y="585216"/>
                </a:cubicBezTo>
                <a:cubicBezTo>
                  <a:pt x="3196956" y="605881"/>
                  <a:pt x="3193259" y="639790"/>
                  <a:pt x="3182112" y="658368"/>
                </a:cubicBezTo>
                <a:cubicBezTo>
                  <a:pt x="3176198" y="668225"/>
                  <a:pt x="3165856" y="674624"/>
                  <a:pt x="3157728" y="682752"/>
                </a:cubicBezTo>
                <a:cubicBezTo>
                  <a:pt x="3143504" y="686816"/>
                  <a:pt x="3128959" y="689889"/>
                  <a:pt x="3115056" y="694944"/>
                </a:cubicBezTo>
                <a:cubicBezTo>
                  <a:pt x="3106516" y="698050"/>
                  <a:pt x="3099025" y="703556"/>
                  <a:pt x="3090672" y="707136"/>
                </a:cubicBezTo>
                <a:cubicBezTo>
                  <a:pt x="3084766" y="709667"/>
                  <a:pt x="3078480" y="711200"/>
                  <a:pt x="3072384" y="713232"/>
                </a:cubicBezTo>
                <a:lnTo>
                  <a:pt x="2919984" y="737616"/>
                </a:lnTo>
                <a:cubicBezTo>
                  <a:pt x="2857997" y="747947"/>
                  <a:pt x="2828065" y="751826"/>
                  <a:pt x="2767584" y="780288"/>
                </a:cubicBezTo>
                <a:cubicBezTo>
                  <a:pt x="2750510" y="788323"/>
                  <a:pt x="2740548" y="816790"/>
                  <a:pt x="2731008" y="829056"/>
                </a:cubicBezTo>
                <a:cubicBezTo>
                  <a:pt x="2723951" y="838129"/>
                  <a:pt x="2713000" y="843876"/>
                  <a:pt x="2706624" y="853440"/>
                </a:cubicBezTo>
                <a:cubicBezTo>
                  <a:pt x="2701765" y="860729"/>
                  <a:pt x="2692185" y="890660"/>
                  <a:pt x="2688336" y="902208"/>
                </a:cubicBezTo>
                <a:cubicBezTo>
                  <a:pt x="2653369" y="948831"/>
                  <a:pt x="2684633" y="904116"/>
                  <a:pt x="2657856" y="950976"/>
                </a:cubicBezTo>
                <a:cubicBezTo>
                  <a:pt x="2654221" y="957337"/>
                  <a:pt x="2649547" y="963051"/>
                  <a:pt x="2645664" y="969264"/>
                </a:cubicBezTo>
                <a:cubicBezTo>
                  <a:pt x="2608902" y="1028084"/>
                  <a:pt x="2643041" y="976246"/>
                  <a:pt x="2615184" y="1018032"/>
                </a:cubicBezTo>
                <a:cubicBezTo>
                  <a:pt x="2610402" y="1025205"/>
                  <a:pt x="2602992" y="1030224"/>
                  <a:pt x="2596896" y="1036320"/>
                </a:cubicBezTo>
                <a:cubicBezTo>
                  <a:pt x="2584704" y="1048512"/>
                  <a:pt x="2573207" y="1061441"/>
                  <a:pt x="2560320" y="1072896"/>
                </a:cubicBezTo>
                <a:cubicBezTo>
                  <a:pt x="2546337" y="1085325"/>
                  <a:pt x="2500391" y="1106232"/>
                  <a:pt x="2493264" y="1109472"/>
                </a:cubicBezTo>
                <a:cubicBezTo>
                  <a:pt x="2487414" y="1112131"/>
                  <a:pt x="2480555" y="1112380"/>
                  <a:pt x="2474976" y="1115568"/>
                </a:cubicBezTo>
                <a:cubicBezTo>
                  <a:pt x="2466155" y="1120609"/>
                  <a:pt x="2458306" y="1127244"/>
                  <a:pt x="2450592" y="1133856"/>
                </a:cubicBezTo>
                <a:cubicBezTo>
                  <a:pt x="2444046" y="1139467"/>
                  <a:pt x="2436581" y="1144659"/>
                  <a:pt x="2432304" y="1152144"/>
                </a:cubicBezTo>
                <a:cubicBezTo>
                  <a:pt x="2428147" y="1159418"/>
                  <a:pt x="2428240" y="1168400"/>
                  <a:pt x="2426208" y="1176528"/>
                </a:cubicBezTo>
                <a:lnTo>
                  <a:pt x="2407920" y="1200912"/>
                </a:lnTo>
                <a:cubicBezTo>
                  <a:pt x="2404065" y="1206053"/>
                  <a:pt x="2403856" y="1213104"/>
                  <a:pt x="2401824" y="1219200"/>
                </a:cubicBezTo>
                <a:cubicBezTo>
                  <a:pt x="2397760" y="1231392"/>
                  <a:pt x="2394851" y="1244032"/>
                  <a:pt x="2389632" y="1255776"/>
                </a:cubicBezTo>
                <a:cubicBezTo>
                  <a:pt x="2386656" y="1262471"/>
                  <a:pt x="2381504" y="1267968"/>
                  <a:pt x="2377440" y="1274064"/>
                </a:cubicBezTo>
                <a:cubicBezTo>
                  <a:pt x="2360737" y="1299118"/>
                  <a:pt x="2344564" y="1308173"/>
                  <a:pt x="2322576" y="1322832"/>
                </a:cubicBezTo>
                <a:cubicBezTo>
                  <a:pt x="2310384" y="1324864"/>
                  <a:pt x="2298066" y="1326247"/>
                  <a:pt x="2286000" y="1328928"/>
                </a:cubicBezTo>
                <a:cubicBezTo>
                  <a:pt x="2269855" y="1332516"/>
                  <a:pt x="2258237" y="1339761"/>
                  <a:pt x="2243328" y="1347216"/>
                </a:cubicBezTo>
                <a:cubicBezTo>
                  <a:pt x="2222703" y="1357528"/>
                  <a:pt x="2198569" y="1361045"/>
                  <a:pt x="2176272" y="1365504"/>
                </a:cubicBezTo>
                <a:cubicBezTo>
                  <a:pt x="2125303" y="1375698"/>
                  <a:pt x="2154937" y="1381264"/>
                  <a:pt x="2103120" y="1383792"/>
                </a:cubicBezTo>
                <a:cubicBezTo>
                  <a:pt x="2032055" y="1387259"/>
                  <a:pt x="1960880" y="1387856"/>
                  <a:pt x="1889760" y="1389888"/>
                </a:cubicBezTo>
                <a:cubicBezTo>
                  <a:pt x="1837024" y="1381099"/>
                  <a:pt x="1865449" y="1385325"/>
                  <a:pt x="1804416" y="1377696"/>
                </a:cubicBezTo>
                <a:cubicBezTo>
                  <a:pt x="1787307" y="1375557"/>
                  <a:pt x="1779295" y="1354007"/>
                  <a:pt x="1767840" y="1341120"/>
                </a:cubicBezTo>
                <a:cubicBezTo>
                  <a:pt x="1740439" y="1310294"/>
                  <a:pt x="1773098" y="1334326"/>
                  <a:pt x="1737360" y="1304544"/>
                </a:cubicBezTo>
                <a:cubicBezTo>
                  <a:pt x="1705914" y="1278339"/>
                  <a:pt x="1694240" y="1290442"/>
                  <a:pt x="1639824" y="1286256"/>
                </a:cubicBezTo>
                <a:cubicBezTo>
                  <a:pt x="1639824" y="1286256"/>
                  <a:pt x="1615558" y="1294755"/>
                  <a:pt x="1603248" y="1298448"/>
                </a:cubicBezTo>
                <a:cubicBezTo>
                  <a:pt x="1595223" y="1300855"/>
                  <a:pt x="1587079" y="1302901"/>
                  <a:pt x="1578864" y="1304544"/>
                </a:cubicBezTo>
                <a:cubicBezTo>
                  <a:pt x="1527622" y="1314792"/>
                  <a:pt x="1469925" y="1317876"/>
                  <a:pt x="1420368" y="1322832"/>
                </a:cubicBezTo>
                <a:cubicBezTo>
                  <a:pt x="1399748" y="1324894"/>
                  <a:pt x="1379815" y="1331423"/>
                  <a:pt x="1359408" y="1335024"/>
                </a:cubicBezTo>
                <a:cubicBezTo>
                  <a:pt x="1335600" y="1339226"/>
                  <a:pt x="1323172" y="1341149"/>
                  <a:pt x="1317101" y="1341906"/>
                </a:cubicBezTo>
                <a:lnTo>
                  <a:pt x="1314800" y="1342091"/>
                </a:lnTo>
                <a:lnTo>
                  <a:pt x="1316763" y="1341337"/>
                </a:lnTo>
                <a:cubicBezTo>
                  <a:pt x="1317873" y="1340535"/>
                  <a:pt x="1310678" y="1342108"/>
                  <a:pt x="1312134" y="1342306"/>
                </a:cubicBezTo>
                <a:lnTo>
                  <a:pt x="1314800" y="1342091"/>
                </a:lnTo>
                <a:lnTo>
                  <a:pt x="1312258" y="1343068"/>
                </a:lnTo>
                <a:cubicBezTo>
                  <a:pt x="1309414" y="1344002"/>
                  <a:pt x="1305021" y="1345338"/>
                  <a:pt x="1298448" y="1347216"/>
                </a:cubicBezTo>
                <a:cubicBezTo>
                  <a:pt x="1290392" y="1349518"/>
                  <a:pt x="1281338" y="1349155"/>
                  <a:pt x="1274064" y="1353312"/>
                </a:cubicBezTo>
                <a:cubicBezTo>
                  <a:pt x="1248783" y="1367758"/>
                  <a:pt x="1265780" y="1375124"/>
                  <a:pt x="1237488" y="1377696"/>
                </a:cubicBezTo>
                <a:cubicBezTo>
                  <a:pt x="1198985" y="1381196"/>
                  <a:pt x="1160272" y="1381760"/>
                  <a:pt x="1121664" y="1383792"/>
                </a:cubicBezTo>
                <a:cubicBezTo>
                  <a:pt x="1103376" y="1381760"/>
                  <a:pt x="1084950" y="1380721"/>
                  <a:pt x="1066800" y="1377696"/>
                </a:cubicBezTo>
                <a:cubicBezTo>
                  <a:pt x="1060462" y="1376640"/>
                  <a:pt x="1054691" y="1373365"/>
                  <a:pt x="1048512" y="1371600"/>
                </a:cubicBezTo>
                <a:cubicBezTo>
                  <a:pt x="1040456" y="1369298"/>
                  <a:pt x="1032184" y="1367806"/>
                  <a:pt x="1024128" y="1365504"/>
                </a:cubicBezTo>
                <a:cubicBezTo>
                  <a:pt x="1017949" y="1363739"/>
                  <a:pt x="1012019" y="1361173"/>
                  <a:pt x="1005840" y="1359408"/>
                </a:cubicBezTo>
                <a:cubicBezTo>
                  <a:pt x="971396" y="1349567"/>
                  <a:pt x="991009" y="1359681"/>
                  <a:pt x="963168" y="1341120"/>
                </a:cubicBezTo>
                <a:cubicBezTo>
                  <a:pt x="953008" y="1339088"/>
                  <a:pt x="942908" y="1336727"/>
                  <a:pt x="932688" y="1335024"/>
                </a:cubicBezTo>
                <a:cubicBezTo>
                  <a:pt x="918515" y="1332662"/>
                  <a:pt x="904105" y="1331746"/>
                  <a:pt x="890016" y="1328928"/>
                </a:cubicBezTo>
                <a:cubicBezTo>
                  <a:pt x="883715" y="1327668"/>
                  <a:pt x="878001" y="1324226"/>
                  <a:pt x="871728" y="1322832"/>
                </a:cubicBezTo>
                <a:cubicBezTo>
                  <a:pt x="844365" y="1316751"/>
                  <a:pt x="806701" y="1313575"/>
                  <a:pt x="780288" y="1310640"/>
                </a:cubicBezTo>
                <a:cubicBezTo>
                  <a:pt x="768003" y="1309275"/>
                  <a:pt x="755904" y="1306576"/>
                  <a:pt x="743712" y="1304544"/>
                </a:cubicBezTo>
                <a:cubicBezTo>
                  <a:pt x="719328" y="1300480"/>
                  <a:pt x="695007" y="1296019"/>
                  <a:pt x="670560" y="1292352"/>
                </a:cubicBezTo>
                <a:cubicBezTo>
                  <a:pt x="654359" y="1289922"/>
                  <a:pt x="637952" y="1288949"/>
                  <a:pt x="621792" y="1286256"/>
                </a:cubicBezTo>
                <a:cubicBezTo>
                  <a:pt x="613355" y="1284850"/>
                  <a:pt x="588344" y="1278017"/>
                  <a:pt x="579120" y="1274064"/>
                </a:cubicBezTo>
                <a:cubicBezTo>
                  <a:pt x="570767" y="1270484"/>
                  <a:pt x="563089" y="1265452"/>
                  <a:pt x="554736" y="1261872"/>
                </a:cubicBezTo>
                <a:cubicBezTo>
                  <a:pt x="548830" y="1259341"/>
                  <a:pt x="541466" y="1259790"/>
                  <a:pt x="536448" y="1255776"/>
                </a:cubicBezTo>
                <a:cubicBezTo>
                  <a:pt x="530727" y="1251199"/>
                  <a:pt x="528320" y="1243584"/>
                  <a:pt x="524256" y="1237488"/>
                </a:cubicBezTo>
                <a:cubicBezTo>
                  <a:pt x="471845" y="1202547"/>
                  <a:pt x="538157" y="1244439"/>
                  <a:pt x="487680" y="1219200"/>
                </a:cubicBezTo>
                <a:cubicBezTo>
                  <a:pt x="481127" y="1215923"/>
                  <a:pt x="475945" y="1210285"/>
                  <a:pt x="469392" y="1207008"/>
                </a:cubicBezTo>
                <a:cubicBezTo>
                  <a:pt x="463645" y="1204134"/>
                  <a:pt x="456451" y="1204476"/>
                  <a:pt x="451104" y="1200912"/>
                </a:cubicBezTo>
                <a:cubicBezTo>
                  <a:pt x="443931" y="1196130"/>
                  <a:pt x="438912" y="1188720"/>
                  <a:pt x="432816" y="1182624"/>
                </a:cubicBezTo>
                <a:cubicBezTo>
                  <a:pt x="358556" y="1167772"/>
                  <a:pt x="450837" y="1187539"/>
                  <a:pt x="365760" y="1164336"/>
                </a:cubicBezTo>
                <a:cubicBezTo>
                  <a:pt x="355764" y="1161610"/>
                  <a:pt x="345440" y="1160272"/>
                  <a:pt x="335280" y="1158240"/>
                </a:cubicBezTo>
                <a:cubicBezTo>
                  <a:pt x="316377" y="1154459"/>
                  <a:pt x="298704" y="1146048"/>
                  <a:pt x="280416" y="1139952"/>
                </a:cubicBezTo>
                <a:cubicBezTo>
                  <a:pt x="264520" y="1134653"/>
                  <a:pt x="247814" y="1132169"/>
                  <a:pt x="231648" y="1127760"/>
                </a:cubicBezTo>
                <a:cubicBezTo>
                  <a:pt x="225449" y="1126069"/>
                  <a:pt x="219539" y="1123429"/>
                  <a:pt x="213360" y="1121664"/>
                </a:cubicBezTo>
                <a:cubicBezTo>
                  <a:pt x="205304" y="1119362"/>
                  <a:pt x="197104" y="1117600"/>
                  <a:pt x="188976" y="1115568"/>
                </a:cubicBezTo>
                <a:cubicBezTo>
                  <a:pt x="182742" y="1114010"/>
                  <a:pt x="176784" y="1111504"/>
                  <a:pt x="170688" y="1109472"/>
                </a:cubicBezTo>
                <a:lnTo>
                  <a:pt x="152400" y="1103376"/>
                </a:lnTo>
                <a:cubicBezTo>
                  <a:pt x="140208" y="1099312"/>
                  <a:pt x="127058" y="1097425"/>
                  <a:pt x="115824" y="1091184"/>
                </a:cubicBezTo>
                <a:cubicBezTo>
                  <a:pt x="108288" y="1086997"/>
                  <a:pt x="104159" y="1078415"/>
                  <a:pt x="97536" y="1072896"/>
                </a:cubicBezTo>
                <a:cubicBezTo>
                  <a:pt x="91908" y="1068206"/>
                  <a:pt x="83938" y="1066332"/>
                  <a:pt x="79248" y="1060704"/>
                </a:cubicBezTo>
                <a:cubicBezTo>
                  <a:pt x="73430" y="1053723"/>
                  <a:pt x="71565" y="1044210"/>
                  <a:pt x="67056" y="1036320"/>
                </a:cubicBezTo>
                <a:cubicBezTo>
                  <a:pt x="63421" y="1029959"/>
                  <a:pt x="58928" y="1024128"/>
                  <a:pt x="54864" y="1018032"/>
                </a:cubicBezTo>
                <a:cubicBezTo>
                  <a:pt x="39890" y="995571"/>
                  <a:pt x="10666" y="969249"/>
                  <a:pt x="6096" y="938784"/>
                </a:cubicBezTo>
                <a:cubicBezTo>
                  <a:pt x="1565" y="908574"/>
                  <a:pt x="2032" y="877824"/>
                  <a:pt x="0" y="847344"/>
                </a:cubicBezTo>
                <a:cubicBezTo>
                  <a:pt x="7293" y="840052"/>
                  <a:pt x="12506" y="834753"/>
                  <a:pt x="16151" y="830994"/>
                </a:cubicBezTo>
                <a:lnTo>
                  <a:pt x="20217" y="826699"/>
                </a:lnTo>
                <a:lnTo>
                  <a:pt x="16734" y="833453"/>
                </a:lnTo>
                <a:cubicBezTo>
                  <a:pt x="18086" y="834071"/>
                  <a:pt x="23343" y="831782"/>
                  <a:pt x="36576" y="822960"/>
                </a:cubicBezTo>
                <a:cubicBezTo>
                  <a:pt x="43749" y="818178"/>
                  <a:pt x="48768" y="810768"/>
                  <a:pt x="54864" y="804672"/>
                </a:cubicBezTo>
                <a:lnTo>
                  <a:pt x="91440" y="792480"/>
                </a:lnTo>
                <a:cubicBezTo>
                  <a:pt x="107797" y="787028"/>
                  <a:pt x="115129" y="767359"/>
                  <a:pt x="128016" y="755904"/>
                </a:cubicBezTo>
                <a:cubicBezTo>
                  <a:pt x="133492" y="751037"/>
                  <a:pt x="140676" y="748402"/>
                  <a:pt x="146304" y="743712"/>
                </a:cubicBezTo>
                <a:cubicBezTo>
                  <a:pt x="152927" y="738193"/>
                  <a:pt x="157695" y="730597"/>
                  <a:pt x="164592" y="725424"/>
                </a:cubicBezTo>
                <a:cubicBezTo>
                  <a:pt x="175783" y="717031"/>
                  <a:pt x="205245" y="701260"/>
                  <a:pt x="219456" y="694944"/>
                </a:cubicBezTo>
                <a:cubicBezTo>
                  <a:pt x="279430" y="668289"/>
                  <a:pt x="218930" y="697593"/>
                  <a:pt x="286512" y="670560"/>
                </a:cubicBezTo>
                <a:cubicBezTo>
                  <a:pt x="294949" y="667185"/>
                  <a:pt x="302387" y="661559"/>
                  <a:pt x="310896" y="658368"/>
                </a:cubicBezTo>
                <a:cubicBezTo>
                  <a:pt x="323412" y="653675"/>
                  <a:pt x="354173" y="649073"/>
                  <a:pt x="365760" y="646176"/>
                </a:cubicBezTo>
                <a:cubicBezTo>
                  <a:pt x="371994" y="644618"/>
                  <a:pt x="377814" y="641638"/>
                  <a:pt x="384048" y="640080"/>
                </a:cubicBezTo>
                <a:cubicBezTo>
                  <a:pt x="394100" y="637567"/>
                  <a:pt x="404698" y="637261"/>
                  <a:pt x="414528" y="633984"/>
                </a:cubicBezTo>
                <a:cubicBezTo>
                  <a:pt x="423149" y="631110"/>
                  <a:pt x="430559" y="625372"/>
                  <a:pt x="438912" y="621792"/>
                </a:cubicBezTo>
                <a:cubicBezTo>
                  <a:pt x="444818" y="619261"/>
                  <a:pt x="451853" y="619260"/>
                  <a:pt x="457200" y="615696"/>
                </a:cubicBezTo>
                <a:cubicBezTo>
                  <a:pt x="472725" y="605346"/>
                  <a:pt x="477457" y="593432"/>
                  <a:pt x="487680" y="579120"/>
                </a:cubicBezTo>
                <a:cubicBezTo>
                  <a:pt x="493585" y="570852"/>
                  <a:pt x="501842" y="564020"/>
                  <a:pt x="505968" y="554736"/>
                </a:cubicBezTo>
                <a:cubicBezTo>
                  <a:pt x="510176" y="545268"/>
                  <a:pt x="510032" y="534416"/>
                  <a:pt x="512064" y="524256"/>
                </a:cubicBezTo>
                <a:cubicBezTo>
                  <a:pt x="547005" y="471845"/>
                  <a:pt x="505113" y="538157"/>
                  <a:pt x="530352" y="487680"/>
                </a:cubicBezTo>
                <a:cubicBezTo>
                  <a:pt x="563552" y="421280"/>
                  <a:pt x="535891" y="495448"/>
                  <a:pt x="560832" y="420624"/>
                </a:cubicBezTo>
                <a:cubicBezTo>
                  <a:pt x="566579" y="403382"/>
                  <a:pt x="578226" y="388633"/>
                  <a:pt x="585216" y="371856"/>
                </a:cubicBezTo>
                <a:cubicBezTo>
                  <a:pt x="588438" y="364122"/>
                  <a:pt x="588370" y="355317"/>
                  <a:pt x="591312" y="347472"/>
                </a:cubicBezTo>
                <a:cubicBezTo>
                  <a:pt x="594503" y="338963"/>
                  <a:pt x="599813" y="331392"/>
                  <a:pt x="603504" y="323088"/>
                </a:cubicBezTo>
                <a:cubicBezTo>
                  <a:pt x="607948" y="313088"/>
                  <a:pt x="609336" y="301512"/>
                  <a:pt x="615696" y="292608"/>
                </a:cubicBezTo>
                <a:cubicBezTo>
                  <a:pt x="619954" y="286646"/>
                  <a:pt x="629216" y="285979"/>
                  <a:pt x="633984" y="280416"/>
                </a:cubicBezTo>
                <a:cubicBezTo>
                  <a:pt x="641695" y="271420"/>
                  <a:pt x="646176" y="260096"/>
                  <a:pt x="652272" y="249936"/>
                </a:cubicBezTo>
                <a:cubicBezTo>
                  <a:pt x="684784" y="225552"/>
                  <a:pt x="670560" y="239776"/>
                  <a:pt x="694944" y="207264"/>
                </a:cubicBezTo>
                <a:cubicBezTo>
                  <a:pt x="707136" y="191008"/>
                  <a:pt x="727456" y="182880"/>
                  <a:pt x="743712" y="170688"/>
                </a:cubicBezTo>
                <a:cubicBezTo>
                  <a:pt x="755434" y="161896"/>
                  <a:pt x="767479" y="153420"/>
                  <a:pt x="780288" y="146304"/>
                </a:cubicBezTo>
                <a:cubicBezTo>
                  <a:pt x="787443" y="142329"/>
                  <a:pt x="817221" y="135547"/>
                  <a:pt x="822960" y="134112"/>
                </a:cubicBezTo>
                <a:cubicBezTo>
                  <a:pt x="872651" y="128591"/>
                  <a:pt x="871401" y="129738"/>
                  <a:pt x="914400" y="121920"/>
                </a:cubicBezTo>
                <a:cubicBezTo>
                  <a:pt x="936333" y="117932"/>
                  <a:pt x="966014" y="110458"/>
                  <a:pt x="987552" y="109728"/>
                </a:cubicBezTo>
                <a:cubicBezTo>
                  <a:pt x="1288001" y="99543"/>
                  <a:pt x="1304544" y="112776"/>
                  <a:pt x="1365504" y="109728"/>
                </a:cubicBezTo>
                <a:cubicBezTo>
                  <a:pt x="1426464" y="106680"/>
                  <a:pt x="1330769" y="111165"/>
                  <a:pt x="1353312" y="91440"/>
                </a:cubicBezTo>
                <a:cubicBezTo>
                  <a:pt x="1423622" y="29919"/>
                  <a:pt x="1339652" y="111196"/>
                  <a:pt x="1420368" y="30480"/>
                </a:cubicBezTo>
                <a:lnTo>
                  <a:pt x="1444752" y="24384"/>
                </a:lnTo>
                <a:cubicBezTo>
                  <a:pt x="1463454" y="19709"/>
                  <a:pt x="1480347" y="6651"/>
                  <a:pt x="1499616" y="6096"/>
                </a:cubicBezTo>
                <a:lnTo>
                  <a:pt x="2292096" y="0"/>
                </a:lnTo>
                <a:close/>
              </a:path>
            </a:pathLst>
          </a:custGeom>
        </p:spPr>
      </p:pic>
      <p:sp>
        <p:nvSpPr>
          <p:cNvPr id="24" name="文本框 23">
            <a:extLst>
              <a:ext uri="{FF2B5EF4-FFF2-40B4-BE49-F238E27FC236}">
                <a16:creationId xmlns:a16="http://schemas.microsoft.com/office/drawing/2014/main" id="{4F1636CE-4BAB-48CE-BA1F-378CB14EC588}"/>
              </a:ext>
            </a:extLst>
          </p:cNvPr>
          <p:cNvSpPr txBox="1"/>
          <p:nvPr/>
        </p:nvSpPr>
        <p:spPr>
          <a:xfrm>
            <a:off x="4299925" y="202824"/>
            <a:ext cx="3592149"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漏洞注入与攻击</a:t>
            </a:r>
          </a:p>
        </p:txBody>
      </p:sp>
      <p:grpSp>
        <p:nvGrpSpPr>
          <p:cNvPr id="26" name="组合 25">
            <a:extLst>
              <a:ext uri="{FF2B5EF4-FFF2-40B4-BE49-F238E27FC236}">
                <a16:creationId xmlns:a16="http://schemas.microsoft.com/office/drawing/2014/main" id="{C16B8E7D-E60D-4DD4-BA91-ACA509F05C99}"/>
              </a:ext>
            </a:extLst>
          </p:cNvPr>
          <p:cNvGrpSpPr/>
          <p:nvPr/>
        </p:nvGrpSpPr>
        <p:grpSpPr>
          <a:xfrm>
            <a:off x="3997649" y="403458"/>
            <a:ext cx="604552" cy="121952"/>
            <a:chOff x="3009419" y="1273216"/>
            <a:chExt cx="604552" cy="121952"/>
          </a:xfrm>
          <a:solidFill>
            <a:schemeClr val="bg1"/>
          </a:solidFill>
        </p:grpSpPr>
        <p:sp>
          <p:nvSpPr>
            <p:cNvPr id="27" name="椭圆 26">
              <a:extLst>
                <a:ext uri="{FF2B5EF4-FFF2-40B4-BE49-F238E27FC236}">
                  <a16:creationId xmlns:a16="http://schemas.microsoft.com/office/drawing/2014/main" id="{9D7BB139-A98B-4FDC-8B02-2405008F2CD8}"/>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a:extLst>
                <a:ext uri="{FF2B5EF4-FFF2-40B4-BE49-F238E27FC236}">
                  <a16:creationId xmlns:a16="http://schemas.microsoft.com/office/drawing/2014/main" id="{D4313692-B9DC-4352-B47D-0A0749CB7B83}"/>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椭圆 29">
              <a:extLst>
                <a:ext uri="{FF2B5EF4-FFF2-40B4-BE49-F238E27FC236}">
                  <a16:creationId xmlns:a16="http://schemas.microsoft.com/office/drawing/2014/main" id="{386A815E-C2A7-4EC7-99EC-AA0E518EA092}"/>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1" name="组合 30">
            <a:extLst>
              <a:ext uri="{FF2B5EF4-FFF2-40B4-BE49-F238E27FC236}">
                <a16:creationId xmlns:a16="http://schemas.microsoft.com/office/drawing/2014/main" id="{BD08A696-7C88-4D5B-AB17-993F2008907C}"/>
              </a:ext>
            </a:extLst>
          </p:cNvPr>
          <p:cNvGrpSpPr/>
          <p:nvPr/>
        </p:nvGrpSpPr>
        <p:grpSpPr>
          <a:xfrm>
            <a:off x="7589798" y="403458"/>
            <a:ext cx="604552" cy="121952"/>
            <a:chOff x="3009419" y="1273216"/>
            <a:chExt cx="604552" cy="121952"/>
          </a:xfrm>
          <a:solidFill>
            <a:schemeClr val="bg1"/>
          </a:solidFill>
        </p:grpSpPr>
        <p:sp>
          <p:nvSpPr>
            <p:cNvPr id="32" name="椭圆 31">
              <a:extLst>
                <a:ext uri="{FF2B5EF4-FFF2-40B4-BE49-F238E27FC236}">
                  <a16:creationId xmlns:a16="http://schemas.microsoft.com/office/drawing/2014/main" id="{7D954AD6-FAB7-4FCF-ACD1-3D6ACF6925E1}"/>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a:extLst>
                <a:ext uri="{FF2B5EF4-FFF2-40B4-BE49-F238E27FC236}">
                  <a16:creationId xmlns:a16="http://schemas.microsoft.com/office/drawing/2014/main" id="{465BBB78-19B0-44DC-9D55-5B28E8F4E9A0}"/>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a:extLst>
                <a:ext uri="{FF2B5EF4-FFF2-40B4-BE49-F238E27FC236}">
                  <a16:creationId xmlns:a16="http://schemas.microsoft.com/office/drawing/2014/main" id="{FC65148D-41E0-45E4-A57B-DB145BDD9F8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4" name="矩形 13">
            <a:extLst>
              <a:ext uri="{FF2B5EF4-FFF2-40B4-BE49-F238E27FC236}">
                <a16:creationId xmlns:a16="http://schemas.microsoft.com/office/drawing/2014/main" id="{4347249E-B96D-4774-B2D2-7A4546BC861E}"/>
              </a:ext>
            </a:extLst>
          </p:cNvPr>
          <p:cNvSpPr/>
          <p:nvPr/>
        </p:nvSpPr>
        <p:spPr>
          <a:xfrm>
            <a:off x="13593" y="1445691"/>
            <a:ext cx="12192000" cy="43609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6090188-49E0-44D8-B086-AEAD20634C52}"/>
              </a:ext>
            </a:extLst>
          </p:cNvPr>
          <p:cNvSpPr txBox="1"/>
          <p:nvPr/>
        </p:nvSpPr>
        <p:spPr>
          <a:xfrm>
            <a:off x="174930" y="2372575"/>
            <a:ext cx="7536820" cy="1120371"/>
          </a:xfrm>
          <a:prstGeom prst="rect">
            <a:avLst/>
          </a:prstGeom>
          <a:noFill/>
        </p:spPr>
        <p:txBody>
          <a:bodyPr wrap="square" rtlCol="0">
            <a:spAutoFit/>
          </a:bodyPr>
          <a:lstStyle/>
          <a:p>
            <a:pPr>
              <a:lnSpc>
                <a:spcPct val="125000"/>
              </a:lnSpc>
            </a:pPr>
            <a:r>
              <a:rPr lang="zh-CN" altLang="en-US" sz="2800" dirty="0">
                <a:solidFill>
                  <a:schemeClr val="bg1"/>
                </a:solidFill>
                <a:latin typeface="微软雅黑" panose="020B0503020204020204" pitchFamily="34" charset="-122"/>
                <a:ea typeface="微软雅黑" panose="020B0503020204020204" pitchFamily="34" charset="-122"/>
              </a:rPr>
              <a:t>我们同样是利用函数的</a:t>
            </a:r>
            <a:r>
              <a:rPr lang="en-US" altLang="zh-CN" sz="2800" dirty="0">
                <a:solidFill>
                  <a:schemeClr val="bg1"/>
                </a:solidFill>
                <a:latin typeface="微软雅黑" panose="020B0503020204020204" pitchFamily="34" charset="-122"/>
                <a:ea typeface="微软雅黑" panose="020B0503020204020204" pitchFamily="34" charset="-122"/>
              </a:rPr>
              <a:t>bug</a:t>
            </a:r>
            <a:r>
              <a:rPr lang="zh-CN" altLang="en-US" sz="2800" dirty="0">
                <a:solidFill>
                  <a:schemeClr val="bg1"/>
                </a:solidFill>
                <a:latin typeface="微软雅黑" panose="020B0503020204020204" pitchFamily="34" charset="-122"/>
                <a:ea typeface="微软雅黑" panose="020B0503020204020204" pitchFamily="34" charset="-122"/>
              </a:rPr>
              <a:t>，从而将我们提前编写好的汇编代码注入从而达到攻击的目的。</a:t>
            </a:r>
          </a:p>
        </p:txBody>
      </p:sp>
      <p:sp>
        <p:nvSpPr>
          <p:cNvPr id="20" name="文本框 19">
            <a:extLst>
              <a:ext uri="{FF2B5EF4-FFF2-40B4-BE49-F238E27FC236}">
                <a16:creationId xmlns:a16="http://schemas.microsoft.com/office/drawing/2014/main" id="{1B5F8197-376F-4EA6-8374-2CB8786E4A1A}"/>
              </a:ext>
            </a:extLst>
          </p:cNvPr>
          <p:cNvSpPr txBox="1"/>
          <p:nvPr/>
        </p:nvSpPr>
        <p:spPr>
          <a:xfrm>
            <a:off x="261404" y="1600595"/>
            <a:ext cx="3079673" cy="461665"/>
          </a:xfrm>
          <a:prstGeom prst="rect">
            <a:avLst/>
          </a:prstGeom>
          <a:solidFill>
            <a:schemeClr val="bg1"/>
          </a:solidFill>
        </p:spPr>
        <p:txBody>
          <a:bodyPr wrap="square" rtlCol="0">
            <a:spAutoFit/>
          </a:bodyPr>
          <a:lstStyle/>
          <a:p>
            <a:pPr algn="dist"/>
            <a:r>
              <a:rPr lang="zh-CN" altLang="en-US" sz="2400" b="1" dirty="0">
                <a:solidFill>
                  <a:schemeClr val="accent1"/>
                </a:solidFill>
                <a:latin typeface="微软雅黑" panose="020B0503020204020204" pitchFamily="34" charset="-122"/>
                <a:ea typeface="微软雅黑" panose="020B0503020204020204" pitchFamily="34" charset="-122"/>
              </a:rPr>
              <a:t>向进程中注入代码</a:t>
            </a:r>
          </a:p>
        </p:txBody>
      </p:sp>
    </p:spTree>
    <p:extLst>
      <p:ext uri="{BB962C8B-B14F-4D97-AF65-F5344CB8AC3E}">
        <p14:creationId xmlns:p14="http://schemas.microsoft.com/office/powerpoint/2010/main" val="3849099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E1DB73-CBFC-4DBC-AA55-FE83CF90FE65}"/>
              </a:ext>
            </a:extLst>
          </p:cNvPr>
          <p:cNvSpPr/>
          <p:nvPr/>
        </p:nvSpPr>
        <p:spPr>
          <a:xfrm>
            <a:off x="0" y="0"/>
            <a:ext cx="12192000" cy="792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9282F1BD-BB0B-47FC-AA42-8C65F26E4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92" y="123040"/>
            <a:ext cx="2943828" cy="888849"/>
          </a:xfrm>
          <a:prstGeom prst="rect">
            <a:avLst/>
          </a:prstGeom>
        </p:spPr>
      </p:pic>
      <p:pic>
        <p:nvPicPr>
          <p:cNvPr id="22" name="图片 21">
            <a:extLst>
              <a:ext uri="{FF2B5EF4-FFF2-40B4-BE49-F238E27FC236}">
                <a16:creationId xmlns:a16="http://schemas.microsoft.com/office/drawing/2014/main" id="{BEC748E2-B3FB-4D97-8584-9DB079CC7F3E}"/>
              </a:ext>
            </a:extLst>
          </p:cNvPr>
          <p:cNvPicPr>
            <a:picLocks noChangeAspect="1"/>
          </p:cNvPicPr>
          <p:nvPr/>
        </p:nvPicPr>
        <p:blipFill>
          <a:blip r:embed="rId3">
            <a:extLst>
              <a:ext uri="{28A0092B-C50C-407E-A947-70E740481C1C}">
                <a14:useLocalDpi xmlns:a14="http://schemas.microsoft.com/office/drawing/2010/main" val="0"/>
              </a:ext>
            </a:extLst>
          </a:blip>
          <a:srcRect l="49900" t="66263" r="35034" b="8309"/>
          <a:stretch>
            <a:fillRect/>
          </a:stretch>
        </p:blipFill>
        <p:spPr>
          <a:xfrm>
            <a:off x="-827127" y="-253660"/>
            <a:ext cx="3200400" cy="1389888"/>
          </a:xfrm>
          <a:custGeom>
            <a:avLst/>
            <a:gdLst>
              <a:gd name="connsiteX0" fmla="*/ 2292096 w 3200400"/>
              <a:gd name="connsiteY0" fmla="*/ 0 h 1389888"/>
              <a:gd name="connsiteX1" fmla="*/ 2651760 w 3200400"/>
              <a:gd name="connsiteY1" fmla="*/ 54864 h 1389888"/>
              <a:gd name="connsiteX2" fmla="*/ 3029712 w 3200400"/>
              <a:gd name="connsiteY2" fmla="*/ 237744 h 1389888"/>
              <a:gd name="connsiteX3" fmla="*/ 3188208 w 3200400"/>
              <a:gd name="connsiteY3" fmla="*/ 408432 h 1389888"/>
              <a:gd name="connsiteX4" fmla="*/ 3200400 w 3200400"/>
              <a:gd name="connsiteY4" fmla="*/ 585216 h 1389888"/>
              <a:gd name="connsiteX5" fmla="*/ 3182112 w 3200400"/>
              <a:gd name="connsiteY5" fmla="*/ 658368 h 1389888"/>
              <a:gd name="connsiteX6" fmla="*/ 3157728 w 3200400"/>
              <a:gd name="connsiteY6" fmla="*/ 682752 h 1389888"/>
              <a:gd name="connsiteX7" fmla="*/ 3115056 w 3200400"/>
              <a:gd name="connsiteY7" fmla="*/ 694944 h 1389888"/>
              <a:gd name="connsiteX8" fmla="*/ 3090672 w 3200400"/>
              <a:gd name="connsiteY8" fmla="*/ 707136 h 1389888"/>
              <a:gd name="connsiteX9" fmla="*/ 3072384 w 3200400"/>
              <a:gd name="connsiteY9" fmla="*/ 713232 h 1389888"/>
              <a:gd name="connsiteX10" fmla="*/ 2919984 w 3200400"/>
              <a:gd name="connsiteY10" fmla="*/ 737616 h 1389888"/>
              <a:gd name="connsiteX11" fmla="*/ 2767584 w 3200400"/>
              <a:gd name="connsiteY11" fmla="*/ 780288 h 1389888"/>
              <a:gd name="connsiteX12" fmla="*/ 2731008 w 3200400"/>
              <a:gd name="connsiteY12" fmla="*/ 829056 h 1389888"/>
              <a:gd name="connsiteX13" fmla="*/ 2706624 w 3200400"/>
              <a:gd name="connsiteY13" fmla="*/ 853440 h 1389888"/>
              <a:gd name="connsiteX14" fmla="*/ 2688336 w 3200400"/>
              <a:gd name="connsiteY14" fmla="*/ 902208 h 1389888"/>
              <a:gd name="connsiteX15" fmla="*/ 2657856 w 3200400"/>
              <a:gd name="connsiteY15" fmla="*/ 950976 h 1389888"/>
              <a:gd name="connsiteX16" fmla="*/ 2645664 w 3200400"/>
              <a:gd name="connsiteY16" fmla="*/ 969264 h 1389888"/>
              <a:gd name="connsiteX17" fmla="*/ 2615184 w 3200400"/>
              <a:gd name="connsiteY17" fmla="*/ 1018032 h 1389888"/>
              <a:gd name="connsiteX18" fmla="*/ 2596896 w 3200400"/>
              <a:gd name="connsiteY18" fmla="*/ 1036320 h 1389888"/>
              <a:gd name="connsiteX19" fmla="*/ 2560320 w 3200400"/>
              <a:gd name="connsiteY19" fmla="*/ 1072896 h 1389888"/>
              <a:gd name="connsiteX20" fmla="*/ 2493264 w 3200400"/>
              <a:gd name="connsiteY20" fmla="*/ 1109472 h 1389888"/>
              <a:gd name="connsiteX21" fmla="*/ 2474976 w 3200400"/>
              <a:gd name="connsiteY21" fmla="*/ 1115568 h 1389888"/>
              <a:gd name="connsiteX22" fmla="*/ 2450592 w 3200400"/>
              <a:gd name="connsiteY22" fmla="*/ 1133856 h 1389888"/>
              <a:gd name="connsiteX23" fmla="*/ 2432304 w 3200400"/>
              <a:gd name="connsiteY23" fmla="*/ 1152144 h 1389888"/>
              <a:gd name="connsiteX24" fmla="*/ 2426208 w 3200400"/>
              <a:gd name="connsiteY24" fmla="*/ 1176528 h 1389888"/>
              <a:gd name="connsiteX25" fmla="*/ 2407920 w 3200400"/>
              <a:gd name="connsiteY25" fmla="*/ 1200912 h 1389888"/>
              <a:gd name="connsiteX26" fmla="*/ 2401824 w 3200400"/>
              <a:gd name="connsiteY26" fmla="*/ 1219200 h 1389888"/>
              <a:gd name="connsiteX27" fmla="*/ 2389632 w 3200400"/>
              <a:gd name="connsiteY27" fmla="*/ 1255776 h 1389888"/>
              <a:gd name="connsiteX28" fmla="*/ 2377440 w 3200400"/>
              <a:gd name="connsiteY28" fmla="*/ 1274064 h 1389888"/>
              <a:gd name="connsiteX29" fmla="*/ 2322576 w 3200400"/>
              <a:gd name="connsiteY29" fmla="*/ 1322832 h 1389888"/>
              <a:gd name="connsiteX30" fmla="*/ 2286000 w 3200400"/>
              <a:gd name="connsiteY30" fmla="*/ 1328928 h 1389888"/>
              <a:gd name="connsiteX31" fmla="*/ 2243328 w 3200400"/>
              <a:gd name="connsiteY31" fmla="*/ 1347216 h 1389888"/>
              <a:gd name="connsiteX32" fmla="*/ 2176272 w 3200400"/>
              <a:gd name="connsiteY32" fmla="*/ 1365504 h 1389888"/>
              <a:gd name="connsiteX33" fmla="*/ 2103120 w 3200400"/>
              <a:gd name="connsiteY33" fmla="*/ 1383792 h 1389888"/>
              <a:gd name="connsiteX34" fmla="*/ 1889760 w 3200400"/>
              <a:gd name="connsiteY34" fmla="*/ 1389888 h 1389888"/>
              <a:gd name="connsiteX35" fmla="*/ 1804416 w 3200400"/>
              <a:gd name="connsiteY35" fmla="*/ 1377696 h 1389888"/>
              <a:gd name="connsiteX36" fmla="*/ 1767840 w 3200400"/>
              <a:gd name="connsiteY36" fmla="*/ 1341120 h 1389888"/>
              <a:gd name="connsiteX37" fmla="*/ 1737360 w 3200400"/>
              <a:gd name="connsiteY37" fmla="*/ 1304544 h 1389888"/>
              <a:gd name="connsiteX38" fmla="*/ 1639824 w 3200400"/>
              <a:gd name="connsiteY38" fmla="*/ 1286256 h 1389888"/>
              <a:gd name="connsiteX39" fmla="*/ 1603248 w 3200400"/>
              <a:gd name="connsiteY39" fmla="*/ 1298448 h 1389888"/>
              <a:gd name="connsiteX40" fmla="*/ 1578864 w 3200400"/>
              <a:gd name="connsiteY40" fmla="*/ 1304544 h 1389888"/>
              <a:gd name="connsiteX41" fmla="*/ 1420368 w 3200400"/>
              <a:gd name="connsiteY41" fmla="*/ 1322832 h 1389888"/>
              <a:gd name="connsiteX42" fmla="*/ 1359408 w 3200400"/>
              <a:gd name="connsiteY42" fmla="*/ 1335024 h 1389888"/>
              <a:gd name="connsiteX43" fmla="*/ 1317101 w 3200400"/>
              <a:gd name="connsiteY43" fmla="*/ 1341906 h 1389888"/>
              <a:gd name="connsiteX44" fmla="*/ 1314800 w 3200400"/>
              <a:gd name="connsiteY44" fmla="*/ 1342091 h 1389888"/>
              <a:gd name="connsiteX45" fmla="*/ 1316763 w 3200400"/>
              <a:gd name="connsiteY45" fmla="*/ 1341337 h 1389888"/>
              <a:gd name="connsiteX46" fmla="*/ 1312134 w 3200400"/>
              <a:gd name="connsiteY46" fmla="*/ 1342306 h 1389888"/>
              <a:gd name="connsiteX47" fmla="*/ 1314800 w 3200400"/>
              <a:gd name="connsiteY47" fmla="*/ 1342091 h 1389888"/>
              <a:gd name="connsiteX48" fmla="*/ 1312258 w 3200400"/>
              <a:gd name="connsiteY48" fmla="*/ 1343068 h 1389888"/>
              <a:gd name="connsiteX49" fmla="*/ 1298448 w 3200400"/>
              <a:gd name="connsiteY49" fmla="*/ 1347216 h 1389888"/>
              <a:gd name="connsiteX50" fmla="*/ 1274064 w 3200400"/>
              <a:gd name="connsiteY50" fmla="*/ 1353312 h 1389888"/>
              <a:gd name="connsiteX51" fmla="*/ 1237488 w 3200400"/>
              <a:gd name="connsiteY51" fmla="*/ 1377696 h 1389888"/>
              <a:gd name="connsiteX52" fmla="*/ 1121664 w 3200400"/>
              <a:gd name="connsiteY52" fmla="*/ 1383792 h 1389888"/>
              <a:gd name="connsiteX53" fmla="*/ 1066800 w 3200400"/>
              <a:gd name="connsiteY53" fmla="*/ 1377696 h 1389888"/>
              <a:gd name="connsiteX54" fmla="*/ 1048512 w 3200400"/>
              <a:gd name="connsiteY54" fmla="*/ 1371600 h 1389888"/>
              <a:gd name="connsiteX55" fmla="*/ 1024128 w 3200400"/>
              <a:gd name="connsiteY55" fmla="*/ 1365504 h 1389888"/>
              <a:gd name="connsiteX56" fmla="*/ 1005840 w 3200400"/>
              <a:gd name="connsiteY56" fmla="*/ 1359408 h 1389888"/>
              <a:gd name="connsiteX57" fmla="*/ 963168 w 3200400"/>
              <a:gd name="connsiteY57" fmla="*/ 1341120 h 1389888"/>
              <a:gd name="connsiteX58" fmla="*/ 932688 w 3200400"/>
              <a:gd name="connsiteY58" fmla="*/ 1335024 h 1389888"/>
              <a:gd name="connsiteX59" fmla="*/ 890016 w 3200400"/>
              <a:gd name="connsiteY59" fmla="*/ 1328928 h 1389888"/>
              <a:gd name="connsiteX60" fmla="*/ 871728 w 3200400"/>
              <a:gd name="connsiteY60" fmla="*/ 1322832 h 1389888"/>
              <a:gd name="connsiteX61" fmla="*/ 780288 w 3200400"/>
              <a:gd name="connsiteY61" fmla="*/ 1310640 h 1389888"/>
              <a:gd name="connsiteX62" fmla="*/ 743712 w 3200400"/>
              <a:gd name="connsiteY62" fmla="*/ 1304544 h 1389888"/>
              <a:gd name="connsiteX63" fmla="*/ 670560 w 3200400"/>
              <a:gd name="connsiteY63" fmla="*/ 1292352 h 1389888"/>
              <a:gd name="connsiteX64" fmla="*/ 621792 w 3200400"/>
              <a:gd name="connsiteY64" fmla="*/ 1286256 h 1389888"/>
              <a:gd name="connsiteX65" fmla="*/ 579120 w 3200400"/>
              <a:gd name="connsiteY65" fmla="*/ 1274064 h 1389888"/>
              <a:gd name="connsiteX66" fmla="*/ 554736 w 3200400"/>
              <a:gd name="connsiteY66" fmla="*/ 1261872 h 1389888"/>
              <a:gd name="connsiteX67" fmla="*/ 536448 w 3200400"/>
              <a:gd name="connsiteY67" fmla="*/ 1255776 h 1389888"/>
              <a:gd name="connsiteX68" fmla="*/ 524256 w 3200400"/>
              <a:gd name="connsiteY68" fmla="*/ 1237488 h 1389888"/>
              <a:gd name="connsiteX69" fmla="*/ 487680 w 3200400"/>
              <a:gd name="connsiteY69" fmla="*/ 1219200 h 1389888"/>
              <a:gd name="connsiteX70" fmla="*/ 469392 w 3200400"/>
              <a:gd name="connsiteY70" fmla="*/ 1207008 h 1389888"/>
              <a:gd name="connsiteX71" fmla="*/ 451104 w 3200400"/>
              <a:gd name="connsiteY71" fmla="*/ 1200912 h 1389888"/>
              <a:gd name="connsiteX72" fmla="*/ 432816 w 3200400"/>
              <a:gd name="connsiteY72" fmla="*/ 1182624 h 1389888"/>
              <a:gd name="connsiteX73" fmla="*/ 365760 w 3200400"/>
              <a:gd name="connsiteY73" fmla="*/ 1164336 h 1389888"/>
              <a:gd name="connsiteX74" fmla="*/ 335280 w 3200400"/>
              <a:gd name="connsiteY74" fmla="*/ 1158240 h 1389888"/>
              <a:gd name="connsiteX75" fmla="*/ 280416 w 3200400"/>
              <a:gd name="connsiteY75" fmla="*/ 1139952 h 1389888"/>
              <a:gd name="connsiteX76" fmla="*/ 231648 w 3200400"/>
              <a:gd name="connsiteY76" fmla="*/ 1127760 h 1389888"/>
              <a:gd name="connsiteX77" fmla="*/ 213360 w 3200400"/>
              <a:gd name="connsiteY77" fmla="*/ 1121664 h 1389888"/>
              <a:gd name="connsiteX78" fmla="*/ 188976 w 3200400"/>
              <a:gd name="connsiteY78" fmla="*/ 1115568 h 1389888"/>
              <a:gd name="connsiteX79" fmla="*/ 170688 w 3200400"/>
              <a:gd name="connsiteY79" fmla="*/ 1109472 h 1389888"/>
              <a:gd name="connsiteX80" fmla="*/ 152400 w 3200400"/>
              <a:gd name="connsiteY80" fmla="*/ 1103376 h 1389888"/>
              <a:gd name="connsiteX81" fmla="*/ 115824 w 3200400"/>
              <a:gd name="connsiteY81" fmla="*/ 1091184 h 1389888"/>
              <a:gd name="connsiteX82" fmla="*/ 97536 w 3200400"/>
              <a:gd name="connsiteY82" fmla="*/ 1072896 h 1389888"/>
              <a:gd name="connsiteX83" fmla="*/ 79248 w 3200400"/>
              <a:gd name="connsiteY83" fmla="*/ 1060704 h 1389888"/>
              <a:gd name="connsiteX84" fmla="*/ 67056 w 3200400"/>
              <a:gd name="connsiteY84" fmla="*/ 1036320 h 1389888"/>
              <a:gd name="connsiteX85" fmla="*/ 54864 w 3200400"/>
              <a:gd name="connsiteY85" fmla="*/ 1018032 h 1389888"/>
              <a:gd name="connsiteX86" fmla="*/ 6096 w 3200400"/>
              <a:gd name="connsiteY86" fmla="*/ 938784 h 1389888"/>
              <a:gd name="connsiteX87" fmla="*/ 0 w 3200400"/>
              <a:gd name="connsiteY87" fmla="*/ 847344 h 1389888"/>
              <a:gd name="connsiteX88" fmla="*/ 16151 w 3200400"/>
              <a:gd name="connsiteY88" fmla="*/ 830994 h 1389888"/>
              <a:gd name="connsiteX89" fmla="*/ 20217 w 3200400"/>
              <a:gd name="connsiteY89" fmla="*/ 826699 h 1389888"/>
              <a:gd name="connsiteX90" fmla="*/ 16734 w 3200400"/>
              <a:gd name="connsiteY90" fmla="*/ 833453 h 1389888"/>
              <a:gd name="connsiteX91" fmla="*/ 36576 w 3200400"/>
              <a:gd name="connsiteY91" fmla="*/ 822960 h 1389888"/>
              <a:gd name="connsiteX92" fmla="*/ 54864 w 3200400"/>
              <a:gd name="connsiteY92" fmla="*/ 804672 h 1389888"/>
              <a:gd name="connsiteX93" fmla="*/ 91440 w 3200400"/>
              <a:gd name="connsiteY93" fmla="*/ 792480 h 1389888"/>
              <a:gd name="connsiteX94" fmla="*/ 128016 w 3200400"/>
              <a:gd name="connsiteY94" fmla="*/ 755904 h 1389888"/>
              <a:gd name="connsiteX95" fmla="*/ 146304 w 3200400"/>
              <a:gd name="connsiteY95" fmla="*/ 743712 h 1389888"/>
              <a:gd name="connsiteX96" fmla="*/ 164592 w 3200400"/>
              <a:gd name="connsiteY96" fmla="*/ 725424 h 1389888"/>
              <a:gd name="connsiteX97" fmla="*/ 219456 w 3200400"/>
              <a:gd name="connsiteY97" fmla="*/ 694944 h 1389888"/>
              <a:gd name="connsiteX98" fmla="*/ 286512 w 3200400"/>
              <a:gd name="connsiteY98" fmla="*/ 670560 h 1389888"/>
              <a:gd name="connsiteX99" fmla="*/ 310896 w 3200400"/>
              <a:gd name="connsiteY99" fmla="*/ 658368 h 1389888"/>
              <a:gd name="connsiteX100" fmla="*/ 365760 w 3200400"/>
              <a:gd name="connsiteY100" fmla="*/ 646176 h 1389888"/>
              <a:gd name="connsiteX101" fmla="*/ 384048 w 3200400"/>
              <a:gd name="connsiteY101" fmla="*/ 640080 h 1389888"/>
              <a:gd name="connsiteX102" fmla="*/ 414528 w 3200400"/>
              <a:gd name="connsiteY102" fmla="*/ 633984 h 1389888"/>
              <a:gd name="connsiteX103" fmla="*/ 438912 w 3200400"/>
              <a:gd name="connsiteY103" fmla="*/ 621792 h 1389888"/>
              <a:gd name="connsiteX104" fmla="*/ 457200 w 3200400"/>
              <a:gd name="connsiteY104" fmla="*/ 615696 h 1389888"/>
              <a:gd name="connsiteX105" fmla="*/ 487680 w 3200400"/>
              <a:gd name="connsiteY105" fmla="*/ 579120 h 1389888"/>
              <a:gd name="connsiteX106" fmla="*/ 505968 w 3200400"/>
              <a:gd name="connsiteY106" fmla="*/ 554736 h 1389888"/>
              <a:gd name="connsiteX107" fmla="*/ 512064 w 3200400"/>
              <a:gd name="connsiteY107" fmla="*/ 524256 h 1389888"/>
              <a:gd name="connsiteX108" fmla="*/ 530352 w 3200400"/>
              <a:gd name="connsiteY108" fmla="*/ 487680 h 1389888"/>
              <a:gd name="connsiteX109" fmla="*/ 560832 w 3200400"/>
              <a:gd name="connsiteY109" fmla="*/ 420624 h 1389888"/>
              <a:gd name="connsiteX110" fmla="*/ 585216 w 3200400"/>
              <a:gd name="connsiteY110" fmla="*/ 371856 h 1389888"/>
              <a:gd name="connsiteX111" fmla="*/ 591312 w 3200400"/>
              <a:gd name="connsiteY111" fmla="*/ 347472 h 1389888"/>
              <a:gd name="connsiteX112" fmla="*/ 603504 w 3200400"/>
              <a:gd name="connsiteY112" fmla="*/ 323088 h 1389888"/>
              <a:gd name="connsiteX113" fmla="*/ 615696 w 3200400"/>
              <a:gd name="connsiteY113" fmla="*/ 292608 h 1389888"/>
              <a:gd name="connsiteX114" fmla="*/ 633984 w 3200400"/>
              <a:gd name="connsiteY114" fmla="*/ 280416 h 1389888"/>
              <a:gd name="connsiteX115" fmla="*/ 652272 w 3200400"/>
              <a:gd name="connsiteY115" fmla="*/ 249936 h 1389888"/>
              <a:gd name="connsiteX116" fmla="*/ 694944 w 3200400"/>
              <a:gd name="connsiteY116" fmla="*/ 207264 h 1389888"/>
              <a:gd name="connsiteX117" fmla="*/ 743712 w 3200400"/>
              <a:gd name="connsiteY117" fmla="*/ 170688 h 1389888"/>
              <a:gd name="connsiteX118" fmla="*/ 780288 w 3200400"/>
              <a:gd name="connsiteY118" fmla="*/ 146304 h 1389888"/>
              <a:gd name="connsiteX119" fmla="*/ 822960 w 3200400"/>
              <a:gd name="connsiteY119" fmla="*/ 134112 h 1389888"/>
              <a:gd name="connsiteX120" fmla="*/ 914400 w 3200400"/>
              <a:gd name="connsiteY120" fmla="*/ 121920 h 1389888"/>
              <a:gd name="connsiteX121" fmla="*/ 987552 w 3200400"/>
              <a:gd name="connsiteY121" fmla="*/ 109728 h 1389888"/>
              <a:gd name="connsiteX122" fmla="*/ 1365504 w 3200400"/>
              <a:gd name="connsiteY122" fmla="*/ 109728 h 1389888"/>
              <a:gd name="connsiteX123" fmla="*/ 1353312 w 3200400"/>
              <a:gd name="connsiteY123" fmla="*/ 91440 h 1389888"/>
              <a:gd name="connsiteX124" fmla="*/ 1420368 w 3200400"/>
              <a:gd name="connsiteY124" fmla="*/ 30480 h 1389888"/>
              <a:gd name="connsiteX125" fmla="*/ 1444752 w 3200400"/>
              <a:gd name="connsiteY125" fmla="*/ 24384 h 1389888"/>
              <a:gd name="connsiteX126" fmla="*/ 1499616 w 3200400"/>
              <a:gd name="connsiteY126" fmla="*/ 6096 h 1389888"/>
              <a:gd name="connsiteX127" fmla="*/ 2292096 w 3200400"/>
              <a:gd name="connsiteY127" fmla="*/ 0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200400" h="1389888">
                <a:moveTo>
                  <a:pt x="2292096" y="0"/>
                </a:moveTo>
                <a:cubicBezTo>
                  <a:pt x="2356158" y="8542"/>
                  <a:pt x="2587533" y="37023"/>
                  <a:pt x="2651760" y="54864"/>
                </a:cubicBezTo>
                <a:cubicBezTo>
                  <a:pt x="2757002" y="84098"/>
                  <a:pt x="2953644" y="188946"/>
                  <a:pt x="3029712" y="237744"/>
                </a:cubicBezTo>
                <a:cubicBezTo>
                  <a:pt x="3064792" y="260248"/>
                  <a:pt x="3173971" y="357416"/>
                  <a:pt x="3188208" y="408432"/>
                </a:cubicBezTo>
                <a:cubicBezTo>
                  <a:pt x="3204085" y="465326"/>
                  <a:pt x="3196336" y="526288"/>
                  <a:pt x="3200400" y="585216"/>
                </a:cubicBezTo>
                <a:cubicBezTo>
                  <a:pt x="3196956" y="605881"/>
                  <a:pt x="3193259" y="639790"/>
                  <a:pt x="3182112" y="658368"/>
                </a:cubicBezTo>
                <a:cubicBezTo>
                  <a:pt x="3176198" y="668225"/>
                  <a:pt x="3165856" y="674624"/>
                  <a:pt x="3157728" y="682752"/>
                </a:cubicBezTo>
                <a:cubicBezTo>
                  <a:pt x="3143504" y="686816"/>
                  <a:pt x="3128959" y="689889"/>
                  <a:pt x="3115056" y="694944"/>
                </a:cubicBezTo>
                <a:cubicBezTo>
                  <a:pt x="3106516" y="698050"/>
                  <a:pt x="3099025" y="703556"/>
                  <a:pt x="3090672" y="707136"/>
                </a:cubicBezTo>
                <a:cubicBezTo>
                  <a:pt x="3084766" y="709667"/>
                  <a:pt x="3078480" y="711200"/>
                  <a:pt x="3072384" y="713232"/>
                </a:cubicBezTo>
                <a:lnTo>
                  <a:pt x="2919984" y="737616"/>
                </a:lnTo>
                <a:cubicBezTo>
                  <a:pt x="2857997" y="747947"/>
                  <a:pt x="2828065" y="751826"/>
                  <a:pt x="2767584" y="780288"/>
                </a:cubicBezTo>
                <a:cubicBezTo>
                  <a:pt x="2750510" y="788323"/>
                  <a:pt x="2740548" y="816790"/>
                  <a:pt x="2731008" y="829056"/>
                </a:cubicBezTo>
                <a:cubicBezTo>
                  <a:pt x="2723951" y="838129"/>
                  <a:pt x="2713000" y="843876"/>
                  <a:pt x="2706624" y="853440"/>
                </a:cubicBezTo>
                <a:cubicBezTo>
                  <a:pt x="2701765" y="860729"/>
                  <a:pt x="2692185" y="890660"/>
                  <a:pt x="2688336" y="902208"/>
                </a:cubicBezTo>
                <a:cubicBezTo>
                  <a:pt x="2653369" y="948831"/>
                  <a:pt x="2684633" y="904116"/>
                  <a:pt x="2657856" y="950976"/>
                </a:cubicBezTo>
                <a:cubicBezTo>
                  <a:pt x="2654221" y="957337"/>
                  <a:pt x="2649547" y="963051"/>
                  <a:pt x="2645664" y="969264"/>
                </a:cubicBezTo>
                <a:cubicBezTo>
                  <a:pt x="2608902" y="1028084"/>
                  <a:pt x="2643041" y="976246"/>
                  <a:pt x="2615184" y="1018032"/>
                </a:cubicBezTo>
                <a:cubicBezTo>
                  <a:pt x="2610402" y="1025205"/>
                  <a:pt x="2602992" y="1030224"/>
                  <a:pt x="2596896" y="1036320"/>
                </a:cubicBezTo>
                <a:cubicBezTo>
                  <a:pt x="2584704" y="1048512"/>
                  <a:pt x="2573207" y="1061441"/>
                  <a:pt x="2560320" y="1072896"/>
                </a:cubicBezTo>
                <a:cubicBezTo>
                  <a:pt x="2546337" y="1085325"/>
                  <a:pt x="2500391" y="1106232"/>
                  <a:pt x="2493264" y="1109472"/>
                </a:cubicBezTo>
                <a:cubicBezTo>
                  <a:pt x="2487414" y="1112131"/>
                  <a:pt x="2480555" y="1112380"/>
                  <a:pt x="2474976" y="1115568"/>
                </a:cubicBezTo>
                <a:cubicBezTo>
                  <a:pt x="2466155" y="1120609"/>
                  <a:pt x="2458306" y="1127244"/>
                  <a:pt x="2450592" y="1133856"/>
                </a:cubicBezTo>
                <a:cubicBezTo>
                  <a:pt x="2444046" y="1139467"/>
                  <a:pt x="2436581" y="1144659"/>
                  <a:pt x="2432304" y="1152144"/>
                </a:cubicBezTo>
                <a:cubicBezTo>
                  <a:pt x="2428147" y="1159418"/>
                  <a:pt x="2428240" y="1168400"/>
                  <a:pt x="2426208" y="1176528"/>
                </a:cubicBezTo>
                <a:lnTo>
                  <a:pt x="2407920" y="1200912"/>
                </a:lnTo>
                <a:cubicBezTo>
                  <a:pt x="2404065" y="1206053"/>
                  <a:pt x="2403856" y="1213104"/>
                  <a:pt x="2401824" y="1219200"/>
                </a:cubicBezTo>
                <a:cubicBezTo>
                  <a:pt x="2397760" y="1231392"/>
                  <a:pt x="2394851" y="1244032"/>
                  <a:pt x="2389632" y="1255776"/>
                </a:cubicBezTo>
                <a:cubicBezTo>
                  <a:pt x="2386656" y="1262471"/>
                  <a:pt x="2381504" y="1267968"/>
                  <a:pt x="2377440" y="1274064"/>
                </a:cubicBezTo>
                <a:cubicBezTo>
                  <a:pt x="2360737" y="1299118"/>
                  <a:pt x="2344564" y="1308173"/>
                  <a:pt x="2322576" y="1322832"/>
                </a:cubicBezTo>
                <a:cubicBezTo>
                  <a:pt x="2310384" y="1324864"/>
                  <a:pt x="2298066" y="1326247"/>
                  <a:pt x="2286000" y="1328928"/>
                </a:cubicBezTo>
                <a:cubicBezTo>
                  <a:pt x="2269855" y="1332516"/>
                  <a:pt x="2258237" y="1339761"/>
                  <a:pt x="2243328" y="1347216"/>
                </a:cubicBezTo>
                <a:cubicBezTo>
                  <a:pt x="2222703" y="1357528"/>
                  <a:pt x="2198569" y="1361045"/>
                  <a:pt x="2176272" y="1365504"/>
                </a:cubicBezTo>
                <a:cubicBezTo>
                  <a:pt x="2125303" y="1375698"/>
                  <a:pt x="2154937" y="1381264"/>
                  <a:pt x="2103120" y="1383792"/>
                </a:cubicBezTo>
                <a:cubicBezTo>
                  <a:pt x="2032055" y="1387259"/>
                  <a:pt x="1960880" y="1387856"/>
                  <a:pt x="1889760" y="1389888"/>
                </a:cubicBezTo>
                <a:cubicBezTo>
                  <a:pt x="1837024" y="1381099"/>
                  <a:pt x="1865449" y="1385325"/>
                  <a:pt x="1804416" y="1377696"/>
                </a:cubicBezTo>
                <a:cubicBezTo>
                  <a:pt x="1787307" y="1375557"/>
                  <a:pt x="1779295" y="1354007"/>
                  <a:pt x="1767840" y="1341120"/>
                </a:cubicBezTo>
                <a:cubicBezTo>
                  <a:pt x="1740439" y="1310294"/>
                  <a:pt x="1773098" y="1334326"/>
                  <a:pt x="1737360" y="1304544"/>
                </a:cubicBezTo>
                <a:cubicBezTo>
                  <a:pt x="1705914" y="1278339"/>
                  <a:pt x="1694240" y="1290442"/>
                  <a:pt x="1639824" y="1286256"/>
                </a:cubicBezTo>
                <a:cubicBezTo>
                  <a:pt x="1639824" y="1286256"/>
                  <a:pt x="1615558" y="1294755"/>
                  <a:pt x="1603248" y="1298448"/>
                </a:cubicBezTo>
                <a:cubicBezTo>
                  <a:pt x="1595223" y="1300855"/>
                  <a:pt x="1587079" y="1302901"/>
                  <a:pt x="1578864" y="1304544"/>
                </a:cubicBezTo>
                <a:cubicBezTo>
                  <a:pt x="1527622" y="1314792"/>
                  <a:pt x="1469925" y="1317876"/>
                  <a:pt x="1420368" y="1322832"/>
                </a:cubicBezTo>
                <a:cubicBezTo>
                  <a:pt x="1399748" y="1324894"/>
                  <a:pt x="1379815" y="1331423"/>
                  <a:pt x="1359408" y="1335024"/>
                </a:cubicBezTo>
                <a:cubicBezTo>
                  <a:pt x="1335600" y="1339226"/>
                  <a:pt x="1323172" y="1341149"/>
                  <a:pt x="1317101" y="1341906"/>
                </a:cubicBezTo>
                <a:lnTo>
                  <a:pt x="1314800" y="1342091"/>
                </a:lnTo>
                <a:lnTo>
                  <a:pt x="1316763" y="1341337"/>
                </a:lnTo>
                <a:cubicBezTo>
                  <a:pt x="1317873" y="1340535"/>
                  <a:pt x="1310678" y="1342108"/>
                  <a:pt x="1312134" y="1342306"/>
                </a:cubicBezTo>
                <a:lnTo>
                  <a:pt x="1314800" y="1342091"/>
                </a:lnTo>
                <a:lnTo>
                  <a:pt x="1312258" y="1343068"/>
                </a:lnTo>
                <a:cubicBezTo>
                  <a:pt x="1309414" y="1344002"/>
                  <a:pt x="1305021" y="1345338"/>
                  <a:pt x="1298448" y="1347216"/>
                </a:cubicBezTo>
                <a:cubicBezTo>
                  <a:pt x="1290392" y="1349518"/>
                  <a:pt x="1281338" y="1349155"/>
                  <a:pt x="1274064" y="1353312"/>
                </a:cubicBezTo>
                <a:cubicBezTo>
                  <a:pt x="1248783" y="1367758"/>
                  <a:pt x="1265780" y="1375124"/>
                  <a:pt x="1237488" y="1377696"/>
                </a:cubicBezTo>
                <a:cubicBezTo>
                  <a:pt x="1198985" y="1381196"/>
                  <a:pt x="1160272" y="1381760"/>
                  <a:pt x="1121664" y="1383792"/>
                </a:cubicBezTo>
                <a:cubicBezTo>
                  <a:pt x="1103376" y="1381760"/>
                  <a:pt x="1084950" y="1380721"/>
                  <a:pt x="1066800" y="1377696"/>
                </a:cubicBezTo>
                <a:cubicBezTo>
                  <a:pt x="1060462" y="1376640"/>
                  <a:pt x="1054691" y="1373365"/>
                  <a:pt x="1048512" y="1371600"/>
                </a:cubicBezTo>
                <a:cubicBezTo>
                  <a:pt x="1040456" y="1369298"/>
                  <a:pt x="1032184" y="1367806"/>
                  <a:pt x="1024128" y="1365504"/>
                </a:cubicBezTo>
                <a:cubicBezTo>
                  <a:pt x="1017949" y="1363739"/>
                  <a:pt x="1012019" y="1361173"/>
                  <a:pt x="1005840" y="1359408"/>
                </a:cubicBezTo>
                <a:cubicBezTo>
                  <a:pt x="971396" y="1349567"/>
                  <a:pt x="991009" y="1359681"/>
                  <a:pt x="963168" y="1341120"/>
                </a:cubicBezTo>
                <a:cubicBezTo>
                  <a:pt x="953008" y="1339088"/>
                  <a:pt x="942908" y="1336727"/>
                  <a:pt x="932688" y="1335024"/>
                </a:cubicBezTo>
                <a:cubicBezTo>
                  <a:pt x="918515" y="1332662"/>
                  <a:pt x="904105" y="1331746"/>
                  <a:pt x="890016" y="1328928"/>
                </a:cubicBezTo>
                <a:cubicBezTo>
                  <a:pt x="883715" y="1327668"/>
                  <a:pt x="878001" y="1324226"/>
                  <a:pt x="871728" y="1322832"/>
                </a:cubicBezTo>
                <a:cubicBezTo>
                  <a:pt x="844365" y="1316751"/>
                  <a:pt x="806701" y="1313575"/>
                  <a:pt x="780288" y="1310640"/>
                </a:cubicBezTo>
                <a:cubicBezTo>
                  <a:pt x="768003" y="1309275"/>
                  <a:pt x="755904" y="1306576"/>
                  <a:pt x="743712" y="1304544"/>
                </a:cubicBezTo>
                <a:cubicBezTo>
                  <a:pt x="719328" y="1300480"/>
                  <a:pt x="695007" y="1296019"/>
                  <a:pt x="670560" y="1292352"/>
                </a:cubicBezTo>
                <a:cubicBezTo>
                  <a:pt x="654359" y="1289922"/>
                  <a:pt x="637952" y="1288949"/>
                  <a:pt x="621792" y="1286256"/>
                </a:cubicBezTo>
                <a:cubicBezTo>
                  <a:pt x="613355" y="1284850"/>
                  <a:pt x="588344" y="1278017"/>
                  <a:pt x="579120" y="1274064"/>
                </a:cubicBezTo>
                <a:cubicBezTo>
                  <a:pt x="570767" y="1270484"/>
                  <a:pt x="563089" y="1265452"/>
                  <a:pt x="554736" y="1261872"/>
                </a:cubicBezTo>
                <a:cubicBezTo>
                  <a:pt x="548830" y="1259341"/>
                  <a:pt x="541466" y="1259790"/>
                  <a:pt x="536448" y="1255776"/>
                </a:cubicBezTo>
                <a:cubicBezTo>
                  <a:pt x="530727" y="1251199"/>
                  <a:pt x="528320" y="1243584"/>
                  <a:pt x="524256" y="1237488"/>
                </a:cubicBezTo>
                <a:cubicBezTo>
                  <a:pt x="471845" y="1202547"/>
                  <a:pt x="538157" y="1244439"/>
                  <a:pt x="487680" y="1219200"/>
                </a:cubicBezTo>
                <a:cubicBezTo>
                  <a:pt x="481127" y="1215923"/>
                  <a:pt x="475945" y="1210285"/>
                  <a:pt x="469392" y="1207008"/>
                </a:cubicBezTo>
                <a:cubicBezTo>
                  <a:pt x="463645" y="1204134"/>
                  <a:pt x="456451" y="1204476"/>
                  <a:pt x="451104" y="1200912"/>
                </a:cubicBezTo>
                <a:cubicBezTo>
                  <a:pt x="443931" y="1196130"/>
                  <a:pt x="438912" y="1188720"/>
                  <a:pt x="432816" y="1182624"/>
                </a:cubicBezTo>
                <a:cubicBezTo>
                  <a:pt x="358556" y="1167772"/>
                  <a:pt x="450837" y="1187539"/>
                  <a:pt x="365760" y="1164336"/>
                </a:cubicBezTo>
                <a:cubicBezTo>
                  <a:pt x="355764" y="1161610"/>
                  <a:pt x="345440" y="1160272"/>
                  <a:pt x="335280" y="1158240"/>
                </a:cubicBezTo>
                <a:cubicBezTo>
                  <a:pt x="316377" y="1154459"/>
                  <a:pt x="298704" y="1146048"/>
                  <a:pt x="280416" y="1139952"/>
                </a:cubicBezTo>
                <a:cubicBezTo>
                  <a:pt x="264520" y="1134653"/>
                  <a:pt x="247814" y="1132169"/>
                  <a:pt x="231648" y="1127760"/>
                </a:cubicBezTo>
                <a:cubicBezTo>
                  <a:pt x="225449" y="1126069"/>
                  <a:pt x="219539" y="1123429"/>
                  <a:pt x="213360" y="1121664"/>
                </a:cubicBezTo>
                <a:cubicBezTo>
                  <a:pt x="205304" y="1119362"/>
                  <a:pt x="197104" y="1117600"/>
                  <a:pt x="188976" y="1115568"/>
                </a:cubicBezTo>
                <a:cubicBezTo>
                  <a:pt x="182742" y="1114010"/>
                  <a:pt x="176784" y="1111504"/>
                  <a:pt x="170688" y="1109472"/>
                </a:cubicBezTo>
                <a:lnTo>
                  <a:pt x="152400" y="1103376"/>
                </a:lnTo>
                <a:cubicBezTo>
                  <a:pt x="140208" y="1099312"/>
                  <a:pt x="127058" y="1097425"/>
                  <a:pt x="115824" y="1091184"/>
                </a:cubicBezTo>
                <a:cubicBezTo>
                  <a:pt x="108288" y="1086997"/>
                  <a:pt x="104159" y="1078415"/>
                  <a:pt x="97536" y="1072896"/>
                </a:cubicBezTo>
                <a:cubicBezTo>
                  <a:pt x="91908" y="1068206"/>
                  <a:pt x="83938" y="1066332"/>
                  <a:pt x="79248" y="1060704"/>
                </a:cubicBezTo>
                <a:cubicBezTo>
                  <a:pt x="73430" y="1053723"/>
                  <a:pt x="71565" y="1044210"/>
                  <a:pt x="67056" y="1036320"/>
                </a:cubicBezTo>
                <a:cubicBezTo>
                  <a:pt x="63421" y="1029959"/>
                  <a:pt x="58928" y="1024128"/>
                  <a:pt x="54864" y="1018032"/>
                </a:cubicBezTo>
                <a:cubicBezTo>
                  <a:pt x="39890" y="995571"/>
                  <a:pt x="10666" y="969249"/>
                  <a:pt x="6096" y="938784"/>
                </a:cubicBezTo>
                <a:cubicBezTo>
                  <a:pt x="1565" y="908574"/>
                  <a:pt x="2032" y="877824"/>
                  <a:pt x="0" y="847344"/>
                </a:cubicBezTo>
                <a:cubicBezTo>
                  <a:pt x="7293" y="840052"/>
                  <a:pt x="12506" y="834753"/>
                  <a:pt x="16151" y="830994"/>
                </a:cubicBezTo>
                <a:lnTo>
                  <a:pt x="20217" y="826699"/>
                </a:lnTo>
                <a:lnTo>
                  <a:pt x="16734" y="833453"/>
                </a:lnTo>
                <a:cubicBezTo>
                  <a:pt x="18086" y="834071"/>
                  <a:pt x="23343" y="831782"/>
                  <a:pt x="36576" y="822960"/>
                </a:cubicBezTo>
                <a:cubicBezTo>
                  <a:pt x="43749" y="818178"/>
                  <a:pt x="48768" y="810768"/>
                  <a:pt x="54864" y="804672"/>
                </a:cubicBezTo>
                <a:lnTo>
                  <a:pt x="91440" y="792480"/>
                </a:lnTo>
                <a:cubicBezTo>
                  <a:pt x="107797" y="787028"/>
                  <a:pt x="115129" y="767359"/>
                  <a:pt x="128016" y="755904"/>
                </a:cubicBezTo>
                <a:cubicBezTo>
                  <a:pt x="133492" y="751037"/>
                  <a:pt x="140676" y="748402"/>
                  <a:pt x="146304" y="743712"/>
                </a:cubicBezTo>
                <a:cubicBezTo>
                  <a:pt x="152927" y="738193"/>
                  <a:pt x="157695" y="730597"/>
                  <a:pt x="164592" y="725424"/>
                </a:cubicBezTo>
                <a:cubicBezTo>
                  <a:pt x="175783" y="717031"/>
                  <a:pt x="205245" y="701260"/>
                  <a:pt x="219456" y="694944"/>
                </a:cubicBezTo>
                <a:cubicBezTo>
                  <a:pt x="279430" y="668289"/>
                  <a:pt x="218930" y="697593"/>
                  <a:pt x="286512" y="670560"/>
                </a:cubicBezTo>
                <a:cubicBezTo>
                  <a:pt x="294949" y="667185"/>
                  <a:pt x="302387" y="661559"/>
                  <a:pt x="310896" y="658368"/>
                </a:cubicBezTo>
                <a:cubicBezTo>
                  <a:pt x="323412" y="653675"/>
                  <a:pt x="354173" y="649073"/>
                  <a:pt x="365760" y="646176"/>
                </a:cubicBezTo>
                <a:cubicBezTo>
                  <a:pt x="371994" y="644618"/>
                  <a:pt x="377814" y="641638"/>
                  <a:pt x="384048" y="640080"/>
                </a:cubicBezTo>
                <a:cubicBezTo>
                  <a:pt x="394100" y="637567"/>
                  <a:pt x="404698" y="637261"/>
                  <a:pt x="414528" y="633984"/>
                </a:cubicBezTo>
                <a:cubicBezTo>
                  <a:pt x="423149" y="631110"/>
                  <a:pt x="430559" y="625372"/>
                  <a:pt x="438912" y="621792"/>
                </a:cubicBezTo>
                <a:cubicBezTo>
                  <a:pt x="444818" y="619261"/>
                  <a:pt x="451853" y="619260"/>
                  <a:pt x="457200" y="615696"/>
                </a:cubicBezTo>
                <a:cubicBezTo>
                  <a:pt x="472725" y="605346"/>
                  <a:pt x="477457" y="593432"/>
                  <a:pt x="487680" y="579120"/>
                </a:cubicBezTo>
                <a:cubicBezTo>
                  <a:pt x="493585" y="570852"/>
                  <a:pt x="501842" y="564020"/>
                  <a:pt x="505968" y="554736"/>
                </a:cubicBezTo>
                <a:cubicBezTo>
                  <a:pt x="510176" y="545268"/>
                  <a:pt x="510032" y="534416"/>
                  <a:pt x="512064" y="524256"/>
                </a:cubicBezTo>
                <a:cubicBezTo>
                  <a:pt x="547005" y="471845"/>
                  <a:pt x="505113" y="538157"/>
                  <a:pt x="530352" y="487680"/>
                </a:cubicBezTo>
                <a:cubicBezTo>
                  <a:pt x="563552" y="421280"/>
                  <a:pt x="535891" y="495448"/>
                  <a:pt x="560832" y="420624"/>
                </a:cubicBezTo>
                <a:cubicBezTo>
                  <a:pt x="566579" y="403382"/>
                  <a:pt x="578226" y="388633"/>
                  <a:pt x="585216" y="371856"/>
                </a:cubicBezTo>
                <a:cubicBezTo>
                  <a:pt x="588438" y="364122"/>
                  <a:pt x="588370" y="355317"/>
                  <a:pt x="591312" y="347472"/>
                </a:cubicBezTo>
                <a:cubicBezTo>
                  <a:pt x="594503" y="338963"/>
                  <a:pt x="599813" y="331392"/>
                  <a:pt x="603504" y="323088"/>
                </a:cubicBezTo>
                <a:cubicBezTo>
                  <a:pt x="607948" y="313088"/>
                  <a:pt x="609336" y="301512"/>
                  <a:pt x="615696" y="292608"/>
                </a:cubicBezTo>
                <a:cubicBezTo>
                  <a:pt x="619954" y="286646"/>
                  <a:pt x="629216" y="285979"/>
                  <a:pt x="633984" y="280416"/>
                </a:cubicBezTo>
                <a:cubicBezTo>
                  <a:pt x="641695" y="271420"/>
                  <a:pt x="646176" y="260096"/>
                  <a:pt x="652272" y="249936"/>
                </a:cubicBezTo>
                <a:cubicBezTo>
                  <a:pt x="684784" y="225552"/>
                  <a:pt x="670560" y="239776"/>
                  <a:pt x="694944" y="207264"/>
                </a:cubicBezTo>
                <a:cubicBezTo>
                  <a:pt x="707136" y="191008"/>
                  <a:pt x="727456" y="182880"/>
                  <a:pt x="743712" y="170688"/>
                </a:cubicBezTo>
                <a:cubicBezTo>
                  <a:pt x="755434" y="161896"/>
                  <a:pt x="767479" y="153420"/>
                  <a:pt x="780288" y="146304"/>
                </a:cubicBezTo>
                <a:cubicBezTo>
                  <a:pt x="787443" y="142329"/>
                  <a:pt x="817221" y="135547"/>
                  <a:pt x="822960" y="134112"/>
                </a:cubicBezTo>
                <a:cubicBezTo>
                  <a:pt x="872651" y="128591"/>
                  <a:pt x="871401" y="129738"/>
                  <a:pt x="914400" y="121920"/>
                </a:cubicBezTo>
                <a:cubicBezTo>
                  <a:pt x="936333" y="117932"/>
                  <a:pt x="966014" y="110458"/>
                  <a:pt x="987552" y="109728"/>
                </a:cubicBezTo>
                <a:cubicBezTo>
                  <a:pt x="1288001" y="99543"/>
                  <a:pt x="1304544" y="112776"/>
                  <a:pt x="1365504" y="109728"/>
                </a:cubicBezTo>
                <a:cubicBezTo>
                  <a:pt x="1426464" y="106680"/>
                  <a:pt x="1330769" y="111165"/>
                  <a:pt x="1353312" y="91440"/>
                </a:cubicBezTo>
                <a:cubicBezTo>
                  <a:pt x="1423622" y="29919"/>
                  <a:pt x="1339652" y="111196"/>
                  <a:pt x="1420368" y="30480"/>
                </a:cubicBezTo>
                <a:lnTo>
                  <a:pt x="1444752" y="24384"/>
                </a:lnTo>
                <a:cubicBezTo>
                  <a:pt x="1463454" y="19709"/>
                  <a:pt x="1480347" y="6651"/>
                  <a:pt x="1499616" y="6096"/>
                </a:cubicBezTo>
                <a:lnTo>
                  <a:pt x="2292096" y="0"/>
                </a:lnTo>
                <a:close/>
              </a:path>
            </a:pathLst>
          </a:custGeom>
        </p:spPr>
      </p:pic>
      <p:sp>
        <p:nvSpPr>
          <p:cNvPr id="24" name="文本框 23">
            <a:extLst>
              <a:ext uri="{FF2B5EF4-FFF2-40B4-BE49-F238E27FC236}">
                <a16:creationId xmlns:a16="http://schemas.microsoft.com/office/drawing/2014/main" id="{4F1636CE-4BAB-48CE-BA1F-378CB14EC588}"/>
              </a:ext>
            </a:extLst>
          </p:cNvPr>
          <p:cNvSpPr txBox="1"/>
          <p:nvPr/>
        </p:nvSpPr>
        <p:spPr>
          <a:xfrm>
            <a:off x="4299925" y="202824"/>
            <a:ext cx="3592149"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漏洞注入与攻击</a:t>
            </a:r>
          </a:p>
        </p:txBody>
      </p:sp>
      <p:grpSp>
        <p:nvGrpSpPr>
          <p:cNvPr id="26" name="组合 25">
            <a:extLst>
              <a:ext uri="{FF2B5EF4-FFF2-40B4-BE49-F238E27FC236}">
                <a16:creationId xmlns:a16="http://schemas.microsoft.com/office/drawing/2014/main" id="{C16B8E7D-E60D-4DD4-BA91-ACA509F05C99}"/>
              </a:ext>
            </a:extLst>
          </p:cNvPr>
          <p:cNvGrpSpPr/>
          <p:nvPr/>
        </p:nvGrpSpPr>
        <p:grpSpPr>
          <a:xfrm>
            <a:off x="3997649" y="403458"/>
            <a:ext cx="604552" cy="121952"/>
            <a:chOff x="3009419" y="1273216"/>
            <a:chExt cx="604552" cy="121952"/>
          </a:xfrm>
          <a:solidFill>
            <a:schemeClr val="bg1"/>
          </a:solidFill>
        </p:grpSpPr>
        <p:sp>
          <p:nvSpPr>
            <p:cNvPr id="27" name="椭圆 26">
              <a:extLst>
                <a:ext uri="{FF2B5EF4-FFF2-40B4-BE49-F238E27FC236}">
                  <a16:creationId xmlns:a16="http://schemas.microsoft.com/office/drawing/2014/main" id="{9D7BB139-A98B-4FDC-8B02-2405008F2CD8}"/>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a:extLst>
                <a:ext uri="{FF2B5EF4-FFF2-40B4-BE49-F238E27FC236}">
                  <a16:creationId xmlns:a16="http://schemas.microsoft.com/office/drawing/2014/main" id="{D4313692-B9DC-4352-B47D-0A0749CB7B83}"/>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椭圆 29">
              <a:extLst>
                <a:ext uri="{FF2B5EF4-FFF2-40B4-BE49-F238E27FC236}">
                  <a16:creationId xmlns:a16="http://schemas.microsoft.com/office/drawing/2014/main" id="{386A815E-C2A7-4EC7-99EC-AA0E518EA092}"/>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1" name="组合 30">
            <a:extLst>
              <a:ext uri="{FF2B5EF4-FFF2-40B4-BE49-F238E27FC236}">
                <a16:creationId xmlns:a16="http://schemas.microsoft.com/office/drawing/2014/main" id="{BD08A696-7C88-4D5B-AB17-993F2008907C}"/>
              </a:ext>
            </a:extLst>
          </p:cNvPr>
          <p:cNvGrpSpPr/>
          <p:nvPr/>
        </p:nvGrpSpPr>
        <p:grpSpPr>
          <a:xfrm>
            <a:off x="7589798" y="403458"/>
            <a:ext cx="604552" cy="121952"/>
            <a:chOff x="3009419" y="1273216"/>
            <a:chExt cx="604552" cy="121952"/>
          </a:xfrm>
          <a:solidFill>
            <a:schemeClr val="bg1"/>
          </a:solidFill>
        </p:grpSpPr>
        <p:sp>
          <p:nvSpPr>
            <p:cNvPr id="32" name="椭圆 31">
              <a:extLst>
                <a:ext uri="{FF2B5EF4-FFF2-40B4-BE49-F238E27FC236}">
                  <a16:creationId xmlns:a16="http://schemas.microsoft.com/office/drawing/2014/main" id="{7D954AD6-FAB7-4FCF-ACD1-3D6ACF6925E1}"/>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a:extLst>
                <a:ext uri="{FF2B5EF4-FFF2-40B4-BE49-F238E27FC236}">
                  <a16:creationId xmlns:a16="http://schemas.microsoft.com/office/drawing/2014/main" id="{465BBB78-19B0-44DC-9D55-5B28E8F4E9A0}"/>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a:extLst>
                <a:ext uri="{FF2B5EF4-FFF2-40B4-BE49-F238E27FC236}">
                  <a16:creationId xmlns:a16="http://schemas.microsoft.com/office/drawing/2014/main" id="{FC65148D-41E0-45E4-A57B-DB145BDD9F8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4" name="矩形 13">
            <a:extLst>
              <a:ext uri="{FF2B5EF4-FFF2-40B4-BE49-F238E27FC236}">
                <a16:creationId xmlns:a16="http://schemas.microsoft.com/office/drawing/2014/main" id="{4347249E-B96D-4774-B2D2-7A4546BC861E}"/>
              </a:ext>
            </a:extLst>
          </p:cNvPr>
          <p:cNvSpPr/>
          <p:nvPr/>
        </p:nvSpPr>
        <p:spPr>
          <a:xfrm>
            <a:off x="13593" y="1445691"/>
            <a:ext cx="12192000" cy="43609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1BEA0DF4-1A69-1E9A-7D32-2AED01BBD5DB}"/>
              </a:ext>
            </a:extLst>
          </p:cNvPr>
          <p:cNvPicPr>
            <a:picLocks noChangeAspect="1"/>
          </p:cNvPicPr>
          <p:nvPr/>
        </p:nvPicPr>
        <p:blipFill>
          <a:blip r:embed="rId4"/>
          <a:stretch>
            <a:fillRect/>
          </a:stretch>
        </p:blipFill>
        <p:spPr>
          <a:xfrm>
            <a:off x="819150" y="123825"/>
            <a:ext cx="10553700" cy="6610350"/>
          </a:xfrm>
          <a:prstGeom prst="rect">
            <a:avLst/>
          </a:prstGeom>
        </p:spPr>
      </p:pic>
    </p:spTree>
    <p:extLst>
      <p:ext uri="{BB962C8B-B14F-4D97-AF65-F5344CB8AC3E}">
        <p14:creationId xmlns:p14="http://schemas.microsoft.com/office/powerpoint/2010/main" val="241695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E1DB73-CBFC-4DBC-AA55-FE83CF90FE65}"/>
              </a:ext>
            </a:extLst>
          </p:cNvPr>
          <p:cNvSpPr/>
          <p:nvPr/>
        </p:nvSpPr>
        <p:spPr>
          <a:xfrm>
            <a:off x="0" y="0"/>
            <a:ext cx="12192000" cy="792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a:extLst>
              <a:ext uri="{FF2B5EF4-FFF2-40B4-BE49-F238E27FC236}">
                <a16:creationId xmlns:a16="http://schemas.microsoft.com/office/drawing/2014/main" id="{9282F1BD-BB0B-47FC-AA42-8C65F26E4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92" y="123040"/>
            <a:ext cx="2943828" cy="888849"/>
          </a:xfrm>
          <a:prstGeom prst="rect">
            <a:avLst/>
          </a:prstGeom>
        </p:spPr>
      </p:pic>
      <p:pic>
        <p:nvPicPr>
          <p:cNvPr id="22" name="图片 21">
            <a:extLst>
              <a:ext uri="{FF2B5EF4-FFF2-40B4-BE49-F238E27FC236}">
                <a16:creationId xmlns:a16="http://schemas.microsoft.com/office/drawing/2014/main" id="{BEC748E2-B3FB-4D97-8584-9DB079CC7F3E}"/>
              </a:ext>
            </a:extLst>
          </p:cNvPr>
          <p:cNvPicPr>
            <a:picLocks noChangeAspect="1"/>
          </p:cNvPicPr>
          <p:nvPr/>
        </p:nvPicPr>
        <p:blipFill>
          <a:blip r:embed="rId3">
            <a:extLst>
              <a:ext uri="{28A0092B-C50C-407E-A947-70E740481C1C}">
                <a14:useLocalDpi xmlns:a14="http://schemas.microsoft.com/office/drawing/2010/main" val="0"/>
              </a:ext>
            </a:extLst>
          </a:blip>
          <a:srcRect l="49900" t="66263" r="35034" b="8309"/>
          <a:stretch>
            <a:fillRect/>
          </a:stretch>
        </p:blipFill>
        <p:spPr>
          <a:xfrm>
            <a:off x="-827127" y="-253660"/>
            <a:ext cx="3200400" cy="1389888"/>
          </a:xfrm>
          <a:custGeom>
            <a:avLst/>
            <a:gdLst>
              <a:gd name="connsiteX0" fmla="*/ 2292096 w 3200400"/>
              <a:gd name="connsiteY0" fmla="*/ 0 h 1389888"/>
              <a:gd name="connsiteX1" fmla="*/ 2651760 w 3200400"/>
              <a:gd name="connsiteY1" fmla="*/ 54864 h 1389888"/>
              <a:gd name="connsiteX2" fmla="*/ 3029712 w 3200400"/>
              <a:gd name="connsiteY2" fmla="*/ 237744 h 1389888"/>
              <a:gd name="connsiteX3" fmla="*/ 3188208 w 3200400"/>
              <a:gd name="connsiteY3" fmla="*/ 408432 h 1389888"/>
              <a:gd name="connsiteX4" fmla="*/ 3200400 w 3200400"/>
              <a:gd name="connsiteY4" fmla="*/ 585216 h 1389888"/>
              <a:gd name="connsiteX5" fmla="*/ 3182112 w 3200400"/>
              <a:gd name="connsiteY5" fmla="*/ 658368 h 1389888"/>
              <a:gd name="connsiteX6" fmla="*/ 3157728 w 3200400"/>
              <a:gd name="connsiteY6" fmla="*/ 682752 h 1389888"/>
              <a:gd name="connsiteX7" fmla="*/ 3115056 w 3200400"/>
              <a:gd name="connsiteY7" fmla="*/ 694944 h 1389888"/>
              <a:gd name="connsiteX8" fmla="*/ 3090672 w 3200400"/>
              <a:gd name="connsiteY8" fmla="*/ 707136 h 1389888"/>
              <a:gd name="connsiteX9" fmla="*/ 3072384 w 3200400"/>
              <a:gd name="connsiteY9" fmla="*/ 713232 h 1389888"/>
              <a:gd name="connsiteX10" fmla="*/ 2919984 w 3200400"/>
              <a:gd name="connsiteY10" fmla="*/ 737616 h 1389888"/>
              <a:gd name="connsiteX11" fmla="*/ 2767584 w 3200400"/>
              <a:gd name="connsiteY11" fmla="*/ 780288 h 1389888"/>
              <a:gd name="connsiteX12" fmla="*/ 2731008 w 3200400"/>
              <a:gd name="connsiteY12" fmla="*/ 829056 h 1389888"/>
              <a:gd name="connsiteX13" fmla="*/ 2706624 w 3200400"/>
              <a:gd name="connsiteY13" fmla="*/ 853440 h 1389888"/>
              <a:gd name="connsiteX14" fmla="*/ 2688336 w 3200400"/>
              <a:gd name="connsiteY14" fmla="*/ 902208 h 1389888"/>
              <a:gd name="connsiteX15" fmla="*/ 2657856 w 3200400"/>
              <a:gd name="connsiteY15" fmla="*/ 950976 h 1389888"/>
              <a:gd name="connsiteX16" fmla="*/ 2645664 w 3200400"/>
              <a:gd name="connsiteY16" fmla="*/ 969264 h 1389888"/>
              <a:gd name="connsiteX17" fmla="*/ 2615184 w 3200400"/>
              <a:gd name="connsiteY17" fmla="*/ 1018032 h 1389888"/>
              <a:gd name="connsiteX18" fmla="*/ 2596896 w 3200400"/>
              <a:gd name="connsiteY18" fmla="*/ 1036320 h 1389888"/>
              <a:gd name="connsiteX19" fmla="*/ 2560320 w 3200400"/>
              <a:gd name="connsiteY19" fmla="*/ 1072896 h 1389888"/>
              <a:gd name="connsiteX20" fmla="*/ 2493264 w 3200400"/>
              <a:gd name="connsiteY20" fmla="*/ 1109472 h 1389888"/>
              <a:gd name="connsiteX21" fmla="*/ 2474976 w 3200400"/>
              <a:gd name="connsiteY21" fmla="*/ 1115568 h 1389888"/>
              <a:gd name="connsiteX22" fmla="*/ 2450592 w 3200400"/>
              <a:gd name="connsiteY22" fmla="*/ 1133856 h 1389888"/>
              <a:gd name="connsiteX23" fmla="*/ 2432304 w 3200400"/>
              <a:gd name="connsiteY23" fmla="*/ 1152144 h 1389888"/>
              <a:gd name="connsiteX24" fmla="*/ 2426208 w 3200400"/>
              <a:gd name="connsiteY24" fmla="*/ 1176528 h 1389888"/>
              <a:gd name="connsiteX25" fmla="*/ 2407920 w 3200400"/>
              <a:gd name="connsiteY25" fmla="*/ 1200912 h 1389888"/>
              <a:gd name="connsiteX26" fmla="*/ 2401824 w 3200400"/>
              <a:gd name="connsiteY26" fmla="*/ 1219200 h 1389888"/>
              <a:gd name="connsiteX27" fmla="*/ 2389632 w 3200400"/>
              <a:gd name="connsiteY27" fmla="*/ 1255776 h 1389888"/>
              <a:gd name="connsiteX28" fmla="*/ 2377440 w 3200400"/>
              <a:gd name="connsiteY28" fmla="*/ 1274064 h 1389888"/>
              <a:gd name="connsiteX29" fmla="*/ 2322576 w 3200400"/>
              <a:gd name="connsiteY29" fmla="*/ 1322832 h 1389888"/>
              <a:gd name="connsiteX30" fmla="*/ 2286000 w 3200400"/>
              <a:gd name="connsiteY30" fmla="*/ 1328928 h 1389888"/>
              <a:gd name="connsiteX31" fmla="*/ 2243328 w 3200400"/>
              <a:gd name="connsiteY31" fmla="*/ 1347216 h 1389888"/>
              <a:gd name="connsiteX32" fmla="*/ 2176272 w 3200400"/>
              <a:gd name="connsiteY32" fmla="*/ 1365504 h 1389888"/>
              <a:gd name="connsiteX33" fmla="*/ 2103120 w 3200400"/>
              <a:gd name="connsiteY33" fmla="*/ 1383792 h 1389888"/>
              <a:gd name="connsiteX34" fmla="*/ 1889760 w 3200400"/>
              <a:gd name="connsiteY34" fmla="*/ 1389888 h 1389888"/>
              <a:gd name="connsiteX35" fmla="*/ 1804416 w 3200400"/>
              <a:gd name="connsiteY35" fmla="*/ 1377696 h 1389888"/>
              <a:gd name="connsiteX36" fmla="*/ 1767840 w 3200400"/>
              <a:gd name="connsiteY36" fmla="*/ 1341120 h 1389888"/>
              <a:gd name="connsiteX37" fmla="*/ 1737360 w 3200400"/>
              <a:gd name="connsiteY37" fmla="*/ 1304544 h 1389888"/>
              <a:gd name="connsiteX38" fmla="*/ 1639824 w 3200400"/>
              <a:gd name="connsiteY38" fmla="*/ 1286256 h 1389888"/>
              <a:gd name="connsiteX39" fmla="*/ 1603248 w 3200400"/>
              <a:gd name="connsiteY39" fmla="*/ 1298448 h 1389888"/>
              <a:gd name="connsiteX40" fmla="*/ 1578864 w 3200400"/>
              <a:gd name="connsiteY40" fmla="*/ 1304544 h 1389888"/>
              <a:gd name="connsiteX41" fmla="*/ 1420368 w 3200400"/>
              <a:gd name="connsiteY41" fmla="*/ 1322832 h 1389888"/>
              <a:gd name="connsiteX42" fmla="*/ 1359408 w 3200400"/>
              <a:gd name="connsiteY42" fmla="*/ 1335024 h 1389888"/>
              <a:gd name="connsiteX43" fmla="*/ 1317101 w 3200400"/>
              <a:gd name="connsiteY43" fmla="*/ 1341906 h 1389888"/>
              <a:gd name="connsiteX44" fmla="*/ 1314800 w 3200400"/>
              <a:gd name="connsiteY44" fmla="*/ 1342091 h 1389888"/>
              <a:gd name="connsiteX45" fmla="*/ 1316763 w 3200400"/>
              <a:gd name="connsiteY45" fmla="*/ 1341337 h 1389888"/>
              <a:gd name="connsiteX46" fmla="*/ 1312134 w 3200400"/>
              <a:gd name="connsiteY46" fmla="*/ 1342306 h 1389888"/>
              <a:gd name="connsiteX47" fmla="*/ 1314800 w 3200400"/>
              <a:gd name="connsiteY47" fmla="*/ 1342091 h 1389888"/>
              <a:gd name="connsiteX48" fmla="*/ 1312258 w 3200400"/>
              <a:gd name="connsiteY48" fmla="*/ 1343068 h 1389888"/>
              <a:gd name="connsiteX49" fmla="*/ 1298448 w 3200400"/>
              <a:gd name="connsiteY49" fmla="*/ 1347216 h 1389888"/>
              <a:gd name="connsiteX50" fmla="*/ 1274064 w 3200400"/>
              <a:gd name="connsiteY50" fmla="*/ 1353312 h 1389888"/>
              <a:gd name="connsiteX51" fmla="*/ 1237488 w 3200400"/>
              <a:gd name="connsiteY51" fmla="*/ 1377696 h 1389888"/>
              <a:gd name="connsiteX52" fmla="*/ 1121664 w 3200400"/>
              <a:gd name="connsiteY52" fmla="*/ 1383792 h 1389888"/>
              <a:gd name="connsiteX53" fmla="*/ 1066800 w 3200400"/>
              <a:gd name="connsiteY53" fmla="*/ 1377696 h 1389888"/>
              <a:gd name="connsiteX54" fmla="*/ 1048512 w 3200400"/>
              <a:gd name="connsiteY54" fmla="*/ 1371600 h 1389888"/>
              <a:gd name="connsiteX55" fmla="*/ 1024128 w 3200400"/>
              <a:gd name="connsiteY55" fmla="*/ 1365504 h 1389888"/>
              <a:gd name="connsiteX56" fmla="*/ 1005840 w 3200400"/>
              <a:gd name="connsiteY56" fmla="*/ 1359408 h 1389888"/>
              <a:gd name="connsiteX57" fmla="*/ 963168 w 3200400"/>
              <a:gd name="connsiteY57" fmla="*/ 1341120 h 1389888"/>
              <a:gd name="connsiteX58" fmla="*/ 932688 w 3200400"/>
              <a:gd name="connsiteY58" fmla="*/ 1335024 h 1389888"/>
              <a:gd name="connsiteX59" fmla="*/ 890016 w 3200400"/>
              <a:gd name="connsiteY59" fmla="*/ 1328928 h 1389888"/>
              <a:gd name="connsiteX60" fmla="*/ 871728 w 3200400"/>
              <a:gd name="connsiteY60" fmla="*/ 1322832 h 1389888"/>
              <a:gd name="connsiteX61" fmla="*/ 780288 w 3200400"/>
              <a:gd name="connsiteY61" fmla="*/ 1310640 h 1389888"/>
              <a:gd name="connsiteX62" fmla="*/ 743712 w 3200400"/>
              <a:gd name="connsiteY62" fmla="*/ 1304544 h 1389888"/>
              <a:gd name="connsiteX63" fmla="*/ 670560 w 3200400"/>
              <a:gd name="connsiteY63" fmla="*/ 1292352 h 1389888"/>
              <a:gd name="connsiteX64" fmla="*/ 621792 w 3200400"/>
              <a:gd name="connsiteY64" fmla="*/ 1286256 h 1389888"/>
              <a:gd name="connsiteX65" fmla="*/ 579120 w 3200400"/>
              <a:gd name="connsiteY65" fmla="*/ 1274064 h 1389888"/>
              <a:gd name="connsiteX66" fmla="*/ 554736 w 3200400"/>
              <a:gd name="connsiteY66" fmla="*/ 1261872 h 1389888"/>
              <a:gd name="connsiteX67" fmla="*/ 536448 w 3200400"/>
              <a:gd name="connsiteY67" fmla="*/ 1255776 h 1389888"/>
              <a:gd name="connsiteX68" fmla="*/ 524256 w 3200400"/>
              <a:gd name="connsiteY68" fmla="*/ 1237488 h 1389888"/>
              <a:gd name="connsiteX69" fmla="*/ 487680 w 3200400"/>
              <a:gd name="connsiteY69" fmla="*/ 1219200 h 1389888"/>
              <a:gd name="connsiteX70" fmla="*/ 469392 w 3200400"/>
              <a:gd name="connsiteY70" fmla="*/ 1207008 h 1389888"/>
              <a:gd name="connsiteX71" fmla="*/ 451104 w 3200400"/>
              <a:gd name="connsiteY71" fmla="*/ 1200912 h 1389888"/>
              <a:gd name="connsiteX72" fmla="*/ 432816 w 3200400"/>
              <a:gd name="connsiteY72" fmla="*/ 1182624 h 1389888"/>
              <a:gd name="connsiteX73" fmla="*/ 365760 w 3200400"/>
              <a:gd name="connsiteY73" fmla="*/ 1164336 h 1389888"/>
              <a:gd name="connsiteX74" fmla="*/ 335280 w 3200400"/>
              <a:gd name="connsiteY74" fmla="*/ 1158240 h 1389888"/>
              <a:gd name="connsiteX75" fmla="*/ 280416 w 3200400"/>
              <a:gd name="connsiteY75" fmla="*/ 1139952 h 1389888"/>
              <a:gd name="connsiteX76" fmla="*/ 231648 w 3200400"/>
              <a:gd name="connsiteY76" fmla="*/ 1127760 h 1389888"/>
              <a:gd name="connsiteX77" fmla="*/ 213360 w 3200400"/>
              <a:gd name="connsiteY77" fmla="*/ 1121664 h 1389888"/>
              <a:gd name="connsiteX78" fmla="*/ 188976 w 3200400"/>
              <a:gd name="connsiteY78" fmla="*/ 1115568 h 1389888"/>
              <a:gd name="connsiteX79" fmla="*/ 170688 w 3200400"/>
              <a:gd name="connsiteY79" fmla="*/ 1109472 h 1389888"/>
              <a:gd name="connsiteX80" fmla="*/ 152400 w 3200400"/>
              <a:gd name="connsiteY80" fmla="*/ 1103376 h 1389888"/>
              <a:gd name="connsiteX81" fmla="*/ 115824 w 3200400"/>
              <a:gd name="connsiteY81" fmla="*/ 1091184 h 1389888"/>
              <a:gd name="connsiteX82" fmla="*/ 97536 w 3200400"/>
              <a:gd name="connsiteY82" fmla="*/ 1072896 h 1389888"/>
              <a:gd name="connsiteX83" fmla="*/ 79248 w 3200400"/>
              <a:gd name="connsiteY83" fmla="*/ 1060704 h 1389888"/>
              <a:gd name="connsiteX84" fmla="*/ 67056 w 3200400"/>
              <a:gd name="connsiteY84" fmla="*/ 1036320 h 1389888"/>
              <a:gd name="connsiteX85" fmla="*/ 54864 w 3200400"/>
              <a:gd name="connsiteY85" fmla="*/ 1018032 h 1389888"/>
              <a:gd name="connsiteX86" fmla="*/ 6096 w 3200400"/>
              <a:gd name="connsiteY86" fmla="*/ 938784 h 1389888"/>
              <a:gd name="connsiteX87" fmla="*/ 0 w 3200400"/>
              <a:gd name="connsiteY87" fmla="*/ 847344 h 1389888"/>
              <a:gd name="connsiteX88" fmla="*/ 16151 w 3200400"/>
              <a:gd name="connsiteY88" fmla="*/ 830994 h 1389888"/>
              <a:gd name="connsiteX89" fmla="*/ 20217 w 3200400"/>
              <a:gd name="connsiteY89" fmla="*/ 826699 h 1389888"/>
              <a:gd name="connsiteX90" fmla="*/ 16734 w 3200400"/>
              <a:gd name="connsiteY90" fmla="*/ 833453 h 1389888"/>
              <a:gd name="connsiteX91" fmla="*/ 36576 w 3200400"/>
              <a:gd name="connsiteY91" fmla="*/ 822960 h 1389888"/>
              <a:gd name="connsiteX92" fmla="*/ 54864 w 3200400"/>
              <a:gd name="connsiteY92" fmla="*/ 804672 h 1389888"/>
              <a:gd name="connsiteX93" fmla="*/ 91440 w 3200400"/>
              <a:gd name="connsiteY93" fmla="*/ 792480 h 1389888"/>
              <a:gd name="connsiteX94" fmla="*/ 128016 w 3200400"/>
              <a:gd name="connsiteY94" fmla="*/ 755904 h 1389888"/>
              <a:gd name="connsiteX95" fmla="*/ 146304 w 3200400"/>
              <a:gd name="connsiteY95" fmla="*/ 743712 h 1389888"/>
              <a:gd name="connsiteX96" fmla="*/ 164592 w 3200400"/>
              <a:gd name="connsiteY96" fmla="*/ 725424 h 1389888"/>
              <a:gd name="connsiteX97" fmla="*/ 219456 w 3200400"/>
              <a:gd name="connsiteY97" fmla="*/ 694944 h 1389888"/>
              <a:gd name="connsiteX98" fmla="*/ 286512 w 3200400"/>
              <a:gd name="connsiteY98" fmla="*/ 670560 h 1389888"/>
              <a:gd name="connsiteX99" fmla="*/ 310896 w 3200400"/>
              <a:gd name="connsiteY99" fmla="*/ 658368 h 1389888"/>
              <a:gd name="connsiteX100" fmla="*/ 365760 w 3200400"/>
              <a:gd name="connsiteY100" fmla="*/ 646176 h 1389888"/>
              <a:gd name="connsiteX101" fmla="*/ 384048 w 3200400"/>
              <a:gd name="connsiteY101" fmla="*/ 640080 h 1389888"/>
              <a:gd name="connsiteX102" fmla="*/ 414528 w 3200400"/>
              <a:gd name="connsiteY102" fmla="*/ 633984 h 1389888"/>
              <a:gd name="connsiteX103" fmla="*/ 438912 w 3200400"/>
              <a:gd name="connsiteY103" fmla="*/ 621792 h 1389888"/>
              <a:gd name="connsiteX104" fmla="*/ 457200 w 3200400"/>
              <a:gd name="connsiteY104" fmla="*/ 615696 h 1389888"/>
              <a:gd name="connsiteX105" fmla="*/ 487680 w 3200400"/>
              <a:gd name="connsiteY105" fmla="*/ 579120 h 1389888"/>
              <a:gd name="connsiteX106" fmla="*/ 505968 w 3200400"/>
              <a:gd name="connsiteY106" fmla="*/ 554736 h 1389888"/>
              <a:gd name="connsiteX107" fmla="*/ 512064 w 3200400"/>
              <a:gd name="connsiteY107" fmla="*/ 524256 h 1389888"/>
              <a:gd name="connsiteX108" fmla="*/ 530352 w 3200400"/>
              <a:gd name="connsiteY108" fmla="*/ 487680 h 1389888"/>
              <a:gd name="connsiteX109" fmla="*/ 560832 w 3200400"/>
              <a:gd name="connsiteY109" fmla="*/ 420624 h 1389888"/>
              <a:gd name="connsiteX110" fmla="*/ 585216 w 3200400"/>
              <a:gd name="connsiteY110" fmla="*/ 371856 h 1389888"/>
              <a:gd name="connsiteX111" fmla="*/ 591312 w 3200400"/>
              <a:gd name="connsiteY111" fmla="*/ 347472 h 1389888"/>
              <a:gd name="connsiteX112" fmla="*/ 603504 w 3200400"/>
              <a:gd name="connsiteY112" fmla="*/ 323088 h 1389888"/>
              <a:gd name="connsiteX113" fmla="*/ 615696 w 3200400"/>
              <a:gd name="connsiteY113" fmla="*/ 292608 h 1389888"/>
              <a:gd name="connsiteX114" fmla="*/ 633984 w 3200400"/>
              <a:gd name="connsiteY114" fmla="*/ 280416 h 1389888"/>
              <a:gd name="connsiteX115" fmla="*/ 652272 w 3200400"/>
              <a:gd name="connsiteY115" fmla="*/ 249936 h 1389888"/>
              <a:gd name="connsiteX116" fmla="*/ 694944 w 3200400"/>
              <a:gd name="connsiteY116" fmla="*/ 207264 h 1389888"/>
              <a:gd name="connsiteX117" fmla="*/ 743712 w 3200400"/>
              <a:gd name="connsiteY117" fmla="*/ 170688 h 1389888"/>
              <a:gd name="connsiteX118" fmla="*/ 780288 w 3200400"/>
              <a:gd name="connsiteY118" fmla="*/ 146304 h 1389888"/>
              <a:gd name="connsiteX119" fmla="*/ 822960 w 3200400"/>
              <a:gd name="connsiteY119" fmla="*/ 134112 h 1389888"/>
              <a:gd name="connsiteX120" fmla="*/ 914400 w 3200400"/>
              <a:gd name="connsiteY120" fmla="*/ 121920 h 1389888"/>
              <a:gd name="connsiteX121" fmla="*/ 987552 w 3200400"/>
              <a:gd name="connsiteY121" fmla="*/ 109728 h 1389888"/>
              <a:gd name="connsiteX122" fmla="*/ 1365504 w 3200400"/>
              <a:gd name="connsiteY122" fmla="*/ 109728 h 1389888"/>
              <a:gd name="connsiteX123" fmla="*/ 1353312 w 3200400"/>
              <a:gd name="connsiteY123" fmla="*/ 91440 h 1389888"/>
              <a:gd name="connsiteX124" fmla="*/ 1420368 w 3200400"/>
              <a:gd name="connsiteY124" fmla="*/ 30480 h 1389888"/>
              <a:gd name="connsiteX125" fmla="*/ 1444752 w 3200400"/>
              <a:gd name="connsiteY125" fmla="*/ 24384 h 1389888"/>
              <a:gd name="connsiteX126" fmla="*/ 1499616 w 3200400"/>
              <a:gd name="connsiteY126" fmla="*/ 6096 h 1389888"/>
              <a:gd name="connsiteX127" fmla="*/ 2292096 w 3200400"/>
              <a:gd name="connsiteY127" fmla="*/ 0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200400" h="1389888">
                <a:moveTo>
                  <a:pt x="2292096" y="0"/>
                </a:moveTo>
                <a:cubicBezTo>
                  <a:pt x="2356158" y="8542"/>
                  <a:pt x="2587533" y="37023"/>
                  <a:pt x="2651760" y="54864"/>
                </a:cubicBezTo>
                <a:cubicBezTo>
                  <a:pt x="2757002" y="84098"/>
                  <a:pt x="2953644" y="188946"/>
                  <a:pt x="3029712" y="237744"/>
                </a:cubicBezTo>
                <a:cubicBezTo>
                  <a:pt x="3064792" y="260248"/>
                  <a:pt x="3173971" y="357416"/>
                  <a:pt x="3188208" y="408432"/>
                </a:cubicBezTo>
                <a:cubicBezTo>
                  <a:pt x="3204085" y="465326"/>
                  <a:pt x="3196336" y="526288"/>
                  <a:pt x="3200400" y="585216"/>
                </a:cubicBezTo>
                <a:cubicBezTo>
                  <a:pt x="3196956" y="605881"/>
                  <a:pt x="3193259" y="639790"/>
                  <a:pt x="3182112" y="658368"/>
                </a:cubicBezTo>
                <a:cubicBezTo>
                  <a:pt x="3176198" y="668225"/>
                  <a:pt x="3165856" y="674624"/>
                  <a:pt x="3157728" y="682752"/>
                </a:cubicBezTo>
                <a:cubicBezTo>
                  <a:pt x="3143504" y="686816"/>
                  <a:pt x="3128959" y="689889"/>
                  <a:pt x="3115056" y="694944"/>
                </a:cubicBezTo>
                <a:cubicBezTo>
                  <a:pt x="3106516" y="698050"/>
                  <a:pt x="3099025" y="703556"/>
                  <a:pt x="3090672" y="707136"/>
                </a:cubicBezTo>
                <a:cubicBezTo>
                  <a:pt x="3084766" y="709667"/>
                  <a:pt x="3078480" y="711200"/>
                  <a:pt x="3072384" y="713232"/>
                </a:cubicBezTo>
                <a:lnTo>
                  <a:pt x="2919984" y="737616"/>
                </a:lnTo>
                <a:cubicBezTo>
                  <a:pt x="2857997" y="747947"/>
                  <a:pt x="2828065" y="751826"/>
                  <a:pt x="2767584" y="780288"/>
                </a:cubicBezTo>
                <a:cubicBezTo>
                  <a:pt x="2750510" y="788323"/>
                  <a:pt x="2740548" y="816790"/>
                  <a:pt x="2731008" y="829056"/>
                </a:cubicBezTo>
                <a:cubicBezTo>
                  <a:pt x="2723951" y="838129"/>
                  <a:pt x="2713000" y="843876"/>
                  <a:pt x="2706624" y="853440"/>
                </a:cubicBezTo>
                <a:cubicBezTo>
                  <a:pt x="2701765" y="860729"/>
                  <a:pt x="2692185" y="890660"/>
                  <a:pt x="2688336" y="902208"/>
                </a:cubicBezTo>
                <a:cubicBezTo>
                  <a:pt x="2653369" y="948831"/>
                  <a:pt x="2684633" y="904116"/>
                  <a:pt x="2657856" y="950976"/>
                </a:cubicBezTo>
                <a:cubicBezTo>
                  <a:pt x="2654221" y="957337"/>
                  <a:pt x="2649547" y="963051"/>
                  <a:pt x="2645664" y="969264"/>
                </a:cubicBezTo>
                <a:cubicBezTo>
                  <a:pt x="2608902" y="1028084"/>
                  <a:pt x="2643041" y="976246"/>
                  <a:pt x="2615184" y="1018032"/>
                </a:cubicBezTo>
                <a:cubicBezTo>
                  <a:pt x="2610402" y="1025205"/>
                  <a:pt x="2602992" y="1030224"/>
                  <a:pt x="2596896" y="1036320"/>
                </a:cubicBezTo>
                <a:cubicBezTo>
                  <a:pt x="2584704" y="1048512"/>
                  <a:pt x="2573207" y="1061441"/>
                  <a:pt x="2560320" y="1072896"/>
                </a:cubicBezTo>
                <a:cubicBezTo>
                  <a:pt x="2546337" y="1085325"/>
                  <a:pt x="2500391" y="1106232"/>
                  <a:pt x="2493264" y="1109472"/>
                </a:cubicBezTo>
                <a:cubicBezTo>
                  <a:pt x="2487414" y="1112131"/>
                  <a:pt x="2480555" y="1112380"/>
                  <a:pt x="2474976" y="1115568"/>
                </a:cubicBezTo>
                <a:cubicBezTo>
                  <a:pt x="2466155" y="1120609"/>
                  <a:pt x="2458306" y="1127244"/>
                  <a:pt x="2450592" y="1133856"/>
                </a:cubicBezTo>
                <a:cubicBezTo>
                  <a:pt x="2444046" y="1139467"/>
                  <a:pt x="2436581" y="1144659"/>
                  <a:pt x="2432304" y="1152144"/>
                </a:cubicBezTo>
                <a:cubicBezTo>
                  <a:pt x="2428147" y="1159418"/>
                  <a:pt x="2428240" y="1168400"/>
                  <a:pt x="2426208" y="1176528"/>
                </a:cubicBezTo>
                <a:lnTo>
                  <a:pt x="2407920" y="1200912"/>
                </a:lnTo>
                <a:cubicBezTo>
                  <a:pt x="2404065" y="1206053"/>
                  <a:pt x="2403856" y="1213104"/>
                  <a:pt x="2401824" y="1219200"/>
                </a:cubicBezTo>
                <a:cubicBezTo>
                  <a:pt x="2397760" y="1231392"/>
                  <a:pt x="2394851" y="1244032"/>
                  <a:pt x="2389632" y="1255776"/>
                </a:cubicBezTo>
                <a:cubicBezTo>
                  <a:pt x="2386656" y="1262471"/>
                  <a:pt x="2381504" y="1267968"/>
                  <a:pt x="2377440" y="1274064"/>
                </a:cubicBezTo>
                <a:cubicBezTo>
                  <a:pt x="2360737" y="1299118"/>
                  <a:pt x="2344564" y="1308173"/>
                  <a:pt x="2322576" y="1322832"/>
                </a:cubicBezTo>
                <a:cubicBezTo>
                  <a:pt x="2310384" y="1324864"/>
                  <a:pt x="2298066" y="1326247"/>
                  <a:pt x="2286000" y="1328928"/>
                </a:cubicBezTo>
                <a:cubicBezTo>
                  <a:pt x="2269855" y="1332516"/>
                  <a:pt x="2258237" y="1339761"/>
                  <a:pt x="2243328" y="1347216"/>
                </a:cubicBezTo>
                <a:cubicBezTo>
                  <a:pt x="2222703" y="1357528"/>
                  <a:pt x="2198569" y="1361045"/>
                  <a:pt x="2176272" y="1365504"/>
                </a:cubicBezTo>
                <a:cubicBezTo>
                  <a:pt x="2125303" y="1375698"/>
                  <a:pt x="2154937" y="1381264"/>
                  <a:pt x="2103120" y="1383792"/>
                </a:cubicBezTo>
                <a:cubicBezTo>
                  <a:pt x="2032055" y="1387259"/>
                  <a:pt x="1960880" y="1387856"/>
                  <a:pt x="1889760" y="1389888"/>
                </a:cubicBezTo>
                <a:cubicBezTo>
                  <a:pt x="1837024" y="1381099"/>
                  <a:pt x="1865449" y="1385325"/>
                  <a:pt x="1804416" y="1377696"/>
                </a:cubicBezTo>
                <a:cubicBezTo>
                  <a:pt x="1787307" y="1375557"/>
                  <a:pt x="1779295" y="1354007"/>
                  <a:pt x="1767840" y="1341120"/>
                </a:cubicBezTo>
                <a:cubicBezTo>
                  <a:pt x="1740439" y="1310294"/>
                  <a:pt x="1773098" y="1334326"/>
                  <a:pt x="1737360" y="1304544"/>
                </a:cubicBezTo>
                <a:cubicBezTo>
                  <a:pt x="1705914" y="1278339"/>
                  <a:pt x="1694240" y="1290442"/>
                  <a:pt x="1639824" y="1286256"/>
                </a:cubicBezTo>
                <a:cubicBezTo>
                  <a:pt x="1639824" y="1286256"/>
                  <a:pt x="1615558" y="1294755"/>
                  <a:pt x="1603248" y="1298448"/>
                </a:cubicBezTo>
                <a:cubicBezTo>
                  <a:pt x="1595223" y="1300855"/>
                  <a:pt x="1587079" y="1302901"/>
                  <a:pt x="1578864" y="1304544"/>
                </a:cubicBezTo>
                <a:cubicBezTo>
                  <a:pt x="1527622" y="1314792"/>
                  <a:pt x="1469925" y="1317876"/>
                  <a:pt x="1420368" y="1322832"/>
                </a:cubicBezTo>
                <a:cubicBezTo>
                  <a:pt x="1399748" y="1324894"/>
                  <a:pt x="1379815" y="1331423"/>
                  <a:pt x="1359408" y="1335024"/>
                </a:cubicBezTo>
                <a:cubicBezTo>
                  <a:pt x="1335600" y="1339226"/>
                  <a:pt x="1323172" y="1341149"/>
                  <a:pt x="1317101" y="1341906"/>
                </a:cubicBezTo>
                <a:lnTo>
                  <a:pt x="1314800" y="1342091"/>
                </a:lnTo>
                <a:lnTo>
                  <a:pt x="1316763" y="1341337"/>
                </a:lnTo>
                <a:cubicBezTo>
                  <a:pt x="1317873" y="1340535"/>
                  <a:pt x="1310678" y="1342108"/>
                  <a:pt x="1312134" y="1342306"/>
                </a:cubicBezTo>
                <a:lnTo>
                  <a:pt x="1314800" y="1342091"/>
                </a:lnTo>
                <a:lnTo>
                  <a:pt x="1312258" y="1343068"/>
                </a:lnTo>
                <a:cubicBezTo>
                  <a:pt x="1309414" y="1344002"/>
                  <a:pt x="1305021" y="1345338"/>
                  <a:pt x="1298448" y="1347216"/>
                </a:cubicBezTo>
                <a:cubicBezTo>
                  <a:pt x="1290392" y="1349518"/>
                  <a:pt x="1281338" y="1349155"/>
                  <a:pt x="1274064" y="1353312"/>
                </a:cubicBezTo>
                <a:cubicBezTo>
                  <a:pt x="1248783" y="1367758"/>
                  <a:pt x="1265780" y="1375124"/>
                  <a:pt x="1237488" y="1377696"/>
                </a:cubicBezTo>
                <a:cubicBezTo>
                  <a:pt x="1198985" y="1381196"/>
                  <a:pt x="1160272" y="1381760"/>
                  <a:pt x="1121664" y="1383792"/>
                </a:cubicBezTo>
                <a:cubicBezTo>
                  <a:pt x="1103376" y="1381760"/>
                  <a:pt x="1084950" y="1380721"/>
                  <a:pt x="1066800" y="1377696"/>
                </a:cubicBezTo>
                <a:cubicBezTo>
                  <a:pt x="1060462" y="1376640"/>
                  <a:pt x="1054691" y="1373365"/>
                  <a:pt x="1048512" y="1371600"/>
                </a:cubicBezTo>
                <a:cubicBezTo>
                  <a:pt x="1040456" y="1369298"/>
                  <a:pt x="1032184" y="1367806"/>
                  <a:pt x="1024128" y="1365504"/>
                </a:cubicBezTo>
                <a:cubicBezTo>
                  <a:pt x="1017949" y="1363739"/>
                  <a:pt x="1012019" y="1361173"/>
                  <a:pt x="1005840" y="1359408"/>
                </a:cubicBezTo>
                <a:cubicBezTo>
                  <a:pt x="971396" y="1349567"/>
                  <a:pt x="991009" y="1359681"/>
                  <a:pt x="963168" y="1341120"/>
                </a:cubicBezTo>
                <a:cubicBezTo>
                  <a:pt x="953008" y="1339088"/>
                  <a:pt x="942908" y="1336727"/>
                  <a:pt x="932688" y="1335024"/>
                </a:cubicBezTo>
                <a:cubicBezTo>
                  <a:pt x="918515" y="1332662"/>
                  <a:pt x="904105" y="1331746"/>
                  <a:pt x="890016" y="1328928"/>
                </a:cubicBezTo>
                <a:cubicBezTo>
                  <a:pt x="883715" y="1327668"/>
                  <a:pt x="878001" y="1324226"/>
                  <a:pt x="871728" y="1322832"/>
                </a:cubicBezTo>
                <a:cubicBezTo>
                  <a:pt x="844365" y="1316751"/>
                  <a:pt x="806701" y="1313575"/>
                  <a:pt x="780288" y="1310640"/>
                </a:cubicBezTo>
                <a:cubicBezTo>
                  <a:pt x="768003" y="1309275"/>
                  <a:pt x="755904" y="1306576"/>
                  <a:pt x="743712" y="1304544"/>
                </a:cubicBezTo>
                <a:cubicBezTo>
                  <a:pt x="719328" y="1300480"/>
                  <a:pt x="695007" y="1296019"/>
                  <a:pt x="670560" y="1292352"/>
                </a:cubicBezTo>
                <a:cubicBezTo>
                  <a:pt x="654359" y="1289922"/>
                  <a:pt x="637952" y="1288949"/>
                  <a:pt x="621792" y="1286256"/>
                </a:cubicBezTo>
                <a:cubicBezTo>
                  <a:pt x="613355" y="1284850"/>
                  <a:pt x="588344" y="1278017"/>
                  <a:pt x="579120" y="1274064"/>
                </a:cubicBezTo>
                <a:cubicBezTo>
                  <a:pt x="570767" y="1270484"/>
                  <a:pt x="563089" y="1265452"/>
                  <a:pt x="554736" y="1261872"/>
                </a:cubicBezTo>
                <a:cubicBezTo>
                  <a:pt x="548830" y="1259341"/>
                  <a:pt x="541466" y="1259790"/>
                  <a:pt x="536448" y="1255776"/>
                </a:cubicBezTo>
                <a:cubicBezTo>
                  <a:pt x="530727" y="1251199"/>
                  <a:pt x="528320" y="1243584"/>
                  <a:pt x="524256" y="1237488"/>
                </a:cubicBezTo>
                <a:cubicBezTo>
                  <a:pt x="471845" y="1202547"/>
                  <a:pt x="538157" y="1244439"/>
                  <a:pt x="487680" y="1219200"/>
                </a:cubicBezTo>
                <a:cubicBezTo>
                  <a:pt x="481127" y="1215923"/>
                  <a:pt x="475945" y="1210285"/>
                  <a:pt x="469392" y="1207008"/>
                </a:cubicBezTo>
                <a:cubicBezTo>
                  <a:pt x="463645" y="1204134"/>
                  <a:pt x="456451" y="1204476"/>
                  <a:pt x="451104" y="1200912"/>
                </a:cubicBezTo>
                <a:cubicBezTo>
                  <a:pt x="443931" y="1196130"/>
                  <a:pt x="438912" y="1188720"/>
                  <a:pt x="432816" y="1182624"/>
                </a:cubicBezTo>
                <a:cubicBezTo>
                  <a:pt x="358556" y="1167772"/>
                  <a:pt x="450837" y="1187539"/>
                  <a:pt x="365760" y="1164336"/>
                </a:cubicBezTo>
                <a:cubicBezTo>
                  <a:pt x="355764" y="1161610"/>
                  <a:pt x="345440" y="1160272"/>
                  <a:pt x="335280" y="1158240"/>
                </a:cubicBezTo>
                <a:cubicBezTo>
                  <a:pt x="316377" y="1154459"/>
                  <a:pt x="298704" y="1146048"/>
                  <a:pt x="280416" y="1139952"/>
                </a:cubicBezTo>
                <a:cubicBezTo>
                  <a:pt x="264520" y="1134653"/>
                  <a:pt x="247814" y="1132169"/>
                  <a:pt x="231648" y="1127760"/>
                </a:cubicBezTo>
                <a:cubicBezTo>
                  <a:pt x="225449" y="1126069"/>
                  <a:pt x="219539" y="1123429"/>
                  <a:pt x="213360" y="1121664"/>
                </a:cubicBezTo>
                <a:cubicBezTo>
                  <a:pt x="205304" y="1119362"/>
                  <a:pt x="197104" y="1117600"/>
                  <a:pt x="188976" y="1115568"/>
                </a:cubicBezTo>
                <a:cubicBezTo>
                  <a:pt x="182742" y="1114010"/>
                  <a:pt x="176784" y="1111504"/>
                  <a:pt x="170688" y="1109472"/>
                </a:cubicBezTo>
                <a:lnTo>
                  <a:pt x="152400" y="1103376"/>
                </a:lnTo>
                <a:cubicBezTo>
                  <a:pt x="140208" y="1099312"/>
                  <a:pt x="127058" y="1097425"/>
                  <a:pt x="115824" y="1091184"/>
                </a:cubicBezTo>
                <a:cubicBezTo>
                  <a:pt x="108288" y="1086997"/>
                  <a:pt x="104159" y="1078415"/>
                  <a:pt x="97536" y="1072896"/>
                </a:cubicBezTo>
                <a:cubicBezTo>
                  <a:pt x="91908" y="1068206"/>
                  <a:pt x="83938" y="1066332"/>
                  <a:pt x="79248" y="1060704"/>
                </a:cubicBezTo>
                <a:cubicBezTo>
                  <a:pt x="73430" y="1053723"/>
                  <a:pt x="71565" y="1044210"/>
                  <a:pt x="67056" y="1036320"/>
                </a:cubicBezTo>
                <a:cubicBezTo>
                  <a:pt x="63421" y="1029959"/>
                  <a:pt x="58928" y="1024128"/>
                  <a:pt x="54864" y="1018032"/>
                </a:cubicBezTo>
                <a:cubicBezTo>
                  <a:pt x="39890" y="995571"/>
                  <a:pt x="10666" y="969249"/>
                  <a:pt x="6096" y="938784"/>
                </a:cubicBezTo>
                <a:cubicBezTo>
                  <a:pt x="1565" y="908574"/>
                  <a:pt x="2032" y="877824"/>
                  <a:pt x="0" y="847344"/>
                </a:cubicBezTo>
                <a:cubicBezTo>
                  <a:pt x="7293" y="840052"/>
                  <a:pt x="12506" y="834753"/>
                  <a:pt x="16151" y="830994"/>
                </a:cubicBezTo>
                <a:lnTo>
                  <a:pt x="20217" y="826699"/>
                </a:lnTo>
                <a:lnTo>
                  <a:pt x="16734" y="833453"/>
                </a:lnTo>
                <a:cubicBezTo>
                  <a:pt x="18086" y="834071"/>
                  <a:pt x="23343" y="831782"/>
                  <a:pt x="36576" y="822960"/>
                </a:cubicBezTo>
                <a:cubicBezTo>
                  <a:pt x="43749" y="818178"/>
                  <a:pt x="48768" y="810768"/>
                  <a:pt x="54864" y="804672"/>
                </a:cubicBezTo>
                <a:lnTo>
                  <a:pt x="91440" y="792480"/>
                </a:lnTo>
                <a:cubicBezTo>
                  <a:pt x="107797" y="787028"/>
                  <a:pt x="115129" y="767359"/>
                  <a:pt x="128016" y="755904"/>
                </a:cubicBezTo>
                <a:cubicBezTo>
                  <a:pt x="133492" y="751037"/>
                  <a:pt x="140676" y="748402"/>
                  <a:pt x="146304" y="743712"/>
                </a:cubicBezTo>
                <a:cubicBezTo>
                  <a:pt x="152927" y="738193"/>
                  <a:pt x="157695" y="730597"/>
                  <a:pt x="164592" y="725424"/>
                </a:cubicBezTo>
                <a:cubicBezTo>
                  <a:pt x="175783" y="717031"/>
                  <a:pt x="205245" y="701260"/>
                  <a:pt x="219456" y="694944"/>
                </a:cubicBezTo>
                <a:cubicBezTo>
                  <a:pt x="279430" y="668289"/>
                  <a:pt x="218930" y="697593"/>
                  <a:pt x="286512" y="670560"/>
                </a:cubicBezTo>
                <a:cubicBezTo>
                  <a:pt x="294949" y="667185"/>
                  <a:pt x="302387" y="661559"/>
                  <a:pt x="310896" y="658368"/>
                </a:cubicBezTo>
                <a:cubicBezTo>
                  <a:pt x="323412" y="653675"/>
                  <a:pt x="354173" y="649073"/>
                  <a:pt x="365760" y="646176"/>
                </a:cubicBezTo>
                <a:cubicBezTo>
                  <a:pt x="371994" y="644618"/>
                  <a:pt x="377814" y="641638"/>
                  <a:pt x="384048" y="640080"/>
                </a:cubicBezTo>
                <a:cubicBezTo>
                  <a:pt x="394100" y="637567"/>
                  <a:pt x="404698" y="637261"/>
                  <a:pt x="414528" y="633984"/>
                </a:cubicBezTo>
                <a:cubicBezTo>
                  <a:pt x="423149" y="631110"/>
                  <a:pt x="430559" y="625372"/>
                  <a:pt x="438912" y="621792"/>
                </a:cubicBezTo>
                <a:cubicBezTo>
                  <a:pt x="444818" y="619261"/>
                  <a:pt x="451853" y="619260"/>
                  <a:pt x="457200" y="615696"/>
                </a:cubicBezTo>
                <a:cubicBezTo>
                  <a:pt x="472725" y="605346"/>
                  <a:pt x="477457" y="593432"/>
                  <a:pt x="487680" y="579120"/>
                </a:cubicBezTo>
                <a:cubicBezTo>
                  <a:pt x="493585" y="570852"/>
                  <a:pt x="501842" y="564020"/>
                  <a:pt x="505968" y="554736"/>
                </a:cubicBezTo>
                <a:cubicBezTo>
                  <a:pt x="510176" y="545268"/>
                  <a:pt x="510032" y="534416"/>
                  <a:pt x="512064" y="524256"/>
                </a:cubicBezTo>
                <a:cubicBezTo>
                  <a:pt x="547005" y="471845"/>
                  <a:pt x="505113" y="538157"/>
                  <a:pt x="530352" y="487680"/>
                </a:cubicBezTo>
                <a:cubicBezTo>
                  <a:pt x="563552" y="421280"/>
                  <a:pt x="535891" y="495448"/>
                  <a:pt x="560832" y="420624"/>
                </a:cubicBezTo>
                <a:cubicBezTo>
                  <a:pt x="566579" y="403382"/>
                  <a:pt x="578226" y="388633"/>
                  <a:pt x="585216" y="371856"/>
                </a:cubicBezTo>
                <a:cubicBezTo>
                  <a:pt x="588438" y="364122"/>
                  <a:pt x="588370" y="355317"/>
                  <a:pt x="591312" y="347472"/>
                </a:cubicBezTo>
                <a:cubicBezTo>
                  <a:pt x="594503" y="338963"/>
                  <a:pt x="599813" y="331392"/>
                  <a:pt x="603504" y="323088"/>
                </a:cubicBezTo>
                <a:cubicBezTo>
                  <a:pt x="607948" y="313088"/>
                  <a:pt x="609336" y="301512"/>
                  <a:pt x="615696" y="292608"/>
                </a:cubicBezTo>
                <a:cubicBezTo>
                  <a:pt x="619954" y="286646"/>
                  <a:pt x="629216" y="285979"/>
                  <a:pt x="633984" y="280416"/>
                </a:cubicBezTo>
                <a:cubicBezTo>
                  <a:pt x="641695" y="271420"/>
                  <a:pt x="646176" y="260096"/>
                  <a:pt x="652272" y="249936"/>
                </a:cubicBezTo>
                <a:cubicBezTo>
                  <a:pt x="684784" y="225552"/>
                  <a:pt x="670560" y="239776"/>
                  <a:pt x="694944" y="207264"/>
                </a:cubicBezTo>
                <a:cubicBezTo>
                  <a:pt x="707136" y="191008"/>
                  <a:pt x="727456" y="182880"/>
                  <a:pt x="743712" y="170688"/>
                </a:cubicBezTo>
                <a:cubicBezTo>
                  <a:pt x="755434" y="161896"/>
                  <a:pt x="767479" y="153420"/>
                  <a:pt x="780288" y="146304"/>
                </a:cubicBezTo>
                <a:cubicBezTo>
                  <a:pt x="787443" y="142329"/>
                  <a:pt x="817221" y="135547"/>
                  <a:pt x="822960" y="134112"/>
                </a:cubicBezTo>
                <a:cubicBezTo>
                  <a:pt x="872651" y="128591"/>
                  <a:pt x="871401" y="129738"/>
                  <a:pt x="914400" y="121920"/>
                </a:cubicBezTo>
                <a:cubicBezTo>
                  <a:pt x="936333" y="117932"/>
                  <a:pt x="966014" y="110458"/>
                  <a:pt x="987552" y="109728"/>
                </a:cubicBezTo>
                <a:cubicBezTo>
                  <a:pt x="1288001" y="99543"/>
                  <a:pt x="1304544" y="112776"/>
                  <a:pt x="1365504" y="109728"/>
                </a:cubicBezTo>
                <a:cubicBezTo>
                  <a:pt x="1426464" y="106680"/>
                  <a:pt x="1330769" y="111165"/>
                  <a:pt x="1353312" y="91440"/>
                </a:cubicBezTo>
                <a:cubicBezTo>
                  <a:pt x="1423622" y="29919"/>
                  <a:pt x="1339652" y="111196"/>
                  <a:pt x="1420368" y="30480"/>
                </a:cubicBezTo>
                <a:lnTo>
                  <a:pt x="1444752" y="24384"/>
                </a:lnTo>
                <a:cubicBezTo>
                  <a:pt x="1463454" y="19709"/>
                  <a:pt x="1480347" y="6651"/>
                  <a:pt x="1499616" y="6096"/>
                </a:cubicBezTo>
                <a:lnTo>
                  <a:pt x="2292096" y="0"/>
                </a:lnTo>
                <a:close/>
              </a:path>
            </a:pathLst>
          </a:custGeom>
        </p:spPr>
      </p:pic>
      <p:sp>
        <p:nvSpPr>
          <p:cNvPr id="24" name="文本框 23">
            <a:extLst>
              <a:ext uri="{FF2B5EF4-FFF2-40B4-BE49-F238E27FC236}">
                <a16:creationId xmlns:a16="http://schemas.microsoft.com/office/drawing/2014/main" id="{4F1636CE-4BAB-48CE-BA1F-378CB14EC588}"/>
              </a:ext>
            </a:extLst>
          </p:cNvPr>
          <p:cNvSpPr txBox="1"/>
          <p:nvPr/>
        </p:nvSpPr>
        <p:spPr>
          <a:xfrm>
            <a:off x="4299925" y="202824"/>
            <a:ext cx="3592149"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直接与硬件做交互</a:t>
            </a:r>
          </a:p>
        </p:txBody>
      </p:sp>
      <p:grpSp>
        <p:nvGrpSpPr>
          <p:cNvPr id="26" name="组合 25">
            <a:extLst>
              <a:ext uri="{FF2B5EF4-FFF2-40B4-BE49-F238E27FC236}">
                <a16:creationId xmlns:a16="http://schemas.microsoft.com/office/drawing/2014/main" id="{C16B8E7D-E60D-4DD4-BA91-ACA509F05C99}"/>
              </a:ext>
            </a:extLst>
          </p:cNvPr>
          <p:cNvGrpSpPr/>
          <p:nvPr/>
        </p:nvGrpSpPr>
        <p:grpSpPr>
          <a:xfrm>
            <a:off x="3997649" y="403458"/>
            <a:ext cx="604552" cy="121952"/>
            <a:chOff x="3009419" y="1273216"/>
            <a:chExt cx="604552" cy="121952"/>
          </a:xfrm>
          <a:solidFill>
            <a:schemeClr val="bg1"/>
          </a:solidFill>
        </p:grpSpPr>
        <p:sp>
          <p:nvSpPr>
            <p:cNvPr id="27" name="椭圆 26">
              <a:extLst>
                <a:ext uri="{FF2B5EF4-FFF2-40B4-BE49-F238E27FC236}">
                  <a16:creationId xmlns:a16="http://schemas.microsoft.com/office/drawing/2014/main" id="{9D7BB139-A98B-4FDC-8B02-2405008F2CD8}"/>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a:extLst>
                <a:ext uri="{FF2B5EF4-FFF2-40B4-BE49-F238E27FC236}">
                  <a16:creationId xmlns:a16="http://schemas.microsoft.com/office/drawing/2014/main" id="{D4313692-B9DC-4352-B47D-0A0749CB7B83}"/>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椭圆 29">
              <a:extLst>
                <a:ext uri="{FF2B5EF4-FFF2-40B4-BE49-F238E27FC236}">
                  <a16:creationId xmlns:a16="http://schemas.microsoft.com/office/drawing/2014/main" id="{386A815E-C2A7-4EC7-99EC-AA0E518EA092}"/>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1" name="组合 30">
            <a:extLst>
              <a:ext uri="{FF2B5EF4-FFF2-40B4-BE49-F238E27FC236}">
                <a16:creationId xmlns:a16="http://schemas.microsoft.com/office/drawing/2014/main" id="{BD08A696-7C88-4D5B-AB17-993F2008907C}"/>
              </a:ext>
            </a:extLst>
          </p:cNvPr>
          <p:cNvGrpSpPr/>
          <p:nvPr/>
        </p:nvGrpSpPr>
        <p:grpSpPr>
          <a:xfrm>
            <a:off x="7589798" y="403458"/>
            <a:ext cx="604552" cy="121952"/>
            <a:chOff x="3009419" y="1273216"/>
            <a:chExt cx="604552" cy="121952"/>
          </a:xfrm>
          <a:solidFill>
            <a:schemeClr val="bg1"/>
          </a:solidFill>
        </p:grpSpPr>
        <p:sp>
          <p:nvSpPr>
            <p:cNvPr id="32" name="椭圆 31">
              <a:extLst>
                <a:ext uri="{FF2B5EF4-FFF2-40B4-BE49-F238E27FC236}">
                  <a16:creationId xmlns:a16="http://schemas.microsoft.com/office/drawing/2014/main" id="{7D954AD6-FAB7-4FCF-ACD1-3D6ACF6925E1}"/>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a:extLst>
                <a:ext uri="{FF2B5EF4-FFF2-40B4-BE49-F238E27FC236}">
                  <a16:creationId xmlns:a16="http://schemas.microsoft.com/office/drawing/2014/main" id="{465BBB78-19B0-44DC-9D55-5B28E8F4E9A0}"/>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a:extLst>
                <a:ext uri="{FF2B5EF4-FFF2-40B4-BE49-F238E27FC236}">
                  <a16:creationId xmlns:a16="http://schemas.microsoft.com/office/drawing/2014/main" id="{FC65148D-41E0-45E4-A57B-DB145BDD9F8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4" name="矩形 13">
            <a:extLst>
              <a:ext uri="{FF2B5EF4-FFF2-40B4-BE49-F238E27FC236}">
                <a16:creationId xmlns:a16="http://schemas.microsoft.com/office/drawing/2014/main" id="{4347249E-B96D-4774-B2D2-7A4546BC861E}"/>
              </a:ext>
            </a:extLst>
          </p:cNvPr>
          <p:cNvSpPr/>
          <p:nvPr/>
        </p:nvSpPr>
        <p:spPr>
          <a:xfrm>
            <a:off x="13593" y="1445691"/>
            <a:ext cx="12192000" cy="43609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6090188-49E0-44D8-B086-AEAD20634C52}"/>
              </a:ext>
            </a:extLst>
          </p:cNvPr>
          <p:cNvSpPr txBox="1"/>
          <p:nvPr/>
        </p:nvSpPr>
        <p:spPr>
          <a:xfrm>
            <a:off x="174930" y="2372575"/>
            <a:ext cx="7536820" cy="1658980"/>
          </a:xfrm>
          <a:prstGeom prst="rect">
            <a:avLst/>
          </a:prstGeom>
          <a:noFill/>
        </p:spPr>
        <p:txBody>
          <a:bodyPr wrap="square" rtlCol="0">
            <a:spAutoFit/>
          </a:bodyPr>
          <a:lstStyle/>
          <a:p>
            <a:pPr>
              <a:lnSpc>
                <a:spcPct val="125000"/>
              </a:lnSpc>
            </a:pPr>
            <a:r>
              <a:rPr lang="zh-CN" altLang="en-US" sz="2800" dirty="0">
                <a:solidFill>
                  <a:schemeClr val="bg1"/>
                </a:solidFill>
                <a:latin typeface="微软雅黑" panose="020B0503020204020204" pitchFamily="34" charset="-122"/>
                <a:ea typeface="微软雅黑" panose="020B0503020204020204" pitchFamily="34" charset="-122"/>
              </a:rPr>
              <a:t>我们操作系统的启动由于是很接近于底层的，使用高级语言显然不可能，我们就需要可以直接与硬件做交互的汇编语言。</a:t>
            </a:r>
          </a:p>
        </p:txBody>
      </p:sp>
      <p:sp>
        <p:nvSpPr>
          <p:cNvPr id="20" name="文本框 19">
            <a:extLst>
              <a:ext uri="{FF2B5EF4-FFF2-40B4-BE49-F238E27FC236}">
                <a16:creationId xmlns:a16="http://schemas.microsoft.com/office/drawing/2014/main" id="{1B5F8197-376F-4EA6-8374-2CB8786E4A1A}"/>
              </a:ext>
            </a:extLst>
          </p:cNvPr>
          <p:cNvSpPr txBox="1"/>
          <p:nvPr/>
        </p:nvSpPr>
        <p:spPr>
          <a:xfrm>
            <a:off x="252611" y="1718512"/>
            <a:ext cx="2640058" cy="461665"/>
          </a:xfrm>
          <a:prstGeom prst="rect">
            <a:avLst/>
          </a:prstGeom>
          <a:solidFill>
            <a:schemeClr val="bg1"/>
          </a:solidFill>
        </p:spPr>
        <p:txBody>
          <a:bodyPr wrap="square" rtlCol="0">
            <a:spAutoFit/>
          </a:bodyPr>
          <a:lstStyle/>
          <a:p>
            <a:pPr algn="dist"/>
            <a:r>
              <a:rPr lang="zh-CN" altLang="en-US" sz="2400" b="1" dirty="0">
                <a:solidFill>
                  <a:schemeClr val="accent1"/>
                </a:solidFill>
                <a:latin typeface="微软雅黑" panose="020B0503020204020204" pitchFamily="34" charset="-122"/>
                <a:ea typeface="微软雅黑" panose="020B0503020204020204" pitchFamily="34" charset="-122"/>
              </a:rPr>
              <a:t>操作系统的启动</a:t>
            </a:r>
          </a:p>
        </p:txBody>
      </p:sp>
    </p:spTree>
    <p:extLst>
      <p:ext uri="{BB962C8B-B14F-4D97-AF65-F5344CB8AC3E}">
        <p14:creationId xmlns:p14="http://schemas.microsoft.com/office/powerpoint/2010/main" val="2415296995"/>
      </p:ext>
    </p:extLst>
  </p:cSld>
  <p:clrMapOvr>
    <a:masterClrMapping/>
  </p:clrMapOvr>
</p:sld>
</file>

<file path=ppt/theme/theme1.xml><?xml version="1.0" encoding="utf-8"?>
<a:theme xmlns:a="http://schemas.openxmlformats.org/drawingml/2006/main" name="Office 主题​​">
  <a:themeElements>
    <a:clrScheme name="自定义 678">
      <a:dk1>
        <a:sysClr val="windowText" lastClr="000000"/>
      </a:dk1>
      <a:lt1>
        <a:sysClr val="window" lastClr="FFFFFF"/>
      </a:lt1>
      <a:dk2>
        <a:srgbClr val="44546A"/>
      </a:dk2>
      <a:lt2>
        <a:srgbClr val="E7E6E6"/>
      </a:lt2>
      <a:accent1>
        <a:srgbClr val="29B2D7"/>
      </a:accent1>
      <a:accent2>
        <a:srgbClr val="4EBFDE"/>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372</Words>
  <Application>Microsoft Office PowerPoint</Application>
  <PresentationFormat>宽屏</PresentationFormat>
  <Paragraphs>36</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方正启体简体</vt:lpstr>
      <vt:lpstr>华文细黑</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周 鹏飞</cp:lastModifiedBy>
  <cp:revision>35</cp:revision>
  <dcterms:created xsi:type="dcterms:W3CDTF">2019-03-18T05:24:18Z</dcterms:created>
  <dcterms:modified xsi:type="dcterms:W3CDTF">2022-11-11T03:20:51Z</dcterms:modified>
</cp:coreProperties>
</file>