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5C11-8C76-BAE6-D5CB-7B2B2FB9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E1FD9-D794-FF1E-584A-AA5629AD0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5AFDE-E248-3B7D-B422-5941C015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8B1A0-F31F-B73B-A477-34441C86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08025-D466-9BFB-872A-86E0F7D1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2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D8F89-4712-75D3-DF7A-112B0DD8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15DAC-7C53-5504-BE1D-D187F8E3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5D585-8CC6-BB51-9114-0C4F8C0A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D6BF6-3521-6A26-F537-2223CCA7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EFC8D-A216-EC35-407A-D4828115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2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D2248-9366-3F31-B8D1-3AFE84E7C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296C7-9FD9-0B25-E2F2-C7377D08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45AE6-A285-6E42-3795-2A6947B8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CA1CA-A635-EE10-AB22-046CC797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0D7F5-206C-EB14-EE9B-BC390946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C77B1-5C74-6513-B3A7-7EEC5153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D3B97-AC58-65A0-CC4F-91979558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A271D-2CD2-4DBF-DE6A-57829C04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0EA81-7172-E1CC-C184-6D557E48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682CB-3E2A-E635-B908-E085525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9A5D2-34A3-3926-62B6-32EAA512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12D2D-861B-C45E-FC69-5827ABC13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7108F-8997-95C2-8A6F-BBA03943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50103-92D1-904D-D9E3-F6499875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6F36B-9C24-1227-CC21-0ED746F6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ABF14-056E-E3CE-3B8D-91EE902A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8BC75-C557-2AAB-2E10-D06C92B68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3543F-9120-62EC-6609-135C75D09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3BBA0-1AB7-BA2C-C351-54CBA80B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83CD7-56B9-EE52-5410-AB6AA502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E4870-0F06-8FFF-4A59-1BFF90EC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1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79B44-0C8A-472C-87FA-999D759C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FB98B-75FC-24AA-110F-45A9333C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9C037-85C4-CB84-59DD-C2AD0D13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6D311D-107B-0265-D438-D5ACC11AE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0C1E2-73EB-154A-168D-5F121204B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B0737-DB4F-CD2E-6D4B-FE6D1C59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7A1596-D3DA-9CAB-6D1B-9A06107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650E3A-B5D8-4C45-9037-47EBFD57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3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800B0-240A-6859-9904-33143E6C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471FA-CF2F-9A35-B0CF-09D1F1E5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DA873E-79CD-8938-F301-627EF545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ABD4FD-B564-D022-07F5-AA405746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50D05-BCFB-8EED-CDDE-AB21CAEB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1F0912-6394-03BE-B51D-417F41D3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538E0-EDA9-A007-B00E-2B451A58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2F65A-6290-5E17-59C5-748D2AE9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750E9-1A2B-2A25-98FA-5A0A5C49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671F7-5689-4CE4-40B0-D7323C03E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C0F86-6602-E7BC-A9C4-1221FE6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E2620-B375-CC9A-024E-91256758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A046C-02D0-93FE-9733-6C58039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9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17CEA-1C94-BCD6-3149-318AD6E4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37F366-F327-634D-1C5A-3D4E73F36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D1914-330B-97F9-1046-A36EC465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A0914-9F91-6CB1-903C-DEBB236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17E4B-7871-59E6-81E0-13A0689A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C41E5-B620-1891-666B-9036DAB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ECAED0-4CFA-C7C2-A7F5-F09B6916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53EDF-756D-700D-AF47-72FE35E1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D8C16-968D-E0A4-4832-9B637B788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1A28-5AFB-4B91-AEFC-7D417BE4283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AF016-221E-C3B4-996F-1A97B8624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C5100-12C9-6FCF-97AB-610F054F6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834B-8939-4B66-AD85-6F56ECDC9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3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02EC0-4544-1720-F3AB-A076160F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汇编的适用场景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81CE75-C57A-19CF-0B4F-AC077A0D8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0" y="5989638"/>
            <a:ext cx="1693333" cy="267229"/>
          </a:xfrm>
        </p:spPr>
        <p:txBody>
          <a:bodyPr>
            <a:normAutofit lnSpcReduction="10000"/>
          </a:bodyPr>
          <a:lstStyle/>
          <a:p>
            <a:r>
              <a:rPr lang="zh-CN" altLang="en-US" sz="1400" dirty="0"/>
              <a:t>汇报人：周鹏飞</a:t>
            </a:r>
          </a:p>
        </p:txBody>
      </p:sp>
    </p:spTree>
    <p:extLst>
      <p:ext uri="{BB962C8B-B14F-4D97-AF65-F5344CB8AC3E}">
        <p14:creationId xmlns:p14="http://schemas.microsoft.com/office/powerpoint/2010/main" val="104956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2C3DE-FD59-D349-850A-0E1CE027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6" y="330199"/>
            <a:ext cx="1617133" cy="701675"/>
          </a:xfrm>
        </p:spPr>
        <p:txBody>
          <a:bodyPr/>
          <a:lstStyle/>
          <a:p>
            <a:r>
              <a:rPr lang="zh-CN" altLang="en-US" dirty="0"/>
              <a:t>目录：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ADA9E-1920-6FF3-1763-41F30DAE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963737"/>
            <a:ext cx="10515600" cy="167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漏洞注入与攻击；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编写操作系统；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利用汇编来提高程序的执行速度；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368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4A91-29E7-23D1-13F7-1EAD6CBA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漏洞注入与攻击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F7ED3-AE6E-0E45-F56E-39112004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我们对于一些程序是可以对其进行攻击的</a:t>
            </a:r>
            <a:r>
              <a:rPr lang="en-US" altLang="zh-CN" dirty="0"/>
              <a:t>!</a:t>
            </a:r>
          </a:p>
          <a:p>
            <a:pPr marL="0" indent="0">
              <a:buNone/>
            </a:pPr>
            <a:r>
              <a:rPr lang="zh-CN" altLang="en-US" dirty="0"/>
              <a:t>攻击的流程</a:t>
            </a:r>
            <a:r>
              <a:rPr lang="en-US" altLang="zh-CN" dirty="0"/>
              <a:t>;</a:t>
            </a:r>
          </a:p>
          <a:p>
            <a:pPr>
              <a:buFontTx/>
              <a:buChar char="-"/>
            </a:pPr>
            <a:r>
              <a:rPr lang="zh-CN" altLang="en-US" dirty="0"/>
              <a:t>先利用一些工具，比如说</a:t>
            </a:r>
            <a:r>
              <a:rPr lang="en-US" altLang="zh-CN" dirty="0" err="1"/>
              <a:t>OllDbg</a:t>
            </a:r>
            <a:r>
              <a:rPr lang="zh-CN" altLang="en-US" dirty="0"/>
              <a:t>等工具，来进行反汇编，理清楚程序的整体架构；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针对某几处，我们可以利用一些软件去修改其二进制值；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39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C4530D-3BBE-D03D-70AF-230FEBA8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581150"/>
            <a:ext cx="11039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4A91-29E7-23D1-13F7-1EAD6CBA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漏洞注入与攻击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F7ED3-AE6E-0E45-F56E-39112004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zh-CN" altLang="en-US" dirty="0"/>
              <a:t>我们也可以进行修改其邻接变量；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修改程序的执行流程；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直接向程序植入代码；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1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4A91-29E7-23D1-13F7-1EAD6CBA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编写操作系统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F7ED3-AE6E-0E45-F56E-39112004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电脑在启动的时候会去执行</a:t>
            </a:r>
            <a:r>
              <a:rPr lang="en-US" altLang="zh-CN" dirty="0"/>
              <a:t>BIOS</a:t>
            </a:r>
            <a:r>
              <a:rPr lang="zh-CN" altLang="en-US" dirty="0"/>
              <a:t>中的汇编代码，将引导程序直接读入内存中，从而执行这个引导程序；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因为这些都是面向硬件的，所以说我们必须使用汇编语言来编写。</a:t>
            </a:r>
          </a:p>
        </p:txBody>
      </p:sp>
    </p:spTree>
    <p:extLst>
      <p:ext uri="{BB962C8B-B14F-4D97-AF65-F5344CB8AC3E}">
        <p14:creationId xmlns:p14="http://schemas.microsoft.com/office/powerpoint/2010/main" val="30662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4A91-29E7-23D1-13F7-1EAD6CBA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3. </a:t>
            </a:r>
            <a:r>
              <a:rPr lang="zh-CN" altLang="en-US" sz="3200" dirty="0"/>
              <a:t>利用内嵌</a:t>
            </a:r>
            <a:r>
              <a:rPr lang="zh-CN" altLang="en-US" sz="3200"/>
              <a:t>汇编来提高程序的执行速度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9936B4-D5D3-47AE-EEA3-43110F87A6E5}"/>
              </a:ext>
            </a:extLst>
          </p:cNvPr>
          <p:cNvSpPr txBox="1"/>
          <p:nvPr/>
        </p:nvSpPr>
        <p:spPr>
          <a:xfrm>
            <a:off x="982133" y="1871133"/>
            <a:ext cx="82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速度会更快！！！</a:t>
            </a:r>
          </a:p>
        </p:txBody>
      </p:sp>
    </p:spTree>
    <p:extLst>
      <p:ext uri="{BB962C8B-B14F-4D97-AF65-F5344CB8AC3E}">
        <p14:creationId xmlns:p14="http://schemas.microsoft.com/office/powerpoint/2010/main" val="310711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186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汇编的适用场景</vt:lpstr>
      <vt:lpstr>目录：</vt:lpstr>
      <vt:lpstr>1. 漏洞注入与攻击</vt:lpstr>
      <vt:lpstr>PowerPoint 演示文稿</vt:lpstr>
      <vt:lpstr>1. 漏洞注入与攻击</vt:lpstr>
      <vt:lpstr>2. 编写操作系统</vt:lpstr>
      <vt:lpstr>3. 利用内嵌汇编来提高程序的执行速度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汇编的适用场景</dc:title>
  <dc:creator>周 鹏飞</dc:creator>
  <cp:lastModifiedBy>周 鹏飞</cp:lastModifiedBy>
  <cp:revision>17</cp:revision>
  <dcterms:created xsi:type="dcterms:W3CDTF">2022-11-04T02:08:39Z</dcterms:created>
  <dcterms:modified xsi:type="dcterms:W3CDTF">2022-11-07T09:19:48Z</dcterms:modified>
</cp:coreProperties>
</file>