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2" d="100"/>
          <a:sy n="102" d="100"/>
        </p:scale>
        <p:origin x="-720" y="-3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18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>
              <a:lumMod val="75000"/>
            </a:schemeClr>
          </a:fgClr>
          <a:bgClr>
            <a:schemeClr val="accent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362137" y="2971885"/>
            <a:ext cx="8610600" cy="26765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KARTHI S</a:t>
            </a:r>
          </a:p>
          <a:p>
            <a:r>
              <a:rPr lang="en-US" sz="2400" dirty="0"/>
              <a:t>REGISTER NO :20324U48015</a:t>
            </a:r>
          </a:p>
          <a:p>
            <a:r>
              <a:rPr lang="en-US" sz="2400" dirty="0"/>
              <a:t> NMID: </a:t>
            </a:r>
            <a:r>
              <a:rPr lang="en-US" altLang="en-US" sz="2400" dirty="0"/>
              <a:t>A30921DCECE63DDAFC546849EB2C83A5</a:t>
            </a:r>
          </a:p>
          <a:p>
            <a:r>
              <a:rPr lang="en-US" sz="2400" dirty="0"/>
              <a:t>DEPARTMENT: B.Sc DATA SCIENCE</a:t>
            </a:r>
          </a:p>
          <a:p>
            <a:r>
              <a:rPr lang="en-US" sz="2400" dirty="0"/>
              <a:t>COLLEGE: DR.M.G.R.CHOCKALINGAM ARTS COLLEGE</a:t>
            </a:r>
          </a:p>
          <a:p>
            <a:r>
              <a:rPr lang="en-US" sz="2400" dirty="0"/>
              <a:t>UNIVERSITY: THIRUVALLUVAR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428268"/>
            <a:ext cx="848042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RESULTS AND </a:t>
            </a:r>
            <a:r>
              <a:rPr lang="en-IN" spc="15" dirty="0" smtClean="0"/>
              <a:t/>
            </a:r>
            <a:br>
              <a:rPr lang="en-IN" spc="15" dirty="0" smtClean="0"/>
            </a:br>
            <a:r>
              <a:rPr lang="en-IN" spc="15" dirty="0" smtClean="0"/>
              <a:t>SCREENSHOTS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4800"/>
            <a:ext cx="71628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7550"/>
          </a:xfrm>
        </p:spPr>
        <p:txBody>
          <a:bodyPr/>
          <a:lstStyle/>
          <a:p>
            <a:r>
              <a:rPr lang="en-US" sz="2400" dirty="0"/>
              <a:t>The image you uploaded contains the word **"CONCLUSION"** in bold, uppercase text.</a:t>
            </a:r>
          </a:p>
          <a:p>
            <a:endParaRPr lang="en-US" sz="2400" dirty="0"/>
          </a:p>
          <a:p>
            <a:r>
              <a:rPr lang="en-US" sz="2400" dirty="0"/>
              <a:t>If you’d like help writing a conclusion for something specific (like an essay, report, presentation, etc.), just let me know the topic and what you've already covered — I can help you craft a clear and effective conclusion!</a:t>
            </a:r>
          </a:p>
          <a:p>
            <a:endParaRPr lang="en-US"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LINK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https://github.com/10-karthi-12/Digital-Portfolio.git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362200"/>
            <a:ext cx="2468562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86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>
                <a:sym typeface="+mn-ea"/>
              </a:rPr>
              <a:t>                          </a:t>
            </a:r>
            <a:r>
              <a:rPr spc="5" dirty="0">
                <a:sym typeface="+mn-ea"/>
              </a:rPr>
              <a:t>PROJECT</a:t>
            </a:r>
            <a:r>
              <a:rPr spc="-85" dirty="0">
                <a:sym typeface="+mn-ea"/>
              </a:rPr>
              <a:t> </a:t>
            </a:r>
            <a:r>
              <a:rPr spc="25" dirty="0">
                <a:sym typeface="+mn-ea"/>
              </a:rPr>
              <a:t>TITLE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                       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                 A Personal Web Showcase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pc="25" dirty="0">
                <a:sym typeface="+mn-ea"/>
              </a:rPr>
              <a:t>A</a:t>
            </a:r>
            <a:r>
              <a:rPr spc="-5" dirty="0">
                <a:sym typeface="+mn-ea"/>
              </a:rPr>
              <a:t>G</a:t>
            </a:r>
            <a:r>
              <a:rPr spc="-35" dirty="0">
                <a:sym typeface="+mn-ea"/>
              </a:rPr>
              <a:t>E</a:t>
            </a:r>
            <a:r>
              <a:rPr spc="15" dirty="0">
                <a:sym typeface="+mn-ea"/>
              </a:rPr>
              <a:t>N</a:t>
            </a:r>
            <a:r>
              <a:rPr dirty="0">
                <a:sym typeface="+mn-ea"/>
              </a:rPr>
              <a:t>DA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Statement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Overview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Users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Tools and Technologies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Portfolio design and Layout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Features and Functionality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 and 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Screenshots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Conclusion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Github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Link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9200" y="609283"/>
            <a:ext cx="6316980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lang="en-US" sz="4250" dirty="0"/>
              <a:t> 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838200" y="1905000"/>
            <a:ext cx="7333615" cy="3558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965200" y="2032000"/>
            <a:ext cx="7333615" cy="3558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/>
              <a:t>In today's competitive digital world, having a professional online presence is essential for individuals seeking to showcase their skills, experience, and projects effectively. Many aspiring developers and professionals struggle to present their work in a well-organized, visually appealing, and accessible way to potential employers or clients.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Digital Portfolio Website project involves designing and developing a personal website that serves as a professional showcase for an individual's skills, projects, and contact information. Built using HTML, CSS, and JavaScript, this responsive website will provide an intuitive and visually appealing interface accessible across devices.</a:t>
            </a:r>
          </a:p>
        </p:txBody>
      </p: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146844"/>
            <a:ext cx="10972800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lang="en-US" sz="4250" spc="5" dirty="0"/>
              <a:t>  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chemeClr val="tx1"/>
                </a:solidFill>
                <a:uFillTx/>
              </a:rPr>
              <a:t>The end users of the Digital Portfolio Website include:</a:t>
            </a:r>
          </a:p>
          <a:p>
            <a:endParaRPr lang="en-US" altLang="en-US" sz="1800" dirty="0">
              <a:solidFill>
                <a:schemeClr val="tx1"/>
              </a:solidFill>
              <a:uFillTx/>
            </a:endParaRPr>
          </a:p>
          <a:p>
            <a:r>
              <a:rPr lang="en-US" altLang="en-US" sz="1800" dirty="0">
                <a:solidFill>
                  <a:schemeClr val="tx1"/>
                </a:solidFill>
                <a:uFillTx/>
              </a:rPr>
              <a:t>Potential Employers and Recruiters</a:t>
            </a:r>
          </a:p>
          <a:p>
            <a:endParaRPr lang="en-US" altLang="en-US" sz="1800" dirty="0">
              <a:solidFill>
                <a:schemeClr val="tx1"/>
              </a:solidFill>
              <a:uFillTx/>
            </a:endParaRPr>
          </a:p>
          <a:p>
            <a:r>
              <a:rPr lang="en-US" altLang="en-US" sz="1800" dirty="0">
                <a:solidFill>
                  <a:schemeClr val="tx1"/>
                </a:solidFill>
                <a:uFillTx/>
              </a:rPr>
              <a:t>Individuals or companies looking to evaluate your skills, experience, and projects when considering you for job opportunities or internships.</a:t>
            </a:r>
          </a:p>
          <a:p>
            <a:endParaRPr lang="en-US" altLang="en-US" sz="1800" dirty="0">
              <a:solidFill>
                <a:schemeClr val="tx1"/>
              </a:solidFill>
              <a:uFillTx/>
            </a:endParaRPr>
          </a:p>
          <a:p>
            <a:r>
              <a:rPr lang="en-US" altLang="en-US" sz="1800" dirty="0">
                <a:solidFill>
                  <a:schemeClr val="tx1"/>
                </a:solidFill>
                <a:uFillTx/>
              </a:rPr>
              <a:t>Clients and Collaborators</a:t>
            </a:r>
          </a:p>
          <a:p>
            <a:endParaRPr lang="en-US" altLang="en-US" sz="1800" dirty="0">
              <a:solidFill>
                <a:schemeClr val="tx1"/>
              </a:solidFill>
              <a:uFillTx/>
            </a:endParaRPr>
          </a:p>
          <a:p>
            <a:r>
              <a:rPr lang="en-US" altLang="en-US" sz="1800" dirty="0">
                <a:solidFill>
                  <a:schemeClr val="tx1"/>
                </a:solidFill>
                <a:uFillTx/>
              </a:rPr>
              <a:t>People or organizations interested in hiring your services for freelance projects or collaborations.</a:t>
            </a:r>
          </a:p>
          <a:p>
            <a:endParaRPr lang="en-US" altLang="en-US" sz="1800" dirty="0">
              <a:solidFill>
                <a:schemeClr val="tx1"/>
              </a:solidFill>
              <a:uFillTx/>
            </a:endParaRPr>
          </a:p>
          <a:p>
            <a:r>
              <a:rPr lang="en-US" altLang="en-US" sz="1800" dirty="0">
                <a:solidFill>
                  <a:schemeClr val="tx1"/>
                </a:solidFill>
                <a:uFillTx/>
              </a:rPr>
              <a:t>Peers and Fellow Developers</a:t>
            </a:r>
          </a:p>
          <a:p>
            <a:endParaRPr lang="en-US" altLang="en-US" sz="1800" dirty="0">
              <a:solidFill>
                <a:schemeClr val="tx1"/>
              </a:solidFill>
              <a:uFillTx/>
            </a:endParaRPr>
          </a:p>
          <a:p>
            <a:r>
              <a:rPr lang="en-US" altLang="en-US" sz="1800" dirty="0">
                <a:solidFill>
                  <a:schemeClr val="tx1"/>
                </a:solidFill>
                <a:uFillTx/>
              </a:rPr>
              <a:t>Other professionals who want to learn about your work, exchange ideas, or connect for networking purposes.</a:t>
            </a:r>
          </a:p>
          <a:p>
            <a:endParaRPr lang="en-US" altLang="en-US" sz="1800" dirty="0">
              <a:solidFill>
                <a:schemeClr val="tx1"/>
              </a:solidFill>
              <a:uFillTx/>
            </a:endParaRPr>
          </a:p>
          <a:p>
            <a:r>
              <a:rPr lang="en-US" altLang="en-US" sz="1800" dirty="0">
                <a:solidFill>
                  <a:schemeClr val="tx1"/>
                </a:solidFill>
                <a:uFillTx/>
              </a:rPr>
              <a:t>General Visitors</a:t>
            </a:r>
          </a:p>
          <a:p>
            <a:endParaRPr lang="en-US" altLang="en-US" sz="1800" dirty="0">
              <a:solidFill>
                <a:schemeClr val="tx1"/>
              </a:solidFill>
              <a:uFillTx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227489"/>
            <a:ext cx="10972800" cy="508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819400" y="1000760"/>
            <a:ext cx="8763000" cy="512699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>
                <a:solidFill>
                  <a:schemeClr val="tx1"/>
                </a:solidFill>
                <a:uFillTx/>
              </a:rPr>
              <a:t>Tools:</a:t>
            </a:r>
          </a:p>
          <a:p>
            <a:endParaRPr lang="en-US" altLang="en-US" sz="1800">
              <a:solidFill>
                <a:schemeClr val="tx1"/>
              </a:solidFill>
              <a:uFillTx/>
            </a:endParaRPr>
          </a:p>
          <a:p>
            <a:r>
              <a:rPr lang="en-US" altLang="en-US" sz="1800">
                <a:solidFill>
                  <a:schemeClr val="tx1"/>
                </a:solidFill>
                <a:uFillTx/>
              </a:rPr>
              <a:t>HTML — to create the structure of the website</a:t>
            </a:r>
          </a:p>
          <a:p>
            <a:endParaRPr lang="en-US" altLang="en-US" sz="1800">
              <a:solidFill>
                <a:schemeClr val="tx1"/>
              </a:solidFill>
              <a:uFillTx/>
            </a:endParaRPr>
          </a:p>
          <a:p>
            <a:r>
              <a:rPr lang="en-US" altLang="en-US" sz="1800">
                <a:solidFill>
                  <a:schemeClr val="tx1"/>
                </a:solidFill>
                <a:uFillTx/>
              </a:rPr>
              <a:t>CSS — to style the website and make it look good</a:t>
            </a:r>
          </a:p>
          <a:p>
            <a:endParaRPr lang="en-US" altLang="en-US" sz="1800">
              <a:solidFill>
                <a:schemeClr val="tx1"/>
              </a:solidFill>
              <a:uFillTx/>
            </a:endParaRPr>
          </a:p>
          <a:p>
            <a:r>
              <a:rPr lang="en-US" altLang="en-US" sz="1800">
                <a:solidFill>
                  <a:schemeClr val="tx1"/>
                </a:solidFill>
                <a:uFillTx/>
              </a:rPr>
              <a:t>JavaScript — to add interactive features like form submission</a:t>
            </a:r>
          </a:p>
          <a:p>
            <a:endParaRPr lang="en-US" altLang="en-US" sz="1800">
              <a:solidFill>
                <a:schemeClr val="tx1"/>
              </a:solidFill>
              <a:uFillTx/>
            </a:endParaRPr>
          </a:p>
          <a:p>
            <a:r>
              <a:rPr lang="en-US" altLang="en-US" sz="1800">
                <a:solidFill>
                  <a:schemeClr val="tx1"/>
                </a:solidFill>
                <a:uFillTx/>
              </a:rPr>
              <a:t>Code Editor (like VS Code) — to write and edit the code</a:t>
            </a:r>
          </a:p>
          <a:p>
            <a:endParaRPr lang="en-US" altLang="en-US" sz="1800">
              <a:solidFill>
                <a:schemeClr val="tx1"/>
              </a:solidFill>
              <a:uFillTx/>
            </a:endParaRPr>
          </a:p>
          <a:p>
            <a:pPr marL="0" indent="0">
              <a:buNone/>
            </a:pPr>
            <a:r>
              <a:rPr lang="en-US" altLang="en-US" sz="1800">
                <a:solidFill>
                  <a:schemeClr val="tx1"/>
                </a:solidFill>
                <a:uFillTx/>
              </a:rPr>
              <a:t>Techniques:</a:t>
            </a:r>
          </a:p>
          <a:p>
            <a:endParaRPr lang="en-US" altLang="en-US" sz="1800">
              <a:solidFill>
                <a:schemeClr val="tx1"/>
              </a:solidFill>
              <a:uFillTx/>
            </a:endParaRPr>
          </a:p>
          <a:p>
            <a:r>
              <a:rPr lang="en-US" altLang="en-US" sz="1800">
                <a:solidFill>
                  <a:schemeClr val="tx1"/>
                </a:solidFill>
                <a:uFillTx/>
              </a:rPr>
              <a:t>Responsive Design — so the website works well on phones and computers</a:t>
            </a:r>
          </a:p>
          <a:p>
            <a:endParaRPr lang="en-US" altLang="en-US" sz="1800">
              <a:solidFill>
                <a:schemeClr val="tx1"/>
              </a:solidFill>
              <a:uFillTx/>
            </a:endParaRPr>
          </a:p>
          <a:p>
            <a:r>
              <a:rPr lang="en-US" altLang="en-US" sz="1800">
                <a:solidFill>
                  <a:schemeClr val="tx1"/>
                </a:solidFill>
                <a:uFillTx/>
              </a:rPr>
              <a:t>Basic Form Validation — to check if the contact form is filled correctly</a:t>
            </a:r>
          </a:p>
          <a:p>
            <a:endParaRPr lang="en-US" altLang="en-US" sz="1800">
              <a:solidFill>
                <a:schemeClr val="tx1"/>
              </a:solidFill>
              <a:uFillTx/>
            </a:endParaRPr>
          </a:p>
          <a:p>
            <a:r>
              <a:rPr lang="en-US" altLang="en-US" sz="1800">
                <a:solidFill>
                  <a:schemeClr val="tx1"/>
                </a:solidFill>
                <a:uFillTx/>
              </a:rPr>
              <a:t>Simple Navigation — easy to move between sections on the page</a:t>
            </a: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98279"/>
            <a:ext cx="10972800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en-IN" sz="3600" spc="10" dirty="0"/>
              <a:t>                </a:t>
            </a: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222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>
                <a:solidFill>
                  <a:schemeClr val="tx1"/>
                </a:solidFill>
                <a:uFillTx/>
              </a:rPr>
              <a:t>Header: Shows your name and menu links (About, Projects, Skills, Contact).</a:t>
            </a:r>
          </a:p>
          <a:p>
            <a:endParaRPr lang="en-US" altLang="en-US" sz="1800">
              <a:solidFill>
                <a:schemeClr val="tx1"/>
              </a:solidFill>
              <a:uFillTx/>
            </a:endParaRPr>
          </a:p>
          <a:p>
            <a:r>
              <a:rPr lang="en-US" altLang="en-US" sz="1800">
                <a:solidFill>
                  <a:schemeClr val="tx1"/>
                </a:solidFill>
                <a:uFillTx/>
              </a:rPr>
              <a:t>Hero Section: Big welcome message with your name and a short intro.</a:t>
            </a:r>
          </a:p>
          <a:p>
            <a:endParaRPr lang="en-US" altLang="en-US" sz="1800">
              <a:solidFill>
                <a:schemeClr val="tx1"/>
              </a:solidFill>
              <a:uFillTx/>
            </a:endParaRPr>
          </a:p>
          <a:p>
            <a:r>
              <a:rPr lang="en-US" altLang="en-US" sz="1800">
                <a:solidFill>
                  <a:schemeClr val="tx1"/>
                </a:solidFill>
                <a:uFillTx/>
              </a:rPr>
              <a:t>About Me: A few sentences about you.</a:t>
            </a:r>
          </a:p>
          <a:p>
            <a:endParaRPr lang="en-US" altLang="en-US" sz="1800">
              <a:solidFill>
                <a:schemeClr val="tx1"/>
              </a:solidFill>
              <a:uFillTx/>
            </a:endParaRPr>
          </a:p>
          <a:p>
            <a:r>
              <a:rPr lang="en-US" altLang="en-US" sz="1800">
                <a:solidFill>
                  <a:schemeClr val="tx1"/>
                </a:solidFill>
                <a:uFillTx/>
              </a:rPr>
              <a:t>Projects: List of your projects with title and description.</a:t>
            </a:r>
          </a:p>
          <a:p>
            <a:endParaRPr lang="en-US" altLang="en-US" sz="1800">
              <a:solidFill>
                <a:schemeClr val="tx1"/>
              </a:solidFill>
              <a:uFillTx/>
            </a:endParaRPr>
          </a:p>
          <a:p>
            <a:r>
              <a:rPr lang="en-US" altLang="en-US" sz="1800">
                <a:solidFill>
                  <a:schemeClr val="tx1"/>
                </a:solidFill>
                <a:uFillTx/>
              </a:rPr>
              <a:t>Skills: Simple list of your skills.</a:t>
            </a:r>
          </a:p>
          <a:p>
            <a:endParaRPr lang="en-US" altLang="en-US" sz="1800">
              <a:solidFill>
                <a:schemeClr val="tx1"/>
              </a:solidFill>
              <a:uFillTx/>
            </a:endParaRPr>
          </a:p>
          <a:p>
            <a:r>
              <a:rPr lang="en-US" altLang="en-US" sz="1800">
                <a:solidFill>
                  <a:schemeClr val="tx1"/>
                </a:solidFill>
                <a:uFillTx/>
              </a:rPr>
              <a:t>Contact: A form to send you messages.</a:t>
            </a:r>
          </a:p>
          <a:p>
            <a:endParaRPr lang="en-US" altLang="en-US" sz="1800">
              <a:solidFill>
                <a:schemeClr val="tx1"/>
              </a:solidFill>
              <a:uFillTx/>
            </a:endParaRPr>
          </a:p>
          <a:p>
            <a:r>
              <a:rPr lang="en-US" altLang="en-US" sz="1800">
                <a:solidFill>
                  <a:schemeClr val="tx1"/>
                </a:solidFill>
                <a:uFillTx/>
              </a:rPr>
              <a:t>Footer: Your copyright info.</a:t>
            </a:r>
          </a:p>
          <a:p>
            <a:endParaRPr lang="en-US" altLang="en-US" sz="1800">
              <a:solidFill>
                <a:schemeClr val="tx1"/>
              </a:solidFill>
              <a:uFillTx/>
            </a:endParaRPr>
          </a:p>
          <a:p>
            <a:r>
              <a:rPr lang="en-US" altLang="en-US" sz="1800">
                <a:solidFill>
                  <a:schemeClr val="tx1"/>
                </a:solidFill>
                <a:uFillTx/>
              </a:rPr>
              <a:t>The website is easy to read and works well on phones and computers.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0" y="2972117"/>
            <a:ext cx="87947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"/>
          <p:cNvSpPr txBox="1"/>
          <p:nvPr/>
        </p:nvSpPr>
        <p:spPr>
          <a:xfrm>
            <a:off x="1600200" y="2591117"/>
            <a:ext cx="87947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>
                <a:solidFill>
                  <a:schemeClr val="tx1"/>
                </a:solidFill>
                <a:uFillTx/>
              </a:rPr>
              <a:t>Easy Navigation: Menu links to jump to different sections on the page.</a:t>
            </a:r>
          </a:p>
          <a:p>
            <a:endParaRPr lang="en-US" altLang="en-US" sz="1800">
              <a:solidFill>
                <a:schemeClr val="tx1"/>
              </a:solidFill>
              <a:uFillTx/>
            </a:endParaRPr>
          </a:p>
          <a:p>
            <a:r>
              <a:rPr lang="en-US" altLang="en-US" sz="1800">
                <a:solidFill>
                  <a:schemeClr val="tx1"/>
                </a:solidFill>
                <a:uFillTx/>
              </a:rPr>
              <a:t>Responsive Design: Looks good on phones, tablets, and computers.</a:t>
            </a:r>
          </a:p>
          <a:p>
            <a:endParaRPr lang="en-US" altLang="en-US" sz="1800">
              <a:solidFill>
                <a:schemeClr val="tx1"/>
              </a:solidFill>
              <a:uFillTx/>
            </a:endParaRPr>
          </a:p>
          <a:p>
            <a:r>
              <a:rPr lang="en-US" altLang="en-US" sz="1800">
                <a:solidFill>
                  <a:schemeClr val="tx1"/>
                </a:solidFill>
                <a:uFillTx/>
              </a:rPr>
              <a:t>Project Showcase: Display your projects with titles and descriptions.</a:t>
            </a:r>
          </a:p>
          <a:p>
            <a:endParaRPr lang="en-US" altLang="en-US" sz="1800">
              <a:solidFill>
                <a:schemeClr val="tx1"/>
              </a:solidFill>
              <a:uFillTx/>
            </a:endParaRPr>
          </a:p>
          <a:p>
            <a:r>
              <a:rPr lang="en-US" altLang="en-US" sz="1800">
                <a:solidFill>
                  <a:schemeClr val="tx1"/>
                </a:solidFill>
                <a:uFillTx/>
              </a:rPr>
              <a:t>Skills List: Show your main skills clearly.</a:t>
            </a:r>
          </a:p>
          <a:p>
            <a:endParaRPr lang="en-US" altLang="en-US" sz="1800">
              <a:solidFill>
                <a:schemeClr val="tx1"/>
              </a:solidFill>
              <a:uFillTx/>
            </a:endParaRPr>
          </a:p>
          <a:p>
            <a:r>
              <a:rPr lang="en-US" altLang="en-US" sz="1800">
                <a:solidFill>
                  <a:schemeClr val="tx1"/>
                </a:solidFill>
                <a:uFillTx/>
              </a:rPr>
              <a:t>Contact Form: Visitors can send you messages directly from the website.</a:t>
            </a:r>
          </a:p>
          <a:p>
            <a:endParaRPr lang="en-US" altLang="en-US" sz="1800">
              <a:solidFill>
                <a:schemeClr val="tx1"/>
              </a:solidFill>
              <a:uFillTx/>
            </a:endParaRPr>
          </a:p>
          <a:p>
            <a:r>
              <a:rPr lang="en-US" altLang="en-US" sz="1800">
                <a:solidFill>
                  <a:schemeClr val="tx1"/>
                </a:solidFill>
                <a:uFillTx/>
              </a:rPr>
              <a:t>Form Validation: Checks that the contact form is filled correctly before sending.</a:t>
            </a:r>
          </a:p>
          <a:p>
            <a:endParaRPr lang="en-US" altLang="en-US" sz="1800">
              <a:solidFill>
                <a:schemeClr val="tx1"/>
              </a:solidFill>
              <a:uFillTx/>
            </a:endParaRPr>
          </a:p>
          <a:p>
            <a:r>
              <a:rPr lang="en-US" altLang="en-US" sz="1800">
                <a:solidFill>
                  <a:schemeClr val="tx1"/>
                </a:solidFill>
                <a:uFillTx/>
              </a:rPr>
              <a:t>Clean Design: Simple and professional look that is easy to read.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602</Words>
  <Application>Microsoft Office PowerPoint</Application>
  <PresentationFormat>Custom</PresentationFormat>
  <Paragraphs>109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Orange Waves</vt:lpstr>
      <vt:lpstr>Digital Portfolio  </vt:lpstr>
      <vt:lpstr>                          PROJECT TITLE</vt:lpstr>
      <vt:lpstr>AGENDA</vt:lpstr>
      <vt:lpstr>PROBLEM   STATEMENT</vt:lpstr>
      <vt:lpstr>PROJECT   OVERVIEW</vt:lpstr>
      <vt:lpstr>WHO ARE THE END USERS?</vt:lpstr>
      <vt:lpstr>                TOOLS AND TECHNIQUES</vt:lpstr>
      <vt:lpstr>POTFOLIO DESIGN AND LAYOUT</vt:lpstr>
      <vt:lpstr>FEATURES AND FUNCTIONALITY</vt:lpstr>
      <vt:lpstr>RESULTS AND  SCREENSHOTS</vt:lpstr>
      <vt:lpstr>CONCLUSION</vt:lpstr>
      <vt:lpstr>GITHUB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DR MGR ARTS COLLEGE</cp:lastModifiedBy>
  <cp:revision>30</cp:revision>
  <dcterms:created xsi:type="dcterms:W3CDTF">2024-03-29T15:07:00Z</dcterms:created>
  <dcterms:modified xsi:type="dcterms:W3CDTF">2025-09-10T04:53:53Z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15ED7DCDC4FB4D24BD2CC5E766B35B98_13</vt:lpwstr>
  </property>
  <property fmtid="{D5CDD505-2E9C-101B-9397-08002B2CF9AE}" pid="5" name="KSOProductBuildVer">
    <vt:lpwstr>1033-12.2.0.22549</vt:lpwstr>
  </property>
</Properties>
</file>