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5" r:id="rId4"/>
    <p:sldId id="257" r:id="rId5"/>
    <p:sldId id="262" r:id="rId6"/>
    <p:sldId id="261" r:id="rId7"/>
    <p:sldId id="258" r:id="rId8"/>
    <p:sldId id="266" r:id="rId9"/>
    <p:sldId id="259" r:id="rId10"/>
    <p:sldId id="264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42" autoAdjust="0"/>
  </p:normalViewPr>
  <p:slideViewPr>
    <p:cSldViewPr snapToGrid="0" snapToObjects="1">
      <p:cViewPr>
        <p:scale>
          <a:sx n="200" d="100"/>
          <a:sy n="200" d="100"/>
        </p:scale>
        <p:origin x="1096" y="2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0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8.emf"/><Relationship Id="rId5" Type="http://schemas.openxmlformats.org/officeDocument/2006/relationships/image" Target="../media/image11.emf"/><Relationship Id="rId6" Type="http://schemas.openxmlformats.org/officeDocument/2006/relationships/image" Target="../media/image5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1507069" y="2123902"/>
            <a:ext cx="2789054" cy="1081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973669" y="3205409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 smtClean="0">
                <a:solidFill>
                  <a:srgbClr val="000000"/>
                </a:solidFill>
              </a:rPr>
              <a:t>-</a:t>
            </a:r>
            <a:r>
              <a:rPr lang="en-US" sz="1050" dirty="0" smtClean="0">
                <a:solidFill>
                  <a:srgbClr val="000000"/>
                </a:solidFill>
              </a:rPr>
              <a:t>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7643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1100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3767668" y="3209262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 flipH="1">
            <a:off x="2919450" y="2123902"/>
            <a:ext cx="1376673" cy="1076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2370664" y="3200795"/>
            <a:ext cx="1097572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>
                <a:solidFill>
                  <a:srgbClr val="000000"/>
                </a:solidFill>
              </a:rPr>
              <a:t>Variable set </a:t>
            </a:r>
            <a:r>
              <a:rPr lang="en-US" sz="1050" b="1" dirty="0">
                <a:solidFill>
                  <a:srgbClr val="000000"/>
                </a:solidFill>
              </a:rPr>
              <a:t>X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 smtClean="0">
                <a:solidFill>
                  <a:srgbClr val="000000"/>
                </a:solidFill>
              </a:rPr>
              <a:t>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2032003" y="314586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296123" y="2123902"/>
            <a:ext cx="2731508" cy="1088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29" idx="0"/>
          </p:cNvCxnSpPr>
          <p:nvPr/>
        </p:nvCxnSpPr>
        <p:spPr>
          <a:xfrm>
            <a:off x="4296123" y="2123902"/>
            <a:ext cx="1375964" cy="1097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>
            <a:off x="4296123" y="2123902"/>
            <a:ext cx="0" cy="108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143632" y="3221265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4" name="Rounded Rectangle 5"/>
          <p:cNvSpPr/>
          <p:nvPr/>
        </p:nvSpPr>
        <p:spPr>
          <a:xfrm>
            <a:off x="6409862" y="3212403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Z</a:t>
            </a:r>
            <a:endParaRPr lang="en-US" sz="105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2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6281" y="2165348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9673" y="2165348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52291" y="2168096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9986" y="2160038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2" name="Oval 1"/>
          <p:cNvSpPr/>
          <p:nvPr/>
        </p:nvSpPr>
        <p:spPr>
          <a:xfrm>
            <a:off x="1524000" y="1710267"/>
            <a:ext cx="431800" cy="397933"/>
          </a:xfrm>
          <a:prstGeom prst="ellipse">
            <a:avLst/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90800" y="1710267"/>
            <a:ext cx="431800" cy="397933"/>
          </a:xfrm>
          <a:prstGeom prst="ellipse">
            <a:avLst/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16866" y="1710267"/>
            <a:ext cx="431800" cy="397933"/>
          </a:xfrm>
          <a:prstGeom prst="ellipse">
            <a:avLst/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76800" y="1710267"/>
            <a:ext cx="431800" cy="397933"/>
          </a:xfrm>
          <a:prstGeom prst="ellipse">
            <a:avLst/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7200" y="3513667"/>
            <a:ext cx="7543800" cy="3600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35133" y="3420530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69265" y="3437465"/>
            <a:ext cx="2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5400000">
            <a:off x="4800599" y="1964272"/>
            <a:ext cx="203198" cy="2065866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68012" y="2230735"/>
            <a:ext cx="1499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Defaulting behaviour</a:t>
            </a:r>
          </a:p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(TRAINING SET) </a:t>
            </a:r>
            <a:endParaRPr lang="en-US" sz="1200" dirty="0">
              <a:solidFill>
                <a:srgbClr val="95373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13504" y="1776915"/>
            <a:ext cx="115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Variable set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endParaRPr lang="en-US" sz="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</a:rPr>
              <a:t> – 180 days</a:t>
            </a:r>
            <a:endParaRPr lang="en-US" sz="12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(TRAINING SET)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85531" y="4822469"/>
            <a:ext cx="138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Variable set </a:t>
            </a:r>
            <a:r>
              <a:rPr lang="en-US" sz="1200" b="1" dirty="0" smtClean="0">
                <a:solidFill>
                  <a:srgbClr val="008000"/>
                </a:solidFill>
              </a:rPr>
              <a:t>X </a:t>
            </a:r>
          </a:p>
          <a:p>
            <a:pPr algn="ctr"/>
            <a:r>
              <a:rPr lang="en-US" sz="1200" i="1" dirty="0" smtClean="0">
                <a:solidFill>
                  <a:srgbClr val="008000"/>
                </a:solidFill>
              </a:rPr>
              <a:t>t - </a:t>
            </a:r>
            <a:r>
              <a:rPr lang="en-US" sz="1200" i="1" dirty="0" smtClean="0">
                <a:solidFill>
                  <a:srgbClr val="008000"/>
                </a:solidFill>
              </a:rPr>
              <a:t>180 days</a:t>
            </a:r>
            <a:endParaRPr lang="en-US" sz="1200" i="1" dirty="0" smtClean="0">
              <a:solidFill>
                <a:srgbClr val="008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 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1817" y="3615262"/>
            <a:ext cx="7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t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98016" y="3632197"/>
            <a:ext cx="74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k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7159" y="3068133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91667" y="3278199"/>
            <a:ext cx="643467" cy="8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869265" y="3269732"/>
            <a:ext cx="567894" cy="8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 rot="16200000">
            <a:off x="6859601" y="3071792"/>
            <a:ext cx="216931" cy="2065870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62092" y="4264273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Predicted defaulting behaviour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8001000" y="3416301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Left Brace 16"/>
          <p:cNvSpPr/>
          <p:nvPr/>
        </p:nvSpPr>
        <p:spPr>
          <a:xfrm rot="16200000">
            <a:off x="4298952" y="2755402"/>
            <a:ext cx="207434" cy="3064937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16"/>
          <p:cNvSpPr/>
          <p:nvPr/>
        </p:nvSpPr>
        <p:spPr>
          <a:xfrm rot="16200000">
            <a:off x="5574902" y="4444674"/>
            <a:ext cx="205556" cy="568824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7"/>
          <p:cNvSpPr txBox="1"/>
          <p:nvPr/>
        </p:nvSpPr>
        <p:spPr>
          <a:xfrm>
            <a:off x="3691831" y="4381693"/>
            <a:ext cx="1405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Variable set </a:t>
            </a:r>
            <a:r>
              <a:rPr lang="en-US" sz="1200" b="1" dirty="0">
                <a:solidFill>
                  <a:srgbClr val="008000"/>
                </a:solidFill>
              </a:rPr>
              <a:t>Y</a:t>
            </a:r>
            <a:r>
              <a:rPr lang="en-US" sz="1200" b="1" dirty="0" smtClean="0">
                <a:solidFill>
                  <a:srgbClr val="008000"/>
                </a:solidFill>
              </a:rPr>
              <a:t> </a:t>
            </a:r>
          </a:p>
          <a:p>
            <a:pPr algn="ctr"/>
            <a:r>
              <a:rPr lang="en-US" sz="1200" i="1" dirty="0" smtClean="0">
                <a:solidFill>
                  <a:srgbClr val="008000"/>
                </a:solidFill>
              </a:rPr>
              <a:t> t – 6 semesters</a:t>
            </a:r>
            <a:endParaRPr lang="en-US" sz="1200" i="1" dirty="0" smtClean="0">
              <a:solidFill>
                <a:srgbClr val="008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 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32" name="TextBox 22"/>
          <p:cNvSpPr txBox="1"/>
          <p:nvPr/>
        </p:nvSpPr>
        <p:spPr>
          <a:xfrm>
            <a:off x="6503025" y="3090902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3" name="Straight Arrow Connector 24"/>
          <p:cNvCxnSpPr/>
          <p:nvPr/>
        </p:nvCxnSpPr>
        <p:spPr>
          <a:xfrm>
            <a:off x="7357533" y="3300968"/>
            <a:ext cx="6434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8"/>
          <p:cNvCxnSpPr/>
          <p:nvPr/>
        </p:nvCxnSpPr>
        <p:spPr>
          <a:xfrm flipH="1" flipV="1">
            <a:off x="5935138" y="3294103"/>
            <a:ext cx="5678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Left Brace 9"/>
          <p:cNvSpPr/>
          <p:nvPr/>
        </p:nvSpPr>
        <p:spPr>
          <a:xfrm rot="5400000">
            <a:off x="3483253" y="2204794"/>
            <a:ext cx="203200" cy="568824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" name="Left Brace 9"/>
          <p:cNvSpPr/>
          <p:nvPr/>
        </p:nvSpPr>
        <p:spPr>
          <a:xfrm rot="5400000">
            <a:off x="2202151" y="1228492"/>
            <a:ext cx="242334" cy="3091893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TextBox 15"/>
          <p:cNvSpPr txBox="1"/>
          <p:nvPr/>
        </p:nvSpPr>
        <p:spPr>
          <a:xfrm>
            <a:off x="1715692" y="1907569"/>
            <a:ext cx="115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Variable set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</a:rPr>
              <a:t>t – 6 semesters</a:t>
            </a:r>
            <a:endParaRPr lang="en-US" sz="12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(TRAINING SET)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5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4210744" y="2123902"/>
            <a:ext cx="209677" cy="1064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96911" y="3188201"/>
            <a:ext cx="1227666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4577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55398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1050463" y="3178141"/>
            <a:ext cx="922271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>
            <a:off x="4420421" y="2123902"/>
            <a:ext cx="1362028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5168616" y="3175517"/>
            <a:ext cx="1227666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9" name="Rounded Rectangle 5"/>
          <p:cNvSpPr/>
          <p:nvPr/>
        </p:nvSpPr>
        <p:spPr>
          <a:xfrm>
            <a:off x="2303529" y="3175517"/>
            <a:ext cx="905337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1972734" y="3188201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Rounded Rectangle 5"/>
          <p:cNvSpPr/>
          <p:nvPr/>
        </p:nvSpPr>
        <p:spPr>
          <a:xfrm>
            <a:off x="6782395" y="3178141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Sociodemography</a:t>
            </a:r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420421" y="2123902"/>
            <a:ext cx="2979743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79" idx="0"/>
          </p:cNvCxnSpPr>
          <p:nvPr/>
        </p:nvCxnSpPr>
        <p:spPr>
          <a:xfrm flipH="1">
            <a:off x="2756198" y="2123902"/>
            <a:ext cx="1664223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 flipH="1">
            <a:off x="1511599" y="2123902"/>
            <a:ext cx="2908822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952500" y="2914650"/>
            <a:ext cx="7283450" cy="901700"/>
          </a:xfrm>
          <a:prstGeom prst="rect">
            <a:avLst/>
          </a:prstGeom>
          <a:noFill/>
          <a:ln w="1905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3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2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  <a:endCxn id="22" idx="1"/>
          </p:cNvCxnSpPr>
          <p:nvPr/>
        </p:nvCxnSpPr>
        <p:spPr>
          <a:xfrm>
            <a:off x="3873500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609291" y="2501079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6083" y="3138049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-180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7687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2926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-179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32400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6083" y="2001182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33" idx="2"/>
          </p:cNvCxnSpPr>
          <p:nvPr/>
        </p:nvCxnSpPr>
        <p:spPr>
          <a:xfrm>
            <a:off x="6720291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139391" y="1995741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ounded Rectangle 5"/>
          <p:cNvSpPr/>
          <p:nvPr/>
        </p:nvSpPr>
        <p:spPr>
          <a:xfrm>
            <a:off x="2806700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 smtClean="0">
                <a:solidFill>
                  <a:srgbClr val="000000"/>
                </a:solidFill>
              </a:rPr>
              <a:t>-</a:t>
            </a:r>
            <a:r>
              <a:rPr lang="en-US" sz="1050" dirty="0" smtClean="0">
                <a:solidFill>
                  <a:srgbClr val="000000"/>
                </a:solidFill>
              </a:rPr>
              <a:t>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2" name="Rounded Rectangle 5"/>
          <p:cNvSpPr/>
          <p:nvPr/>
        </p:nvSpPr>
        <p:spPr>
          <a:xfrm>
            <a:off x="4235325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 smtClean="0">
                <a:solidFill>
                  <a:srgbClr val="000000"/>
                </a:solidFill>
              </a:rPr>
              <a:t>-179 </a:t>
            </a:r>
            <a:r>
              <a:rPr lang="en-US" sz="1050" dirty="0" smtClean="0">
                <a:solidFill>
                  <a:srgbClr val="000000"/>
                </a:solidFill>
              </a:rPr>
              <a:t>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5"/>
          <p:cNvCxnSpPr>
            <a:stCxn id="22" idx="3"/>
          </p:cNvCxnSpPr>
          <p:nvPr/>
        </p:nvCxnSpPr>
        <p:spPr>
          <a:xfrm>
            <a:off x="5302125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5"/>
          <p:cNvCxnSpPr>
            <a:endCxn id="23" idx="1"/>
          </p:cNvCxnSpPr>
          <p:nvPr/>
        </p:nvCxnSpPr>
        <p:spPr>
          <a:xfrm>
            <a:off x="6777566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5"/>
          <p:cNvSpPr/>
          <p:nvPr/>
        </p:nvSpPr>
        <p:spPr>
          <a:xfrm>
            <a:off x="7139391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 </a:t>
            </a:r>
            <a:r>
              <a:rPr lang="en-US" sz="1050" dirty="0" smtClean="0">
                <a:solidFill>
                  <a:srgbClr val="000000"/>
                </a:solidFill>
              </a:rPr>
              <a:t>day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0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104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45655" y="3330015"/>
            <a:ext cx="1296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485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 flipH="1">
            <a:off x="53910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424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149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304071" y="1349686"/>
            <a:ext cx="16387" cy="273124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66776" y="1349686"/>
            <a:ext cx="77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43861" y="1349686"/>
            <a:ext cx="101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t+1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8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25756" y="2248809"/>
            <a:ext cx="8986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08161" y="3330015"/>
            <a:ext cx="1156236" cy="2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>
            <a:off x="3317756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927350" y="3152649"/>
            <a:ext cx="78081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809756" y="2001182"/>
            <a:ext cx="1016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20" idx="4"/>
            <a:endCxn id="25" idx="0"/>
          </p:cNvCxnSpPr>
          <p:nvPr/>
        </p:nvCxnSpPr>
        <p:spPr>
          <a:xfrm>
            <a:off x="5270500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864397" y="3152649"/>
            <a:ext cx="812206" cy="35937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4400" y="2001182"/>
            <a:ext cx="10922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62" y="2163084"/>
            <a:ext cx="784999" cy="160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18" y="3244673"/>
            <a:ext cx="412875" cy="179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37" y="3257533"/>
            <a:ext cx="508125" cy="1542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294" y="2184318"/>
            <a:ext cx="913806" cy="1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9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49" y="2877943"/>
            <a:ext cx="501651" cy="24079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3754224"/>
            <a:ext cx="510970" cy="21120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0" y="3736274"/>
            <a:ext cx="295097" cy="2345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969" y="4711077"/>
            <a:ext cx="430450" cy="3205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071" y="2157954"/>
            <a:ext cx="276226" cy="21956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9298" y="2133276"/>
            <a:ext cx="551572" cy="2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2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stCxn id="8" idx="4"/>
            <a:endCxn id="48" idx="0"/>
          </p:cNvCxnSpPr>
          <p:nvPr/>
        </p:nvCxnSpPr>
        <p:spPr>
          <a:xfrm>
            <a:off x="5435600" y="2496435"/>
            <a:ext cx="1276225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4"/>
            <a:endCxn id="50" idx="0"/>
          </p:cNvCxnSpPr>
          <p:nvPr/>
        </p:nvCxnSpPr>
        <p:spPr>
          <a:xfrm flipH="1">
            <a:off x="1889029" y="2496435"/>
            <a:ext cx="1371696" cy="1124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76" y="3744426"/>
            <a:ext cx="295097" cy="23456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139027"/>
            <a:ext cx="276226" cy="21956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28" idx="7"/>
          </p:cNvCxnSpPr>
          <p:nvPr/>
        </p:nvCxnSpPr>
        <p:spPr>
          <a:xfrm flipH="1">
            <a:off x="2358929" y="2427470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2" idx="3"/>
            <a:endCxn id="9" idx="0"/>
          </p:cNvCxnSpPr>
          <p:nvPr/>
        </p:nvCxnSpPr>
        <p:spPr>
          <a:xfrm>
            <a:off x="2265922" y="2948787"/>
            <a:ext cx="994803" cy="667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6760" y="2689984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38" idx="7"/>
            <a:endCxn id="9" idx="4"/>
          </p:cNvCxnSpPr>
          <p:nvPr/>
        </p:nvCxnSpPr>
        <p:spPr>
          <a:xfrm flipV="1">
            <a:off x="2496560" y="4111452"/>
            <a:ext cx="764165" cy="58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694391" y="4625226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474" y="4735893"/>
            <a:ext cx="375969" cy="2799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120763"/>
            <a:ext cx="276226" cy="2195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875" y="2120763"/>
            <a:ext cx="469900" cy="2159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4271" y="2828391"/>
            <a:ext cx="501651" cy="2407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244" y="2877943"/>
            <a:ext cx="293511" cy="270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342" y="3741068"/>
            <a:ext cx="533525" cy="237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3749" y="4738325"/>
            <a:ext cx="579551" cy="286012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624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419129" y="3620976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2556" y="3748085"/>
            <a:ext cx="248918" cy="25721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4300" y="3744426"/>
            <a:ext cx="509040" cy="25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3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2262783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hape 60"/>
          <p:cNvSpPr/>
          <p:nvPr/>
        </p:nvSpPr>
        <p:spPr>
          <a:xfrm>
            <a:off x="139964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5" name="Shape 61"/>
          <p:cNvSpPr/>
          <p:nvPr/>
        </p:nvSpPr>
        <p:spPr>
          <a:xfrm>
            <a:off x="4730993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60"/>
          <p:cNvSpPr/>
          <p:nvPr/>
        </p:nvSpPr>
        <p:spPr>
          <a:xfrm>
            <a:off x="248549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8" name="Shape 61"/>
          <p:cNvSpPr/>
          <p:nvPr/>
        </p:nvSpPr>
        <p:spPr>
          <a:xfrm>
            <a:off x="3609444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1113968" y="2628900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7360" y="2628900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49978" y="2631648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7673" y="2623590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3" name="Shape 60"/>
          <p:cNvSpPr/>
          <p:nvPr/>
        </p:nvSpPr>
        <p:spPr>
          <a:xfrm>
            <a:off x="1796145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710225" y="4036630"/>
            <a:ext cx="12747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Hidden Subnetwork</a:t>
            </a:r>
          </a:p>
        </p:txBody>
      </p:sp>
      <p:sp>
        <p:nvSpPr>
          <p:cNvPr id="15" name="Shape 60"/>
          <p:cNvSpPr/>
          <p:nvPr/>
        </p:nvSpPr>
        <p:spPr>
          <a:xfrm>
            <a:off x="187831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6" name="Shape 60"/>
          <p:cNvSpPr/>
          <p:nvPr/>
        </p:nvSpPr>
        <p:spPr>
          <a:xfrm>
            <a:off x="255080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0" name="Shape 60"/>
          <p:cNvSpPr/>
          <p:nvPr/>
        </p:nvSpPr>
        <p:spPr>
          <a:xfrm>
            <a:off x="3867939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3785641" y="4036630"/>
            <a:ext cx="14029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Observed Subnetwork</a:t>
            </a:r>
          </a:p>
        </p:txBody>
      </p:sp>
      <p:cxnSp>
        <p:nvCxnSpPr>
          <p:cNvPr id="22" name="Straight Arrow Connector 21"/>
          <p:cNvCxnSpPr>
            <a:stCxn id="23" idx="3"/>
            <a:endCxn id="24" idx="1"/>
          </p:cNvCxnSpPr>
          <p:nvPr/>
        </p:nvCxnSpPr>
        <p:spPr>
          <a:xfrm>
            <a:off x="4326604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hape 60"/>
          <p:cNvSpPr/>
          <p:nvPr/>
        </p:nvSpPr>
        <p:spPr>
          <a:xfrm>
            <a:off x="394213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4" name="Shape 60"/>
          <p:cNvSpPr/>
          <p:nvPr/>
        </p:nvSpPr>
        <p:spPr>
          <a:xfrm>
            <a:off x="461462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</p:spTree>
    <p:extLst>
      <p:ext uri="{BB962C8B-B14F-4D97-AF65-F5344CB8AC3E}">
        <p14:creationId xmlns:p14="http://schemas.microsoft.com/office/powerpoint/2010/main" val="153232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9100</TotalTime>
  <Words>199</Words>
  <Application>Microsoft Macintosh PowerPoint</Application>
  <PresentationFormat>Presentación en pantalla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Andrés R. Masegosa Arredondo</dc:creator>
  <cp:lastModifiedBy>Antonio</cp:lastModifiedBy>
  <cp:revision>47</cp:revision>
  <dcterms:created xsi:type="dcterms:W3CDTF">2014-08-21T08:52:43Z</dcterms:created>
  <dcterms:modified xsi:type="dcterms:W3CDTF">2014-09-18T12:49:54Z</dcterms:modified>
</cp:coreProperties>
</file>