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68" r:id="rId5"/>
    <p:sldId id="257" r:id="rId6"/>
    <p:sldId id="262" r:id="rId7"/>
    <p:sldId id="261" r:id="rId8"/>
    <p:sldId id="258" r:id="rId9"/>
    <p:sldId id="266" r:id="rId10"/>
    <p:sldId id="259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150" d="100"/>
          <a:sy n="150" d="100"/>
        </p:scale>
        <p:origin x="400" y="1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3513667"/>
            <a:ext cx="7543800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9265" y="3437465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800599" y="1964272"/>
            <a:ext cx="203198" cy="2065866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8012" y="2230735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3504" y="1776915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 – 180 days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5531" y="4822469"/>
            <a:ext cx="13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 smtClean="0">
                <a:solidFill>
                  <a:srgbClr val="008000"/>
                </a:solidFill>
              </a:rPr>
              <a:t>X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t - 180 days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8016" y="3632197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7159" y="3068133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1667" y="3278199"/>
            <a:ext cx="643467" cy="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69265" y="3269732"/>
            <a:ext cx="567894" cy="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6859601" y="3071792"/>
            <a:ext cx="216931" cy="2065870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092" y="426427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3416301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16"/>
          <p:cNvSpPr/>
          <p:nvPr/>
        </p:nvSpPr>
        <p:spPr>
          <a:xfrm rot="16200000">
            <a:off x="4298952" y="2755402"/>
            <a:ext cx="207434" cy="3064937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16"/>
          <p:cNvSpPr/>
          <p:nvPr/>
        </p:nvSpPr>
        <p:spPr>
          <a:xfrm rot="16200000">
            <a:off x="5574902" y="4444674"/>
            <a:ext cx="205556" cy="56882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/>
          <p:cNvSpPr txBox="1"/>
          <p:nvPr/>
        </p:nvSpPr>
        <p:spPr>
          <a:xfrm>
            <a:off x="3691831" y="4381693"/>
            <a:ext cx="14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 t – 6 semesters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503025" y="3090902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24"/>
          <p:cNvCxnSpPr/>
          <p:nvPr/>
        </p:nvCxnSpPr>
        <p:spPr>
          <a:xfrm>
            <a:off x="7357533" y="3300968"/>
            <a:ext cx="6434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/>
          <p:nvPr/>
        </p:nvCxnSpPr>
        <p:spPr>
          <a:xfrm flipH="1" flipV="1">
            <a:off x="5935138" y="3294103"/>
            <a:ext cx="567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9"/>
          <p:cNvSpPr/>
          <p:nvPr/>
        </p:nvSpPr>
        <p:spPr>
          <a:xfrm rot="5400000">
            <a:off x="3483253" y="2204794"/>
            <a:ext cx="203200" cy="56882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Left Brace 9"/>
          <p:cNvSpPr/>
          <p:nvPr/>
        </p:nvSpPr>
        <p:spPr>
          <a:xfrm rot="5400000">
            <a:off x="2202151" y="1228492"/>
            <a:ext cx="242334" cy="3091893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15"/>
          <p:cNvSpPr txBox="1"/>
          <p:nvPr/>
        </p:nvSpPr>
        <p:spPr>
          <a:xfrm>
            <a:off x="1705085" y="1907569"/>
            <a:ext cx="117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– 6 semesters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17033" y="2948518"/>
            <a:ext cx="7065433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3873500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2806700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4235325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-179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5"/>
          <p:cNvCxnSpPr>
            <a:stCxn id="22" idx="3"/>
          </p:cNvCxnSpPr>
          <p:nvPr/>
        </p:nvCxnSpPr>
        <p:spPr>
          <a:xfrm>
            <a:off x="5302125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/>
          <p:cNvCxnSpPr>
            <a:endCxn id="23" idx="1"/>
          </p:cNvCxnSpPr>
          <p:nvPr/>
        </p:nvCxnSpPr>
        <p:spPr>
          <a:xfrm>
            <a:off x="6777566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5"/>
          <p:cNvSpPr/>
          <p:nvPr/>
        </p:nvSpPr>
        <p:spPr>
          <a:xfrm>
            <a:off x="7139391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75816" y="2496436"/>
            <a:ext cx="1236009" cy="1119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34655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17652"/>
            <a:ext cx="9905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23684" y="2496435"/>
            <a:ext cx="37041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099" y="1938868"/>
            <a:ext cx="1223433" cy="557568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73867" y="1938868"/>
            <a:ext cx="1299633" cy="557567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95" y="3754098"/>
            <a:ext cx="336261" cy="26060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359" y="3760053"/>
            <a:ext cx="355871" cy="26266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09" y="3745943"/>
            <a:ext cx="604307" cy="26683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467" y="3743677"/>
            <a:ext cx="591427" cy="26811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4573" y="2762512"/>
            <a:ext cx="599314" cy="29177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4154" y="2848411"/>
            <a:ext cx="315428" cy="29177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334" y="4711077"/>
            <a:ext cx="408595" cy="30644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8255" y="4725165"/>
            <a:ext cx="615085" cy="29965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0599" y="2128132"/>
            <a:ext cx="758942" cy="15668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3436" y="2120786"/>
            <a:ext cx="930316" cy="1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230</Words>
  <Application>Microsoft Macintosh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Ana M. Martinez</cp:lastModifiedBy>
  <cp:revision>53</cp:revision>
  <dcterms:created xsi:type="dcterms:W3CDTF">2014-08-21T08:52:43Z</dcterms:created>
  <dcterms:modified xsi:type="dcterms:W3CDTF">2014-09-22T11:55:04Z</dcterms:modified>
</cp:coreProperties>
</file>