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82E2E"/>
    <a:srgbClr val="00007A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8384" autoAdjust="0"/>
  </p:normalViewPr>
  <p:slideViewPr>
    <p:cSldViewPr snapToGrid="0" snapToObjects="1">
      <p:cViewPr>
        <p:scale>
          <a:sx n="108" d="100"/>
          <a:sy n="108" d="100"/>
        </p:scale>
        <p:origin x="-71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7AEE-34D3-4B49-9DD5-3843C8C6A9BA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482138" y="4151717"/>
            <a:ext cx="1622068" cy="645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</a:t>
            </a:r>
            <a:r>
              <a:rPr lang="en-US" sz="1600" dirty="0" smtClean="0">
                <a:solidFill>
                  <a:schemeClr val="tx1"/>
                </a:solidFill>
              </a:rPr>
              <a:t>Stream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64095" y="2726213"/>
            <a:ext cx="1622068" cy="612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Instance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083025" y="5339961"/>
            <a:ext cx="1620000" cy="647996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</a:t>
            </a:r>
            <a:r>
              <a:rPr lang="en-US" sz="1600" dirty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emory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906243" y="5339961"/>
            <a:ext cx="1619996" cy="647996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</a:t>
            </a:r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isk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5282296" y="4358574"/>
            <a:ext cx="539999" cy="1439981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32666" y="387995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89317" y="1233542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Inference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/>
          <p:nvPr/>
        </p:nvCxnSpPr>
        <p:spPr>
          <a:xfrm rot="16200000" flipV="1">
            <a:off x="6860221" y="4490621"/>
            <a:ext cx="258684" cy="1439996"/>
          </a:xfrm>
          <a:prstGeom prst="bentConnector2">
            <a:avLst/>
          </a:prstGeom>
          <a:ln w="22225" cmpd="sng">
            <a:solidFill>
              <a:srgbClr val="882E2E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66697" y="1253853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920944" y="2726213"/>
            <a:ext cx="1622068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 Data </a:t>
            </a:r>
            <a:r>
              <a:rPr lang="en-US" sz="1600" dirty="0">
                <a:solidFill>
                  <a:schemeClr val="tx1"/>
                </a:solidFill>
              </a:rPr>
              <a:t>Instance</a:t>
            </a:r>
          </a:p>
        </p:txBody>
      </p:sp>
      <p:cxnSp>
        <p:nvCxnSpPr>
          <p:cNvPr id="66" name="Elbow Connector 65"/>
          <p:cNvCxnSpPr/>
          <p:nvPr/>
        </p:nvCxnSpPr>
        <p:spPr>
          <a:xfrm>
            <a:off x="4853189" y="639679"/>
            <a:ext cx="1439983" cy="575996"/>
          </a:xfrm>
          <a:prstGeom prst="bentConnector3">
            <a:avLst>
              <a:gd name="adj1" fmla="val 10032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53" idx="1"/>
          </p:cNvCxnSpPr>
          <p:nvPr/>
        </p:nvCxnSpPr>
        <p:spPr>
          <a:xfrm rot="16200000" flipH="1">
            <a:off x="2379212" y="1371335"/>
            <a:ext cx="2500411" cy="3705441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 flipV="1">
            <a:off x="1794464" y="669069"/>
            <a:ext cx="1438203" cy="575993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5129320" y="1513867"/>
            <a:ext cx="719995" cy="1619999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>
            <a:off x="5486164" y="3050213"/>
            <a:ext cx="1434781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V="1">
            <a:off x="6844335" y="1791743"/>
            <a:ext cx="359997" cy="1438806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H="1" flipV="1">
            <a:off x="6620328" y="3039690"/>
            <a:ext cx="755995" cy="1403998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5299276" y="2737581"/>
            <a:ext cx="381507" cy="1629801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6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0696" y="292191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5877" y="1456590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4406" y="1453559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2T-DBN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4010104" y="886200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V="1">
            <a:off x="4629352" y="889460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741740" y="2434514"/>
            <a:ext cx="1730067" cy="648000"/>
          </a:xfrm>
          <a:prstGeom prst="round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Distributions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5164" y="1441293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Static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93770" y="1460362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06776" y="1433087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50718" y="1460362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0693" y="3556317"/>
            <a:ext cx="3062319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56948" y="3618201"/>
            <a:ext cx="266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Conditional Linear Gaussian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44" name="Straight Connector 43"/>
          <p:cNvCxnSpPr>
            <a:stCxn id="19" idx="3"/>
          </p:cNvCxnSpPr>
          <p:nvPr/>
        </p:nvCxnSpPr>
        <p:spPr>
          <a:xfrm>
            <a:off x="3014770" y="1721087"/>
            <a:ext cx="432000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3"/>
            <a:endCxn id="23" idx="1"/>
          </p:cNvCxnSpPr>
          <p:nvPr/>
        </p:nvCxnSpPr>
        <p:spPr>
          <a:xfrm>
            <a:off x="5722400" y="1741558"/>
            <a:ext cx="42831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3"/>
            <a:endCxn id="19" idx="1"/>
          </p:cNvCxnSpPr>
          <p:nvPr/>
        </p:nvCxnSpPr>
        <p:spPr>
          <a:xfrm flipV="1">
            <a:off x="1563158" y="1721087"/>
            <a:ext cx="431999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9" idx="0"/>
          </p:cNvCxnSpPr>
          <p:nvPr/>
        </p:nvCxnSpPr>
        <p:spPr>
          <a:xfrm flipH="1">
            <a:off x="4606774" y="2029558"/>
            <a:ext cx="611629" cy="404956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2"/>
            <a:endCxn id="9" idx="0"/>
          </p:cNvCxnSpPr>
          <p:nvPr/>
        </p:nvCxnSpPr>
        <p:spPr>
          <a:xfrm>
            <a:off x="3969874" y="2032589"/>
            <a:ext cx="636900" cy="401925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3475193" y="2398065"/>
            <a:ext cx="467999" cy="1835967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V="1">
            <a:off x="5318416" y="2399417"/>
            <a:ext cx="467999" cy="1835966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30124" y="3546842"/>
            <a:ext cx="3059993" cy="28799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  <a:p>
            <a:pPr algn="ctr"/>
            <a:endParaRPr lang="en-US" dirty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53378" y="36168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Exponential Family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68" name="Straight Connector 67"/>
          <p:cNvCxnSpPr>
            <a:stCxn id="23" idx="3"/>
            <a:endCxn id="18" idx="1"/>
          </p:cNvCxnSpPr>
          <p:nvPr/>
        </p:nvCxnSpPr>
        <p:spPr>
          <a:xfrm>
            <a:off x="7158712" y="1748362"/>
            <a:ext cx="43505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466863" y="4068605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57297" y="483046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455642" y="444795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475150" y="522540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65672" y="561078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475902" y="6009584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56948" y="4068605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65235" y="522540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55757" y="561078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165987" y="6009584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66890" y="483046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165235" y="444795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</p:spTree>
    <p:extLst>
      <p:ext uri="{BB962C8B-B14F-4D97-AF65-F5344CB8AC3E}">
        <p14:creationId xmlns:p14="http://schemas.microsoft.com/office/powerpoint/2010/main" val="424103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64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Hanen Borchani</dc:creator>
  <cp:lastModifiedBy>Hanen Borchani</cp:lastModifiedBy>
  <cp:revision>43</cp:revision>
  <cp:lastPrinted>2015-02-25T14:25:10Z</cp:lastPrinted>
  <dcterms:created xsi:type="dcterms:W3CDTF">2014-12-05T10:50:05Z</dcterms:created>
  <dcterms:modified xsi:type="dcterms:W3CDTF">2015-02-27T10:26:08Z</dcterms:modified>
</cp:coreProperties>
</file>