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8" r:id="rId5"/>
    <p:sldId id="257" r:id="rId6"/>
    <p:sldId id="262" r:id="rId7"/>
    <p:sldId id="261" r:id="rId8"/>
    <p:sldId id="258" r:id="rId9"/>
    <p:sldId id="266" r:id="rId10"/>
    <p:sldId id="259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400" y="1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21/09/14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- 180 days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15692" y="1907569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t 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17033" y="2948518"/>
            <a:ext cx="7065433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-179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75816" y="2496436"/>
            <a:ext cx="1236009" cy="1119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34655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17652"/>
            <a:ext cx="9905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23684" y="2496435"/>
            <a:ext cx="37041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099" y="1938868"/>
            <a:ext cx="1223433" cy="557568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73867" y="1938868"/>
            <a:ext cx="1299633" cy="557567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95" y="3754098"/>
            <a:ext cx="336261" cy="26060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59" y="3760053"/>
            <a:ext cx="355871" cy="26266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09" y="3745943"/>
            <a:ext cx="604307" cy="26683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467" y="3743677"/>
            <a:ext cx="591427" cy="26811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4573" y="2762512"/>
            <a:ext cx="599314" cy="29177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4154" y="2848411"/>
            <a:ext cx="315428" cy="29177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334" y="4711077"/>
            <a:ext cx="408595" cy="30644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8255" y="4725165"/>
            <a:ext cx="615085" cy="29965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0599" y="2128132"/>
            <a:ext cx="758942" cy="15668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3436" y="2120786"/>
            <a:ext cx="930316" cy="1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230</Words>
  <Application>Microsoft Macintosh PowerPoint</Application>
  <PresentationFormat>Presentación en pantalla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51</cp:revision>
  <dcterms:created xsi:type="dcterms:W3CDTF">2014-08-21T08:52:43Z</dcterms:created>
  <dcterms:modified xsi:type="dcterms:W3CDTF">2014-09-21T20:36:41Z</dcterms:modified>
</cp:coreProperties>
</file>