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ditor_de_ecuaciones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8" r:id="rId5"/>
    <p:sldId id="257" r:id="rId6"/>
    <p:sldId id="262" r:id="rId7"/>
    <p:sldId id="261" r:id="rId8"/>
    <p:sldId id="258" r:id="rId9"/>
    <p:sldId id="266" r:id="rId10"/>
    <p:sldId id="259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400" y="1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emf"/><Relationship Id="rId12" Type="http://schemas.openxmlformats.org/officeDocument/2006/relationships/oleObject" Target="../embeddings/Microsoft_Editor_de_ecuaciones1.bin"/><Relationship Id="rId13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2.emf"/><Relationship Id="rId6" Type="http://schemas.openxmlformats.org/officeDocument/2006/relationships/image" Target="../media/image5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- 180 days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15692" y="1907569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t 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17033" y="2948518"/>
            <a:ext cx="7065433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-179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01939"/>
              </p:ext>
            </p:extLst>
          </p:nvPr>
        </p:nvGraphicFramePr>
        <p:xfrm>
          <a:off x="3055938" y="3668713"/>
          <a:ext cx="374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cuaciÛn" r:id="rId12" imgW="190500" imgH="215900" progId="Equation.3">
                  <p:embed/>
                </p:oleObj>
              </mc:Choice>
              <mc:Fallback>
                <p:oleObj name="EcuaciÛn" r:id="rId12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55938" y="3668713"/>
                        <a:ext cx="3746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9226</TotalTime>
  <Words>230</Words>
  <Application>Microsoft Macintosh PowerPoint</Application>
  <PresentationFormat>Presentación en pantalla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Microsoft Editor de ecuaciones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49</cp:revision>
  <dcterms:created xsi:type="dcterms:W3CDTF">2014-08-21T08:52:43Z</dcterms:created>
  <dcterms:modified xsi:type="dcterms:W3CDTF">2014-09-20T12:44:55Z</dcterms:modified>
</cp:coreProperties>
</file>