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3" r:id="rId3"/>
    <p:sldId id="264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82E2E"/>
    <a:srgbClr val="00007A"/>
    <a:srgbClr val="99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8384" autoAdjust="0"/>
  </p:normalViewPr>
  <p:slideViewPr>
    <p:cSldViewPr snapToGrid="0" snapToObjects="1">
      <p:cViewPr>
        <p:scale>
          <a:sx n="108" d="100"/>
          <a:sy n="108" d="100"/>
        </p:scale>
        <p:origin x="-664" y="-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C2CAC-F828-E34E-9CD7-C3A5166B188F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09C36-4E0C-6143-96FA-D5A3B9810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7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3F1B-9FBF-D14B-AA95-07126EDF8E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3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9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6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7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5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87AEE-34D3-4B49-9DD5-3843C8C6A9BA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image" Target="../media/image9.emf"/><Relationship Id="rId21" Type="http://schemas.openxmlformats.org/officeDocument/2006/relationships/oleObject" Target="../embeddings/oleObject10.bin"/><Relationship Id="rId22" Type="http://schemas.openxmlformats.org/officeDocument/2006/relationships/image" Target="../media/image10.emf"/><Relationship Id="rId10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8.emf"/><Relationship Id="rId19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5482138" y="4151717"/>
            <a:ext cx="1622068" cy="64509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</a:t>
            </a:r>
            <a:r>
              <a:rPr lang="en-US" sz="1600" dirty="0" smtClean="0">
                <a:solidFill>
                  <a:schemeClr val="tx1"/>
                </a:solidFill>
              </a:rPr>
              <a:t>Stream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864095" y="2726213"/>
            <a:ext cx="1622068" cy="612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Instance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083025" y="5339961"/>
            <a:ext cx="1620000" cy="647996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DataOn</a:t>
            </a:r>
            <a:r>
              <a:rPr lang="en-US" sz="1600" dirty="0">
                <a:solidFill>
                  <a:schemeClr val="tx1"/>
                </a:solidFill>
              </a:rPr>
              <a:t>M</a:t>
            </a:r>
            <a:r>
              <a:rPr lang="en-US" sz="1600" dirty="0" smtClean="0">
                <a:solidFill>
                  <a:schemeClr val="tx1"/>
                </a:solidFill>
              </a:rPr>
              <a:t>emory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906243" y="5339961"/>
            <a:ext cx="1619996" cy="647996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DataOn</a:t>
            </a:r>
            <a:r>
              <a:rPr lang="en-US" sz="1600" dirty="0">
                <a:solidFill>
                  <a:schemeClr val="tx1"/>
                </a:solidFill>
              </a:rPr>
              <a:t>D</a:t>
            </a:r>
            <a:r>
              <a:rPr lang="en-US" sz="1600" dirty="0" smtClean="0">
                <a:solidFill>
                  <a:schemeClr val="tx1"/>
                </a:solidFill>
              </a:rPr>
              <a:t>isk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/>
          <p:nvPr/>
        </p:nvCxnSpPr>
        <p:spPr>
          <a:xfrm rot="5400000" flipH="1" flipV="1">
            <a:off x="5282296" y="4358574"/>
            <a:ext cx="539999" cy="1439981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232666" y="387995"/>
            <a:ext cx="1619998" cy="64799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PGM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489317" y="1233542"/>
            <a:ext cx="1619998" cy="7199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Inference </a:t>
            </a:r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/>
          <p:nvPr/>
        </p:nvCxnSpPr>
        <p:spPr>
          <a:xfrm rot="16200000" flipV="1">
            <a:off x="6860221" y="4490621"/>
            <a:ext cx="258684" cy="1439996"/>
          </a:xfrm>
          <a:prstGeom prst="bentConnector2">
            <a:avLst/>
          </a:prstGeom>
          <a:ln w="22225" cmpd="sng">
            <a:solidFill>
              <a:srgbClr val="882E2E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66697" y="1253853"/>
            <a:ext cx="1620000" cy="7199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Learning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920944" y="2726213"/>
            <a:ext cx="1622068" cy="648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Dynamic Data </a:t>
            </a:r>
            <a:r>
              <a:rPr lang="en-US" sz="1600" dirty="0">
                <a:solidFill>
                  <a:schemeClr val="tx1"/>
                </a:solidFill>
              </a:rPr>
              <a:t>Instance</a:t>
            </a:r>
          </a:p>
        </p:txBody>
      </p:sp>
      <p:cxnSp>
        <p:nvCxnSpPr>
          <p:cNvPr id="66" name="Elbow Connector 65"/>
          <p:cNvCxnSpPr/>
          <p:nvPr/>
        </p:nvCxnSpPr>
        <p:spPr>
          <a:xfrm>
            <a:off x="4853189" y="639679"/>
            <a:ext cx="1439983" cy="575996"/>
          </a:xfrm>
          <a:prstGeom prst="bentConnector3">
            <a:avLst>
              <a:gd name="adj1" fmla="val 10032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2"/>
            <a:endCxn id="53" idx="1"/>
          </p:cNvCxnSpPr>
          <p:nvPr/>
        </p:nvCxnSpPr>
        <p:spPr>
          <a:xfrm rot="16200000" flipH="1">
            <a:off x="2379212" y="1371335"/>
            <a:ext cx="2500411" cy="3705441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10800000" flipV="1">
            <a:off x="1794464" y="669069"/>
            <a:ext cx="1438203" cy="575993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5129320" y="1513867"/>
            <a:ext cx="719995" cy="1619999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5" idx="1"/>
            <a:endCxn id="55" idx="3"/>
          </p:cNvCxnSpPr>
          <p:nvPr/>
        </p:nvCxnSpPr>
        <p:spPr>
          <a:xfrm rot="10800000">
            <a:off x="5486164" y="3050213"/>
            <a:ext cx="1434781" cy="0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V="1">
            <a:off x="6844335" y="1791743"/>
            <a:ext cx="359997" cy="1438806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 flipH="1" flipV="1">
            <a:off x="6620328" y="3039690"/>
            <a:ext cx="755995" cy="1403998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16200000" flipH="1">
            <a:off x="5299276" y="2737581"/>
            <a:ext cx="381507" cy="1629801"/>
          </a:xfrm>
          <a:prstGeom prst="bentConnector2">
            <a:avLst/>
          </a:prstGeom>
          <a:ln w="22225" cmpd="sng">
            <a:headEnd type="none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6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0696" y="68789"/>
            <a:ext cx="1619998" cy="64799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PGM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65877" y="1233188"/>
            <a:ext cx="1007994" cy="57599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14406" y="1230157"/>
            <a:ext cx="1007994" cy="57599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2T-DBN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5400000" flipH="1" flipV="1">
            <a:off x="4010104" y="662798"/>
            <a:ext cx="503999" cy="611979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V="1">
            <a:off x="4629352" y="666058"/>
            <a:ext cx="503999" cy="611979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741740" y="2211112"/>
            <a:ext cx="1730067" cy="648000"/>
          </a:xfrm>
          <a:prstGeom prst="round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Distributions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5164" y="1217891"/>
            <a:ext cx="1007994" cy="575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Static 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variables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593770" y="1236960"/>
            <a:ext cx="1007994" cy="575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Dynamic 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variables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06776" y="1209685"/>
            <a:ext cx="1007994" cy="575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DAG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150718" y="1236960"/>
            <a:ext cx="1007994" cy="575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Dynamic DAG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30693" y="3332915"/>
            <a:ext cx="3062319" cy="27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156948" y="3336009"/>
            <a:ext cx="2663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Conditional Linear Gaussian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cxnSp>
        <p:nvCxnSpPr>
          <p:cNvPr id="44" name="Straight Connector 43"/>
          <p:cNvCxnSpPr>
            <a:stCxn id="19" idx="3"/>
          </p:cNvCxnSpPr>
          <p:nvPr/>
        </p:nvCxnSpPr>
        <p:spPr>
          <a:xfrm>
            <a:off x="3014770" y="1497685"/>
            <a:ext cx="432000" cy="0"/>
          </a:xfrm>
          <a:prstGeom prst="line">
            <a:avLst/>
          </a:prstGeom>
          <a:ln w="22225"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3"/>
            <a:endCxn id="23" idx="1"/>
          </p:cNvCxnSpPr>
          <p:nvPr/>
        </p:nvCxnSpPr>
        <p:spPr>
          <a:xfrm>
            <a:off x="5722400" y="1518156"/>
            <a:ext cx="428318" cy="0"/>
          </a:xfrm>
          <a:prstGeom prst="line">
            <a:avLst/>
          </a:prstGeom>
          <a:ln w="22225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7" idx="3"/>
            <a:endCxn id="19" idx="1"/>
          </p:cNvCxnSpPr>
          <p:nvPr/>
        </p:nvCxnSpPr>
        <p:spPr>
          <a:xfrm flipV="1">
            <a:off x="1563158" y="1497685"/>
            <a:ext cx="431999" cy="0"/>
          </a:xfrm>
          <a:prstGeom prst="line">
            <a:avLst/>
          </a:prstGeom>
          <a:ln w="22225"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2"/>
            <a:endCxn id="9" idx="0"/>
          </p:cNvCxnSpPr>
          <p:nvPr/>
        </p:nvCxnSpPr>
        <p:spPr>
          <a:xfrm flipH="1">
            <a:off x="4606774" y="1806156"/>
            <a:ext cx="611629" cy="404956"/>
          </a:xfrm>
          <a:prstGeom prst="line">
            <a:avLst/>
          </a:prstGeom>
          <a:ln w="22225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" idx="2"/>
            <a:endCxn id="9" idx="0"/>
          </p:cNvCxnSpPr>
          <p:nvPr/>
        </p:nvCxnSpPr>
        <p:spPr>
          <a:xfrm>
            <a:off x="3969874" y="1809187"/>
            <a:ext cx="636900" cy="401925"/>
          </a:xfrm>
          <a:prstGeom prst="line">
            <a:avLst/>
          </a:prstGeom>
          <a:ln w="22225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5400000" flipH="1" flipV="1">
            <a:off x="3475193" y="2174663"/>
            <a:ext cx="467999" cy="1835967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V="1">
            <a:off x="5318416" y="2176015"/>
            <a:ext cx="467999" cy="1835966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30124" y="3323440"/>
            <a:ext cx="3059993" cy="352799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chemeClr val="tx1"/>
              </a:solidFill>
              <a:latin typeface="Abadi MT Condensed Extra Bold"/>
              <a:cs typeface="Abadi MT Condensed Extra Bold"/>
            </a:endParaRPr>
          </a:p>
          <a:p>
            <a:pPr algn="ctr"/>
            <a:endParaRPr lang="en-US" dirty="0">
              <a:solidFill>
                <a:schemeClr val="tx1"/>
              </a:solidFill>
              <a:latin typeface="Abadi MT Condensed Extra Bold"/>
              <a:cs typeface="Abadi MT Condensed Extra Bold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53378" y="3334647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Exponential Family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cxnSp>
        <p:nvCxnSpPr>
          <p:cNvPr id="68" name="Straight Connector 67"/>
          <p:cNvCxnSpPr>
            <a:stCxn id="23" idx="3"/>
            <a:endCxn id="18" idx="1"/>
          </p:cNvCxnSpPr>
          <p:nvPr/>
        </p:nvCxnSpPr>
        <p:spPr>
          <a:xfrm>
            <a:off x="7158712" y="1524960"/>
            <a:ext cx="435058" cy="0"/>
          </a:xfrm>
          <a:prstGeom prst="line">
            <a:avLst/>
          </a:prstGeom>
          <a:ln w="22225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466863" y="3751139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Multinomial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457297" y="4513003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Normal 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455642" y="4130493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Multinomial|Multinomial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475150" y="4896178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Normal|Normal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465672" y="5281558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Normal|Multinomial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475902" y="5680360"/>
            <a:ext cx="2592051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Normal|Multinomial,Normal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156948" y="3751139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Multinomial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165235" y="4907936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Normal|Normal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155757" y="5293316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Normal|Multinomial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165987" y="5692118"/>
            <a:ext cx="2592051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Normal|Multinomial,Normal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166890" y="4513003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Normal 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165235" y="4130493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Multinomial|Multinomial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477084" y="6082081"/>
            <a:ext cx="2591987" cy="287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Conjugate Priors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476995" y="6459950"/>
            <a:ext cx="2591987" cy="287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Multivariate</a:t>
            </a:r>
          </a:p>
        </p:txBody>
      </p:sp>
    </p:spTree>
    <p:extLst>
      <p:ext uri="{BB962C8B-B14F-4D97-AF65-F5344CB8AC3E}">
        <p14:creationId xmlns:p14="http://schemas.microsoft.com/office/powerpoint/2010/main" val="424103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86798" y="1198633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3315738" y="2056528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655779" y="2044770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986798" y="2937942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314275" y="2937942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5</a:t>
            </a:r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3585738" y="1598095"/>
            <a:ext cx="480141" cy="45843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0"/>
          </p:cNvCxnSpPr>
          <p:nvPr/>
        </p:nvCxnSpPr>
        <p:spPr>
          <a:xfrm>
            <a:off x="4447716" y="1598095"/>
            <a:ext cx="478063" cy="4466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7" idx="1"/>
          </p:cNvCxnSpPr>
          <p:nvPr/>
        </p:nvCxnSpPr>
        <p:spPr>
          <a:xfrm>
            <a:off x="3585738" y="2524527"/>
            <a:ext cx="480141" cy="48195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7" idx="7"/>
          </p:cNvCxnSpPr>
          <p:nvPr/>
        </p:nvCxnSpPr>
        <p:spPr>
          <a:xfrm flipH="1">
            <a:off x="4447716" y="2512769"/>
            <a:ext cx="478063" cy="4937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8" idx="1"/>
          </p:cNvCxnSpPr>
          <p:nvPr/>
        </p:nvCxnSpPr>
        <p:spPr>
          <a:xfrm>
            <a:off x="4925779" y="2512769"/>
            <a:ext cx="467577" cy="4937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29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18262" y="2102395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47202" y="2960290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87243" y="2948532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1718262" y="3841704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45739" y="3841704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flipH="1">
            <a:off x="1317202" y="2501857"/>
            <a:ext cx="480141" cy="45843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2179180" y="2501857"/>
            <a:ext cx="478063" cy="4466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>
            <a:off x="1317202" y="3428289"/>
            <a:ext cx="480141" cy="48195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7" idx="7"/>
          </p:cNvCxnSpPr>
          <p:nvPr/>
        </p:nvCxnSpPr>
        <p:spPr>
          <a:xfrm flipH="1">
            <a:off x="2179180" y="3416531"/>
            <a:ext cx="478063" cy="4937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8" idx="1"/>
          </p:cNvCxnSpPr>
          <p:nvPr/>
        </p:nvCxnSpPr>
        <p:spPr>
          <a:xfrm>
            <a:off x="2657243" y="3416531"/>
            <a:ext cx="467577" cy="4937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32220"/>
              </p:ext>
            </p:extLst>
          </p:nvPr>
        </p:nvGraphicFramePr>
        <p:xfrm>
          <a:off x="1165225" y="3027363"/>
          <a:ext cx="3079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3" imgW="203200" imgH="228600" progId="Equation.3">
                  <p:embed/>
                </p:oleObj>
              </mc:Choice>
              <mc:Fallback>
                <p:oleObj name="Equation" r:id="rId3" imgW="203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5225" y="3027363"/>
                        <a:ext cx="30797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716913"/>
              </p:ext>
            </p:extLst>
          </p:nvPr>
        </p:nvGraphicFramePr>
        <p:xfrm>
          <a:off x="1846263" y="2160588"/>
          <a:ext cx="2889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5" imgW="190500" imgH="228600" progId="Equation.3">
                  <p:embed/>
                </p:oleObj>
              </mc:Choice>
              <mc:Fallback>
                <p:oleObj name="Equation" r:id="rId5" imgW="190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6263" y="2160588"/>
                        <a:ext cx="28892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076470"/>
              </p:ext>
            </p:extLst>
          </p:nvPr>
        </p:nvGraphicFramePr>
        <p:xfrm>
          <a:off x="2524125" y="2997200"/>
          <a:ext cx="288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7" imgW="190500" imgH="241300" progId="Equation.3">
                  <p:embed/>
                </p:oleObj>
              </mc:Choice>
              <mc:Fallback>
                <p:oleObj name="Equation" r:id="rId7" imgW="190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125" y="2997200"/>
                        <a:ext cx="2889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376380"/>
              </p:ext>
            </p:extLst>
          </p:nvPr>
        </p:nvGraphicFramePr>
        <p:xfrm>
          <a:off x="1835960" y="3910241"/>
          <a:ext cx="3079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9" imgW="203200" imgH="228600" progId="Equation.3">
                  <p:embed/>
                </p:oleObj>
              </mc:Choice>
              <mc:Fallback>
                <p:oleObj name="Equation" r:id="rId9" imgW="203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5960" y="3910241"/>
                        <a:ext cx="30797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516134"/>
              </p:ext>
            </p:extLst>
          </p:nvPr>
        </p:nvGraphicFramePr>
        <p:xfrm>
          <a:off x="3160713" y="3890963"/>
          <a:ext cx="3079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Equation" r:id="rId11" imgW="203200" imgH="241300" progId="Equation.3">
                  <p:embed/>
                </p:oleObj>
              </mc:Choice>
              <mc:Fallback>
                <p:oleObj name="Equation" r:id="rId11" imgW="203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60713" y="3890963"/>
                        <a:ext cx="30797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Oval 40"/>
          <p:cNvSpPr/>
          <p:nvPr/>
        </p:nvSpPr>
        <p:spPr>
          <a:xfrm>
            <a:off x="5010279" y="2100384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339219" y="2958279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679260" y="2946521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010279" y="3839693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337756" y="3839693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46" name="Straight Arrow Connector 45"/>
          <p:cNvCxnSpPr>
            <a:stCxn id="41" idx="3"/>
            <a:endCxn id="42" idx="0"/>
          </p:cNvCxnSpPr>
          <p:nvPr/>
        </p:nvCxnSpPr>
        <p:spPr>
          <a:xfrm flipH="1">
            <a:off x="4609219" y="2499846"/>
            <a:ext cx="480141" cy="45843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5"/>
            <a:endCxn id="43" idx="0"/>
          </p:cNvCxnSpPr>
          <p:nvPr/>
        </p:nvCxnSpPr>
        <p:spPr>
          <a:xfrm>
            <a:off x="5471197" y="2499846"/>
            <a:ext cx="478063" cy="4466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4"/>
            <a:endCxn id="44" idx="1"/>
          </p:cNvCxnSpPr>
          <p:nvPr/>
        </p:nvCxnSpPr>
        <p:spPr>
          <a:xfrm>
            <a:off x="4609219" y="3426278"/>
            <a:ext cx="480141" cy="48195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4"/>
            <a:endCxn id="44" idx="7"/>
          </p:cNvCxnSpPr>
          <p:nvPr/>
        </p:nvCxnSpPr>
        <p:spPr>
          <a:xfrm flipH="1">
            <a:off x="5471197" y="3414520"/>
            <a:ext cx="478063" cy="4937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4"/>
            <a:endCxn id="45" idx="1"/>
          </p:cNvCxnSpPr>
          <p:nvPr/>
        </p:nvCxnSpPr>
        <p:spPr>
          <a:xfrm>
            <a:off x="5949260" y="3414520"/>
            <a:ext cx="467577" cy="4937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814383"/>
              </p:ext>
            </p:extLst>
          </p:nvPr>
        </p:nvGraphicFramePr>
        <p:xfrm>
          <a:off x="4408904" y="3025077"/>
          <a:ext cx="4048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13" imgW="266700" imgH="228600" progId="Equation.3">
                  <p:embed/>
                </p:oleObj>
              </mc:Choice>
              <mc:Fallback>
                <p:oleObj name="Equation" r:id="rId13" imgW="266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08904" y="3025077"/>
                        <a:ext cx="404813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317652"/>
              </p:ext>
            </p:extLst>
          </p:nvPr>
        </p:nvGraphicFramePr>
        <p:xfrm>
          <a:off x="5080417" y="2158302"/>
          <a:ext cx="4048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15" imgW="266700" imgH="228600" progId="Equation.3">
                  <p:embed/>
                </p:oleObj>
              </mc:Choice>
              <mc:Fallback>
                <p:oleObj name="Equation" r:id="rId15" imgW="266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80417" y="2158302"/>
                        <a:ext cx="404812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546982"/>
              </p:ext>
            </p:extLst>
          </p:nvPr>
        </p:nvGraphicFramePr>
        <p:xfrm>
          <a:off x="5758279" y="2994915"/>
          <a:ext cx="4032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17" imgW="266700" imgH="241300" progId="Equation.3">
                  <p:embed/>
                </p:oleObj>
              </mc:Choice>
              <mc:Fallback>
                <p:oleObj name="Equation" r:id="rId17" imgW="266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58279" y="2994915"/>
                        <a:ext cx="4032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877107"/>
              </p:ext>
            </p:extLst>
          </p:nvPr>
        </p:nvGraphicFramePr>
        <p:xfrm>
          <a:off x="5080417" y="3907727"/>
          <a:ext cx="4048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Equation" r:id="rId19" imgW="266700" imgH="228600" progId="Equation.3">
                  <p:embed/>
                </p:oleObj>
              </mc:Choice>
              <mc:Fallback>
                <p:oleObj name="Equation" r:id="rId19" imgW="266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80417" y="3907727"/>
                        <a:ext cx="404812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497221"/>
              </p:ext>
            </p:extLst>
          </p:nvPr>
        </p:nvGraphicFramePr>
        <p:xfrm>
          <a:off x="6404392" y="3888677"/>
          <a:ext cx="4048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21" imgW="266700" imgH="241300" progId="Equation.3">
                  <p:embed/>
                </p:oleObj>
              </mc:Choice>
              <mc:Fallback>
                <p:oleObj name="Equation" r:id="rId21" imgW="266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04392" y="3888677"/>
                        <a:ext cx="404812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Straight Arrow Connector 56"/>
          <p:cNvCxnSpPr>
            <a:stCxn id="4" idx="6"/>
            <a:endCxn id="41" idx="2"/>
          </p:cNvCxnSpPr>
          <p:nvPr/>
        </p:nvCxnSpPr>
        <p:spPr>
          <a:xfrm flipV="1">
            <a:off x="2258261" y="2334384"/>
            <a:ext cx="2752018" cy="201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5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5270476" y="5070150"/>
            <a:ext cx="1622068" cy="64509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021004" y="3644646"/>
            <a:ext cx="2253497" cy="612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DataInstance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021004" y="1035994"/>
            <a:ext cx="1619998" cy="64799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PGM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277655" y="1881541"/>
            <a:ext cx="1619998" cy="7199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Inference </a:t>
            </a:r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5035" y="1901852"/>
            <a:ext cx="1620000" cy="7199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 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591691" y="3632160"/>
            <a:ext cx="2051997" cy="648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DynamicDataInstance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6" name="Elbow Connector 65"/>
          <p:cNvCxnSpPr/>
          <p:nvPr/>
        </p:nvCxnSpPr>
        <p:spPr>
          <a:xfrm>
            <a:off x="4641527" y="1287678"/>
            <a:ext cx="1439983" cy="575996"/>
          </a:xfrm>
          <a:prstGeom prst="bentConnector3">
            <a:avLst>
              <a:gd name="adj1" fmla="val 10032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2"/>
            <a:endCxn id="53" idx="1"/>
          </p:cNvCxnSpPr>
          <p:nvPr/>
        </p:nvCxnSpPr>
        <p:spPr>
          <a:xfrm rot="16200000" flipH="1">
            <a:off x="2032333" y="2154551"/>
            <a:ext cx="2770845" cy="3705441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10800000" flipV="1">
            <a:off x="1582802" y="1317068"/>
            <a:ext cx="1438203" cy="575993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4773661" y="2305861"/>
            <a:ext cx="1007990" cy="1619998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5" idx="1"/>
            <a:endCxn id="55" idx="3"/>
          </p:cNvCxnSpPr>
          <p:nvPr/>
        </p:nvCxnSpPr>
        <p:spPr>
          <a:xfrm rot="10800000">
            <a:off x="5274501" y="3956160"/>
            <a:ext cx="1317190" cy="0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V="1">
            <a:off x="6560673" y="2649934"/>
            <a:ext cx="503996" cy="1438806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 flipH="1" flipV="1">
            <a:off x="6408666" y="3958123"/>
            <a:ext cx="755995" cy="1403998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16200000" flipH="1">
            <a:off x="5087614" y="3656014"/>
            <a:ext cx="381507" cy="1629801"/>
          </a:xfrm>
          <a:prstGeom prst="bentConnector2">
            <a:avLst/>
          </a:prstGeom>
          <a:ln w="22225" cmpd="sng">
            <a:headEnd type="none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82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5249232" y="2216976"/>
            <a:ext cx="1622068" cy="71709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DataStream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152837" y="3654626"/>
            <a:ext cx="2052000" cy="648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DataInstance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8590" y="5579533"/>
            <a:ext cx="1619998" cy="71999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PGM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276114" y="5585341"/>
            <a:ext cx="1619998" cy="7199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Inference </a:t>
            </a:r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58588" y="3786153"/>
            <a:ext cx="1620000" cy="7199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Learning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836588" y="3641900"/>
            <a:ext cx="2051997" cy="648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DynamicDataInstance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6" name="Elbow Connector 65"/>
          <p:cNvCxnSpPr>
            <a:endCxn id="59" idx="1"/>
          </p:cNvCxnSpPr>
          <p:nvPr/>
        </p:nvCxnSpPr>
        <p:spPr>
          <a:xfrm flipV="1">
            <a:off x="1974832" y="5945339"/>
            <a:ext cx="3301282" cy="0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5400000" flipH="1" flipV="1">
            <a:off x="2609488" y="1147391"/>
            <a:ext cx="1187973" cy="4067990"/>
          </a:xfrm>
          <a:prstGeom prst="bentConnector4">
            <a:avLst>
              <a:gd name="adj1" fmla="val 99831"/>
              <a:gd name="adj2" fmla="val 6116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2" idx="0"/>
            <a:endCxn id="64" idx="2"/>
          </p:cNvCxnSpPr>
          <p:nvPr/>
        </p:nvCxnSpPr>
        <p:spPr>
          <a:xfrm rot="16200000" flipV="1">
            <a:off x="631898" y="5042841"/>
            <a:ext cx="1073382" cy="1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>
            <a:off x="6269079" y="4038361"/>
            <a:ext cx="1292954" cy="1799994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5" idx="1"/>
            <a:endCxn id="55" idx="3"/>
          </p:cNvCxnSpPr>
          <p:nvPr/>
        </p:nvCxnSpPr>
        <p:spPr>
          <a:xfrm rot="10800000" flipV="1">
            <a:off x="5204838" y="3978626"/>
            <a:ext cx="1631751" cy="0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H="1">
            <a:off x="4796652" y="3719102"/>
            <a:ext cx="615138" cy="1835997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>
            <a:off x="6058661" y="3297970"/>
            <a:ext cx="1799996" cy="356656"/>
          </a:xfrm>
          <a:prstGeom prst="bentConnector2">
            <a:avLst/>
          </a:prstGeom>
          <a:ln w="22225" cmpd="sng">
            <a:headEnd type="none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4764186" y="2368355"/>
            <a:ext cx="716958" cy="1871991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399808" y="802042"/>
            <a:ext cx="1619990" cy="648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DataOnMemory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80068" y="802042"/>
            <a:ext cx="1619990" cy="648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DataOnDisk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6252" y="802042"/>
            <a:ext cx="1619990" cy="648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DistributedData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53" idx="0"/>
            <a:endCxn id="16" idx="2"/>
          </p:cNvCxnSpPr>
          <p:nvPr/>
        </p:nvCxnSpPr>
        <p:spPr>
          <a:xfrm rot="16200000" flipV="1">
            <a:off x="4751568" y="908277"/>
            <a:ext cx="766934" cy="1850463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6072026" y="1461800"/>
            <a:ext cx="1915978" cy="372487"/>
          </a:xfrm>
          <a:prstGeom prst="bentConnector2">
            <a:avLst/>
          </a:prstGeom>
          <a:ln w="22225" cmpd="sng">
            <a:headEnd type="none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V="1">
            <a:off x="5868145" y="1642163"/>
            <a:ext cx="384246" cy="2"/>
          </a:xfrm>
          <a:prstGeom prst="bentConnector3">
            <a:avLst>
              <a:gd name="adj1" fmla="val 50000"/>
            </a:avLst>
          </a:prstGeom>
          <a:ln w="22225" cmpd="sng">
            <a:headEnd type="none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60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0696" y="209885"/>
            <a:ext cx="1619998" cy="64799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PGM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65877" y="1374284"/>
            <a:ext cx="1007994" cy="57599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14406" y="1371253"/>
            <a:ext cx="1007994" cy="57599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2T-DBN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5400000" flipH="1" flipV="1">
            <a:off x="4010104" y="803894"/>
            <a:ext cx="503999" cy="611979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V="1">
            <a:off x="4629352" y="807154"/>
            <a:ext cx="503999" cy="611979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741740" y="2352208"/>
            <a:ext cx="1730067" cy="648000"/>
          </a:xfrm>
          <a:prstGeom prst="round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Distributions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5164" y="1358987"/>
            <a:ext cx="1007994" cy="575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Static 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variables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593770" y="1378056"/>
            <a:ext cx="1007994" cy="575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Dynamic 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variables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06776" y="1350781"/>
            <a:ext cx="1007994" cy="575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DAG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150718" y="1378056"/>
            <a:ext cx="1007994" cy="575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Dynamic DAG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30693" y="3474011"/>
            <a:ext cx="3062319" cy="27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156948" y="3477105"/>
            <a:ext cx="2663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Conditional Linear Gaussian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cxnSp>
        <p:nvCxnSpPr>
          <p:cNvPr id="44" name="Straight Connector 43"/>
          <p:cNvCxnSpPr>
            <a:stCxn id="19" idx="3"/>
          </p:cNvCxnSpPr>
          <p:nvPr/>
        </p:nvCxnSpPr>
        <p:spPr>
          <a:xfrm>
            <a:off x="3014770" y="1638781"/>
            <a:ext cx="432000" cy="0"/>
          </a:xfrm>
          <a:prstGeom prst="line">
            <a:avLst/>
          </a:prstGeom>
          <a:ln w="22225"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3"/>
            <a:endCxn id="23" idx="1"/>
          </p:cNvCxnSpPr>
          <p:nvPr/>
        </p:nvCxnSpPr>
        <p:spPr>
          <a:xfrm>
            <a:off x="5722400" y="1659252"/>
            <a:ext cx="428318" cy="0"/>
          </a:xfrm>
          <a:prstGeom prst="line">
            <a:avLst/>
          </a:prstGeom>
          <a:ln w="22225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7" idx="3"/>
            <a:endCxn id="19" idx="1"/>
          </p:cNvCxnSpPr>
          <p:nvPr/>
        </p:nvCxnSpPr>
        <p:spPr>
          <a:xfrm flipV="1">
            <a:off x="1563158" y="1638781"/>
            <a:ext cx="431999" cy="0"/>
          </a:xfrm>
          <a:prstGeom prst="line">
            <a:avLst/>
          </a:prstGeom>
          <a:ln w="22225"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2"/>
            <a:endCxn id="9" idx="0"/>
          </p:cNvCxnSpPr>
          <p:nvPr/>
        </p:nvCxnSpPr>
        <p:spPr>
          <a:xfrm flipH="1">
            <a:off x="4606774" y="1947252"/>
            <a:ext cx="611629" cy="404956"/>
          </a:xfrm>
          <a:prstGeom prst="line">
            <a:avLst/>
          </a:prstGeom>
          <a:ln w="22225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" idx="2"/>
            <a:endCxn id="9" idx="0"/>
          </p:cNvCxnSpPr>
          <p:nvPr/>
        </p:nvCxnSpPr>
        <p:spPr>
          <a:xfrm>
            <a:off x="3969874" y="1950283"/>
            <a:ext cx="636900" cy="401925"/>
          </a:xfrm>
          <a:prstGeom prst="line">
            <a:avLst/>
          </a:prstGeom>
          <a:ln w="22225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5400000" flipH="1" flipV="1">
            <a:off x="3475193" y="2315759"/>
            <a:ext cx="467999" cy="1835967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V="1">
            <a:off x="5318416" y="2317111"/>
            <a:ext cx="467999" cy="1835966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30124" y="3464540"/>
            <a:ext cx="3059993" cy="316798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chemeClr val="tx1"/>
              </a:solidFill>
              <a:latin typeface="Abadi MT Condensed Extra Bold"/>
              <a:cs typeface="Abadi MT Condensed Extra Bold"/>
            </a:endParaRPr>
          </a:p>
          <a:p>
            <a:pPr algn="ctr"/>
            <a:endParaRPr lang="en-US" dirty="0">
              <a:solidFill>
                <a:schemeClr val="tx1"/>
              </a:solidFill>
              <a:latin typeface="Abadi MT Condensed Extra Bold"/>
              <a:cs typeface="Abadi MT Condensed Extra Bold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53378" y="3475743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Exponential Family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cxnSp>
        <p:nvCxnSpPr>
          <p:cNvPr id="68" name="Straight Connector 67"/>
          <p:cNvCxnSpPr>
            <a:stCxn id="23" idx="3"/>
            <a:endCxn id="18" idx="1"/>
          </p:cNvCxnSpPr>
          <p:nvPr/>
        </p:nvCxnSpPr>
        <p:spPr>
          <a:xfrm>
            <a:off x="7158712" y="1666056"/>
            <a:ext cx="435058" cy="0"/>
          </a:xfrm>
          <a:prstGeom prst="line">
            <a:avLst/>
          </a:prstGeom>
          <a:ln w="22225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466863" y="3892235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Multinomial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457297" y="4654099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Normal 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455642" y="4271589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Multinomial|Multinomial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475150" y="5037274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Normal|Normal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465672" y="5422654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Normal|Multinomial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475902" y="5821456"/>
            <a:ext cx="2592051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Normal|Multinomial,Normal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156948" y="3892235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Multinomial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165235" y="5049032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Normal|Normal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155757" y="5434412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Normal|Multinomial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165987" y="5833214"/>
            <a:ext cx="2592051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Normal|Multinomial,Normal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166890" y="4654099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Normal 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165235" y="4271589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Multinomial|Multinomial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477084" y="6223177"/>
            <a:ext cx="2591987" cy="287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Conjugate Priors</a:t>
            </a:r>
          </a:p>
        </p:txBody>
      </p:sp>
    </p:spTree>
    <p:extLst>
      <p:ext uri="{BB962C8B-B14F-4D97-AF65-F5344CB8AC3E}">
        <p14:creationId xmlns:p14="http://schemas.microsoft.com/office/powerpoint/2010/main" val="241485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144</Words>
  <Application>Microsoft Macintosh PowerPoint</Application>
  <PresentationFormat>On-screen Show (4:3)</PresentationFormat>
  <Paragraphs>86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Hanen Borchani</dc:creator>
  <cp:lastModifiedBy>Hanen Borchani</cp:lastModifiedBy>
  <cp:revision>64</cp:revision>
  <cp:lastPrinted>2015-03-16T13:30:10Z</cp:lastPrinted>
  <dcterms:created xsi:type="dcterms:W3CDTF">2014-12-05T10:50:05Z</dcterms:created>
  <dcterms:modified xsi:type="dcterms:W3CDTF">2015-03-16T13:30:15Z</dcterms:modified>
</cp:coreProperties>
</file>