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8" r:id="rId5"/>
    <p:sldId id="257" r:id="rId6"/>
    <p:sldId id="262" r:id="rId7"/>
    <p:sldId id="261" r:id="rId8"/>
    <p:sldId id="258" r:id="rId9"/>
    <p:sldId id="266" r:id="rId10"/>
    <p:sldId id="259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256" y="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19/09/14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3513667"/>
            <a:ext cx="7543800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69265" y="3437465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800599" y="1964272"/>
            <a:ext cx="203198" cy="2065866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8012" y="2230735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3504" y="1776915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algn="ctr"/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 – 180 days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5531" y="4822469"/>
            <a:ext cx="138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 smtClean="0">
                <a:solidFill>
                  <a:srgbClr val="008000"/>
                </a:solidFill>
              </a:rPr>
              <a:t>X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t - 180 days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8016" y="3632197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7159" y="3068133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91667" y="3278199"/>
            <a:ext cx="643467" cy="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869265" y="3269732"/>
            <a:ext cx="567894" cy="8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6859601" y="3071792"/>
            <a:ext cx="216931" cy="2065870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2092" y="426427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001000" y="3416301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16"/>
          <p:cNvSpPr/>
          <p:nvPr/>
        </p:nvSpPr>
        <p:spPr>
          <a:xfrm rot="16200000">
            <a:off x="4298952" y="2755402"/>
            <a:ext cx="207434" cy="3064937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16"/>
          <p:cNvSpPr/>
          <p:nvPr/>
        </p:nvSpPr>
        <p:spPr>
          <a:xfrm rot="16200000">
            <a:off x="5574902" y="4444674"/>
            <a:ext cx="205556" cy="56882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/>
          <p:cNvSpPr txBox="1"/>
          <p:nvPr/>
        </p:nvSpPr>
        <p:spPr>
          <a:xfrm>
            <a:off x="3691831" y="4381693"/>
            <a:ext cx="14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Variable set </a:t>
            </a:r>
            <a:r>
              <a:rPr lang="en-US" sz="1200" b="1" dirty="0">
                <a:solidFill>
                  <a:srgbClr val="008000"/>
                </a:solidFill>
              </a:rPr>
              <a:t>Y</a:t>
            </a:r>
            <a:r>
              <a:rPr lang="en-US" sz="1200" b="1" dirty="0" smtClean="0">
                <a:solidFill>
                  <a:srgbClr val="008000"/>
                </a:solidFill>
              </a:rPr>
              <a:t> </a:t>
            </a:r>
          </a:p>
          <a:p>
            <a:pPr algn="ctr"/>
            <a:r>
              <a:rPr lang="en-US" sz="1200" i="1" dirty="0" smtClean="0">
                <a:solidFill>
                  <a:srgbClr val="008000"/>
                </a:solidFill>
              </a:rPr>
              <a:t> t – 6 semesters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6503025" y="3090902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24"/>
          <p:cNvCxnSpPr/>
          <p:nvPr/>
        </p:nvCxnSpPr>
        <p:spPr>
          <a:xfrm>
            <a:off x="7357533" y="3300968"/>
            <a:ext cx="6434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8"/>
          <p:cNvCxnSpPr/>
          <p:nvPr/>
        </p:nvCxnSpPr>
        <p:spPr>
          <a:xfrm flipH="1" flipV="1">
            <a:off x="5935138" y="3294103"/>
            <a:ext cx="567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Left Brace 9"/>
          <p:cNvSpPr/>
          <p:nvPr/>
        </p:nvSpPr>
        <p:spPr>
          <a:xfrm rot="5400000">
            <a:off x="3483253" y="2204794"/>
            <a:ext cx="203200" cy="56882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Left Brace 9"/>
          <p:cNvSpPr/>
          <p:nvPr/>
        </p:nvSpPr>
        <p:spPr>
          <a:xfrm rot="5400000">
            <a:off x="2202151" y="1228492"/>
            <a:ext cx="242334" cy="3091893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15"/>
          <p:cNvSpPr txBox="1"/>
          <p:nvPr/>
        </p:nvSpPr>
        <p:spPr>
          <a:xfrm>
            <a:off x="1715692" y="1907569"/>
            <a:ext cx="11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Variable set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</a:rPr>
              <a:t>t – 6 semesters</a:t>
            </a:r>
            <a:endParaRPr lang="en-US" sz="1200" i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2500" y="2914650"/>
            <a:ext cx="7283450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1507069" y="2123902"/>
            <a:ext cx="2789054" cy="1081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3669" y="3205409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7643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1100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3767668" y="3209262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 flipH="1">
            <a:off x="2919450" y="2123902"/>
            <a:ext cx="1376673" cy="1076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2370664" y="3200795"/>
            <a:ext cx="1097572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</a:rPr>
              <a:t>Variable set </a:t>
            </a:r>
            <a:r>
              <a:rPr lang="en-US" sz="1050" b="1" dirty="0">
                <a:solidFill>
                  <a:srgbClr val="000000"/>
                </a:solidFill>
              </a:rPr>
              <a:t>X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2032003" y="31458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296123" y="2123902"/>
            <a:ext cx="2731508" cy="1088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29" idx="0"/>
          </p:cNvCxnSpPr>
          <p:nvPr/>
        </p:nvCxnSpPr>
        <p:spPr>
          <a:xfrm>
            <a:off x="4296123" y="2123902"/>
            <a:ext cx="1375964" cy="109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>
            <a:off x="4296123" y="2123902"/>
            <a:ext cx="0" cy="108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143632" y="3221265"/>
            <a:ext cx="1056910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</a:t>
            </a:r>
            <a:r>
              <a:rPr lang="en-US" sz="1050" dirty="0">
                <a:solidFill>
                  <a:srgbClr val="000000"/>
                </a:solidFill>
              </a:rPr>
              <a:t>set </a:t>
            </a:r>
            <a:r>
              <a:rPr lang="en-US" sz="1050" b="1" dirty="0" smtClean="0">
                <a:solidFill>
                  <a:srgbClr val="000000"/>
                </a:solidFill>
              </a:rPr>
              <a:t>Y</a:t>
            </a:r>
            <a:r>
              <a:rPr lang="en-US" sz="105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4" name="Rounded Rectangle 5"/>
          <p:cNvSpPr/>
          <p:nvPr/>
        </p:nvSpPr>
        <p:spPr>
          <a:xfrm>
            <a:off x="6409862" y="3212403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17033" y="2948518"/>
            <a:ext cx="7065433" cy="901700"/>
          </a:xfrm>
          <a:prstGeom prst="rect">
            <a:avLst/>
          </a:prstGeom>
          <a:noFill/>
          <a:ln w="1905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22" idx="1"/>
          </p:cNvCxnSpPr>
          <p:nvPr/>
        </p:nvCxnSpPr>
        <p:spPr>
          <a:xfrm>
            <a:off x="3873500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2806700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4235325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-179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5"/>
          <p:cNvCxnSpPr>
            <a:stCxn id="22" idx="3"/>
          </p:cNvCxnSpPr>
          <p:nvPr/>
        </p:nvCxnSpPr>
        <p:spPr>
          <a:xfrm>
            <a:off x="5302125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5"/>
          <p:cNvCxnSpPr>
            <a:endCxn id="23" idx="1"/>
          </p:cNvCxnSpPr>
          <p:nvPr/>
        </p:nvCxnSpPr>
        <p:spPr>
          <a:xfrm>
            <a:off x="6777566" y="3367414"/>
            <a:ext cx="361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5"/>
          <p:cNvSpPr/>
          <p:nvPr/>
        </p:nvSpPr>
        <p:spPr>
          <a:xfrm>
            <a:off x="7139391" y="3162302"/>
            <a:ext cx="1066800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Variable set </a:t>
            </a:r>
            <a:r>
              <a:rPr lang="en-US" sz="1050" b="1" dirty="0" smtClean="0">
                <a:solidFill>
                  <a:srgbClr val="000000"/>
                </a:solidFill>
              </a:rPr>
              <a:t>X</a:t>
            </a:r>
            <a:r>
              <a:rPr lang="en-US" sz="1050" dirty="0" smtClean="0">
                <a:solidFill>
                  <a:srgbClr val="000000"/>
                </a:solidFill>
              </a:rPr>
              <a:t>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4"/>
            <a:endCxn id="50" idx="0"/>
          </p:cNvCxnSpPr>
          <p:nvPr/>
        </p:nvCxnSpPr>
        <p:spPr>
          <a:xfrm flipH="1">
            <a:off x="1889029" y="2496435"/>
            <a:ext cx="1371696" cy="1124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419129" y="3620976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556" y="3748085"/>
            <a:ext cx="248918" cy="25721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230</Words>
  <Application>Microsoft Macintosh PowerPoint</Application>
  <PresentationFormat>Presentación en pantalla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48</cp:revision>
  <dcterms:created xsi:type="dcterms:W3CDTF">2014-08-21T08:52:43Z</dcterms:created>
  <dcterms:modified xsi:type="dcterms:W3CDTF">2014-09-19T08:09:33Z</dcterms:modified>
</cp:coreProperties>
</file>