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4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82E2E"/>
    <a:srgbClr val="00007A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8384" autoAdjust="0"/>
  </p:normalViewPr>
  <p:slideViewPr>
    <p:cSldViewPr snapToGrid="0" snapToObjects="1">
      <p:cViewPr>
        <p:scale>
          <a:sx n="108" d="100"/>
          <a:sy n="108" d="100"/>
        </p:scale>
        <p:origin x="-71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9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7AEE-34D3-4B49-9DD5-3843C8C6A9BA}" type="datetimeFigureOut">
              <a:rPr lang="en-US" smtClean="0"/>
              <a:t>03/03/15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8742-FC32-2943-A9A0-AACED0F5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4.bin"/><Relationship Id="rId20" Type="http://schemas.openxmlformats.org/officeDocument/2006/relationships/image" Target="../media/image9.emf"/><Relationship Id="rId21" Type="http://schemas.openxmlformats.org/officeDocument/2006/relationships/oleObject" Target="../embeddings/Microsoft_Equation10.bin"/><Relationship Id="rId22" Type="http://schemas.openxmlformats.org/officeDocument/2006/relationships/image" Target="../media/image10.emf"/><Relationship Id="rId10" Type="http://schemas.openxmlformats.org/officeDocument/2006/relationships/image" Target="../media/image4.emf"/><Relationship Id="rId11" Type="http://schemas.openxmlformats.org/officeDocument/2006/relationships/oleObject" Target="../embeddings/Microsoft_Equation5.bin"/><Relationship Id="rId12" Type="http://schemas.openxmlformats.org/officeDocument/2006/relationships/image" Target="../media/image5.emf"/><Relationship Id="rId13" Type="http://schemas.openxmlformats.org/officeDocument/2006/relationships/oleObject" Target="../embeddings/Microsoft_Equation6.bin"/><Relationship Id="rId14" Type="http://schemas.openxmlformats.org/officeDocument/2006/relationships/image" Target="../media/image6.emf"/><Relationship Id="rId15" Type="http://schemas.openxmlformats.org/officeDocument/2006/relationships/oleObject" Target="../embeddings/Microsoft_Equation7.bin"/><Relationship Id="rId16" Type="http://schemas.openxmlformats.org/officeDocument/2006/relationships/image" Target="../media/image7.emf"/><Relationship Id="rId17" Type="http://schemas.openxmlformats.org/officeDocument/2006/relationships/oleObject" Target="../embeddings/Microsoft_Equation8.bin"/><Relationship Id="rId18" Type="http://schemas.openxmlformats.org/officeDocument/2006/relationships/image" Target="../media/image8.emf"/><Relationship Id="rId19" Type="http://schemas.openxmlformats.org/officeDocument/2006/relationships/oleObject" Target="../embeddings/Microsoft_Equation9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5482138" y="4151717"/>
            <a:ext cx="1622068" cy="64509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</a:t>
            </a:r>
            <a:r>
              <a:rPr lang="en-US" sz="1600" dirty="0" smtClean="0">
                <a:solidFill>
                  <a:schemeClr val="tx1"/>
                </a:solidFill>
              </a:rPr>
              <a:t>Stream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864095" y="2726213"/>
            <a:ext cx="1622068" cy="612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Instance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083025" y="5339961"/>
            <a:ext cx="1620000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M</a:t>
            </a:r>
            <a:r>
              <a:rPr lang="en-US" sz="1600" dirty="0" smtClean="0">
                <a:solidFill>
                  <a:schemeClr val="tx1"/>
                </a:solidFill>
              </a:rPr>
              <a:t>emory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906243" y="5339961"/>
            <a:ext cx="1619996" cy="647996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DataOn</a:t>
            </a:r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isk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5282296" y="4358574"/>
            <a:ext cx="539999" cy="1439981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32666" y="387995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89317" y="1233542"/>
            <a:ext cx="1619998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Inference </a:t>
            </a:r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/>
          <p:nvPr/>
        </p:nvCxnSpPr>
        <p:spPr>
          <a:xfrm rot="16200000" flipV="1">
            <a:off x="6860221" y="4490621"/>
            <a:ext cx="258684" cy="1439996"/>
          </a:xfrm>
          <a:prstGeom prst="bentConnector2">
            <a:avLst/>
          </a:prstGeom>
          <a:ln w="22225" cmpd="sng">
            <a:solidFill>
              <a:srgbClr val="882E2E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66697" y="1253853"/>
            <a:ext cx="1620000" cy="719998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920944" y="2726213"/>
            <a:ext cx="1622068" cy="648000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Dynamic Data </a:t>
            </a:r>
            <a:r>
              <a:rPr lang="en-US" sz="1600" dirty="0">
                <a:solidFill>
                  <a:schemeClr val="tx1"/>
                </a:solidFill>
              </a:rPr>
              <a:t>Instance</a:t>
            </a:r>
          </a:p>
        </p:txBody>
      </p:sp>
      <p:cxnSp>
        <p:nvCxnSpPr>
          <p:cNvPr id="66" name="Elbow Connector 65"/>
          <p:cNvCxnSpPr/>
          <p:nvPr/>
        </p:nvCxnSpPr>
        <p:spPr>
          <a:xfrm>
            <a:off x="4853189" y="639679"/>
            <a:ext cx="1439983" cy="575996"/>
          </a:xfrm>
          <a:prstGeom prst="bentConnector3">
            <a:avLst>
              <a:gd name="adj1" fmla="val 10032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53" idx="1"/>
          </p:cNvCxnSpPr>
          <p:nvPr/>
        </p:nvCxnSpPr>
        <p:spPr>
          <a:xfrm rot="16200000" flipH="1">
            <a:off x="2379212" y="1371335"/>
            <a:ext cx="2500411" cy="3705441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V="1">
            <a:off x="1794464" y="669069"/>
            <a:ext cx="1438203" cy="575993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5129320" y="1513867"/>
            <a:ext cx="719995" cy="1619999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5" idx="1"/>
            <a:endCxn id="55" idx="3"/>
          </p:cNvCxnSpPr>
          <p:nvPr/>
        </p:nvCxnSpPr>
        <p:spPr>
          <a:xfrm rot="10800000">
            <a:off x="5486164" y="3050213"/>
            <a:ext cx="1434781" cy="0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6844335" y="1791743"/>
            <a:ext cx="359997" cy="1438806"/>
          </a:xfrm>
          <a:prstGeom prst="bentConnector2">
            <a:avLst/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6620328" y="3039690"/>
            <a:ext cx="755995" cy="1403998"/>
          </a:xfrm>
          <a:prstGeom prst="bentConnector3">
            <a:avLst>
              <a:gd name="adj1" fmla="val 50000"/>
            </a:avLst>
          </a:prstGeom>
          <a:ln w="22225" cmpd="sng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5299276" y="2737581"/>
            <a:ext cx="381507" cy="1629801"/>
          </a:xfrm>
          <a:prstGeom prst="bentConnector2">
            <a:avLst/>
          </a:prstGeom>
          <a:ln w="22225" cmpd="sng"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62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0696" y="292191"/>
            <a:ext cx="1619998" cy="647999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PGM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5877" y="1456590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4406" y="1453559"/>
            <a:ext cx="1007994" cy="575999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2T-DBN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4010104" y="886200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V="1">
            <a:off x="4629352" y="889460"/>
            <a:ext cx="503999" cy="611979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741740" y="2434514"/>
            <a:ext cx="1730067" cy="648000"/>
          </a:xfrm>
          <a:prstGeom prst="roundRect">
            <a:avLst/>
          </a:prstGeom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Distributions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5164" y="1441293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Static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93770" y="1460362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variables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06776" y="1433087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50718" y="1460362"/>
            <a:ext cx="1007994" cy="575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Dynamic DAG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0693" y="3556317"/>
            <a:ext cx="3062319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156948" y="3618201"/>
            <a:ext cx="2663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Conditional Linear Gaussian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44" name="Straight Connector 43"/>
          <p:cNvCxnSpPr>
            <a:stCxn id="19" idx="3"/>
          </p:cNvCxnSpPr>
          <p:nvPr/>
        </p:nvCxnSpPr>
        <p:spPr>
          <a:xfrm>
            <a:off x="3014770" y="1721087"/>
            <a:ext cx="432000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  <a:endCxn id="23" idx="1"/>
          </p:cNvCxnSpPr>
          <p:nvPr/>
        </p:nvCxnSpPr>
        <p:spPr>
          <a:xfrm>
            <a:off x="5722400" y="1741558"/>
            <a:ext cx="42831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3"/>
            <a:endCxn id="19" idx="1"/>
          </p:cNvCxnSpPr>
          <p:nvPr/>
        </p:nvCxnSpPr>
        <p:spPr>
          <a:xfrm flipV="1">
            <a:off x="1563158" y="1721087"/>
            <a:ext cx="431999" cy="0"/>
          </a:xfrm>
          <a:prstGeom prst="line">
            <a:avLst/>
          </a:prstGeom>
          <a:ln w="22225"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9" idx="0"/>
          </p:cNvCxnSpPr>
          <p:nvPr/>
        </p:nvCxnSpPr>
        <p:spPr>
          <a:xfrm flipH="1">
            <a:off x="4606774" y="2029558"/>
            <a:ext cx="611629" cy="404956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2"/>
            <a:endCxn id="9" idx="0"/>
          </p:cNvCxnSpPr>
          <p:nvPr/>
        </p:nvCxnSpPr>
        <p:spPr>
          <a:xfrm>
            <a:off x="3969874" y="2032589"/>
            <a:ext cx="636900" cy="401925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5400000" flipH="1" flipV="1">
            <a:off x="3475193" y="2398065"/>
            <a:ext cx="467999" cy="1835967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V="1">
            <a:off x="5318416" y="2399417"/>
            <a:ext cx="467999" cy="1835966"/>
          </a:xfrm>
          <a:prstGeom prst="bentConnector3">
            <a:avLst>
              <a:gd name="adj1" fmla="val 50000"/>
            </a:avLst>
          </a:prstGeom>
          <a:ln w="22225" cmpd="sng">
            <a:solidFill>
              <a:srgbClr val="882E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0124" y="3546842"/>
            <a:ext cx="3059993" cy="28799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  <a:p>
            <a:pPr algn="ctr"/>
            <a:endParaRPr lang="en-US" dirty="0">
              <a:solidFill>
                <a:schemeClr val="tx1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53378" y="36168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Exponential Family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cxnSp>
        <p:nvCxnSpPr>
          <p:cNvPr id="68" name="Straight Connector 67"/>
          <p:cNvCxnSpPr>
            <a:stCxn id="23" idx="3"/>
            <a:endCxn id="18" idx="1"/>
          </p:cNvCxnSpPr>
          <p:nvPr/>
        </p:nvCxnSpPr>
        <p:spPr>
          <a:xfrm>
            <a:off x="7158712" y="1748362"/>
            <a:ext cx="435058" cy="0"/>
          </a:xfrm>
          <a:prstGeom prst="line">
            <a:avLst/>
          </a:prstGeom>
          <a:ln w="22225">
            <a:headEnd type="oval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466863" y="406860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457297" y="483046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455642" y="444795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475150" y="522540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465672" y="561078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475902" y="6009584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56948" y="4068605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Multinomial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165235" y="522540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155757" y="5610782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165987" y="6009584"/>
            <a:ext cx="2592051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Normal|Multinomial,Normal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166890" y="483046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Normal 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165235" y="4447959"/>
            <a:ext cx="2592000" cy="287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Multinomial|Multinomial</a:t>
            </a:r>
          </a:p>
        </p:txBody>
      </p:sp>
    </p:spTree>
    <p:extLst>
      <p:ext uri="{BB962C8B-B14F-4D97-AF65-F5344CB8AC3E}">
        <p14:creationId xmlns:p14="http://schemas.microsoft.com/office/powerpoint/2010/main" val="424103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86798" y="119863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15738" y="2056528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655779" y="2044770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86798" y="293794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314275" y="293794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3585738" y="1598095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4447716" y="1598095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1"/>
          </p:cNvCxnSpPr>
          <p:nvPr/>
        </p:nvCxnSpPr>
        <p:spPr>
          <a:xfrm>
            <a:off x="3585738" y="2524527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7" idx="7"/>
          </p:cNvCxnSpPr>
          <p:nvPr/>
        </p:nvCxnSpPr>
        <p:spPr>
          <a:xfrm flipH="1">
            <a:off x="4447716" y="2512769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8" idx="1"/>
          </p:cNvCxnSpPr>
          <p:nvPr/>
        </p:nvCxnSpPr>
        <p:spPr>
          <a:xfrm>
            <a:off x="4925779" y="2512769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9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18262" y="2102395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7202" y="2960290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87243" y="2948532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18262" y="384170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45739" y="384170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317202" y="2501857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179180" y="2501857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>
            <a:off x="1317202" y="3428289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7"/>
          </p:cNvCxnSpPr>
          <p:nvPr/>
        </p:nvCxnSpPr>
        <p:spPr>
          <a:xfrm flipH="1">
            <a:off x="2179180" y="3416531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1"/>
          </p:cNvCxnSpPr>
          <p:nvPr/>
        </p:nvCxnSpPr>
        <p:spPr>
          <a:xfrm>
            <a:off x="2657243" y="3416531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32220"/>
              </p:ext>
            </p:extLst>
          </p:nvPr>
        </p:nvGraphicFramePr>
        <p:xfrm>
          <a:off x="1165225" y="3027363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203200" imgH="228600" progId="Equation.3">
                  <p:embed/>
                </p:oleObj>
              </mc:Choice>
              <mc:Fallback>
                <p:oleObj name="Equation" r:id="rId3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225" y="3027363"/>
                        <a:ext cx="3079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16913"/>
              </p:ext>
            </p:extLst>
          </p:nvPr>
        </p:nvGraphicFramePr>
        <p:xfrm>
          <a:off x="1846263" y="2160588"/>
          <a:ext cx="288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263" y="2160588"/>
                        <a:ext cx="2889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076470"/>
              </p:ext>
            </p:extLst>
          </p:nvPr>
        </p:nvGraphicFramePr>
        <p:xfrm>
          <a:off x="2524125" y="2997200"/>
          <a:ext cx="288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190500" imgH="241300" progId="Equation.3">
                  <p:embed/>
                </p:oleObj>
              </mc:Choice>
              <mc:Fallback>
                <p:oleObj name="Equation" r:id="rId7" imgW="190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2997200"/>
                        <a:ext cx="288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76380"/>
              </p:ext>
            </p:extLst>
          </p:nvPr>
        </p:nvGraphicFramePr>
        <p:xfrm>
          <a:off x="1835960" y="3910241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9" imgW="203200" imgH="228600" progId="Equation.3">
                  <p:embed/>
                </p:oleObj>
              </mc:Choice>
              <mc:Fallback>
                <p:oleObj name="Equation" r:id="rId9" imgW="203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5960" y="3910241"/>
                        <a:ext cx="3079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16134"/>
              </p:ext>
            </p:extLst>
          </p:nvPr>
        </p:nvGraphicFramePr>
        <p:xfrm>
          <a:off x="3160713" y="3890963"/>
          <a:ext cx="3079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1" imgW="203200" imgH="241300" progId="Equation.3">
                  <p:embed/>
                </p:oleObj>
              </mc:Choice>
              <mc:Fallback>
                <p:oleObj name="Equation" r:id="rId11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0713" y="3890963"/>
                        <a:ext cx="30797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/>
          <p:nvPr/>
        </p:nvSpPr>
        <p:spPr>
          <a:xfrm>
            <a:off x="5010279" y="2100384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339219" y="2958279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679260" y="2946521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010279" y="383969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337756" y="3839693"/>
            <a:ext cx="539999" cy="4679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/>
          <p:cNvCxnSpPr>
            <a:stCxn id="41" idx="3"/>
            <a:endCxn id="42" idx="0"/>
          </p:cNvCxnSpPr>
          <p:nvPr/>
        </p:nvCxnSpPr>
        <p:spPr>
          <a:xfrm flipH="1">
            <a:off x="4609219" y="2499846"/>
            <a:ext cx="480141" cy="45843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5"/>
            <a:endCxn id="43" idx="0"/>
          </p:cNvCxnSpPr>
          <p:nvPr/>
        </p:nvCxnSpPr>
        <p:spPr>
          <a:xfrm>
            <a:off x="5471197" y="2499846"/>
            <a:ext cx="478063" cy="4466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4"/>
            <a:endCxn id="44" idx="1"/>
          </p:cNvCxnSpPr>
          <p:nvPr/>
        </p:nvCxnSpPr>
        <p:spPr>
          <a:xfrm>
            <a:off x="4609219" y="3426278"/>
            <a:ext cx="480141" cy="48195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4"/>
            <a:endCxn id="44" idx="7"/>
          </p:cNvCxnSpPr>
          <p:nvPr/>
        </p:nvCxnSpPr>
        <p:spPr>
          <a:xfrm flipH="1">
            <a:off x="5471197" y="3414520"/>
            <a:ext cx="478063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4"/>
            <a:endCxn id="45" idx="1"/>
          </p:cNvCxnSpPr>
          <p:nvPr/>
        </p:nvCxnSpPr>
        <p:spPr>
          <a:xfrm>
            <a:off x="5949260" y="3414520"/>
            <a:ext cx="467577" cy="49371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814383"/>
              </p:ext>
            </p:extLst>
          </p:nvPr>
        </p:nvGraphicFramePr>
        <p:xfrm>
          <a:off x="4408904" y="3025077"/>
          <a:ext cx="4048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13" imgW="266700" imgH="228600" progId="Equation.3">
                  <p:embed/>
                </p:oleObj>
              </mc:Choice>
              <mc:Fallback>
                <p:oleObj name="Equation" r:id="rId13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8904" y="3025077"/>
                        <a:ext cx="40481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17652"/>
              </p:ext>
            </p:extLst>
          </p:nvPr>
        </p:nvGraphicFramePr>
        <p:xfrm>
          <a:off x="5080417" y="2158302"/>
          <a:ext cx="404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5" imgW="266700" imgH="228600" progId="Equation.3">
                  <p:embed/>
                </p:oleObj>
              </mc:Choice>
              <mc:Fallback>
                <p:oleObj name="Equation" r:id="rId15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80417" y="2158302"/>
                        <a:ext cx="4048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46982"/>
              </p:ext>
            </p:extLst>
          </p:nvPr>
        </p:nvGraphicFramePr>
        <p:xfrm>
          <a:off x="5758279" y="2994915"/>
          <a:ext cx="4032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7" imgW="266700" imgH="241300" progId="Equation.3">
                  <p:embed/>
                </p:oleObj>
              </mc:Choice>
              <mc:Fallback>
                <p:oleObj name="Equation" r:id="rId17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58279" y="2994915"/>
                        <a:ext cx="4032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77107"/>
              </p:ext>
            </p:extLst>
          </p:nvPr>
        </p:nvGraphicFramePr>
        <p:xfrm>
          <a:off x="5080417" y="3907727"/>
          <a:ext cx="404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9" imgW="266700" imgH="228600" progId="Equation.3">
                  <p:embed/>
                </p:oleObj>
              </mc:Choice>
              <mc:Fallback>
                <p:oleObj name="Equation" r:id="rId19" imgW="266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80417" y="3907727"/>
                        <a:ext cx="404812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97221"/>
              </p:ext>
            </p:extLst>
          </p:nvPr>
        </p:nvGraphicFramePr>
        <p:xfrm>
          <a:off x="6404392" y="3888677"/>
          <a:ext cx="4048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21" imgW="266700" imgH="241300" progId="Equation.3">
                  <p:embed/>
                </p:oleObj>
              </mc:Choice>
              <mc:Fallback>
                <p:oleObj name="Equation" r:id="rId21" imgW="266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04392" y="3888677"/>
                        <a:ext cx="40481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Straight Arrow Connector 56"/>
          <p:cNvCxnSpPr>
            <a:stCxn id="4" idx="6"/>
            <a:endCxn id="41" idx="2"/>
          </p:cNvCxnSpPr>
          <p:nvPr/>
        </p:nvCxnSpPr>
        <p:spPr>
          <a:xfrm flipV="1">
            <a:off x="2258261" y="2334384"/>
            <a:ext cx="2752018" cy="201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69</Words>
  <Application>Microsoft Macintosh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</vt:vector>
  </TitlesOfParts>
  <Company>AAU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Hanen Borchani</dc:creator>
  <cp:lastModifiedBy>Hanen Borchani</cp:lastModifiedBy>
  <cp:revision>55</cp:revision>
  <cp:lastPrinted>2015-02-25T14:25:10Z</cp:lastPrinted>
  <dcterms:created xsi:type="dcterms:W3CDTF">2014-12-05T10:50:05Z</dcterms:created>
  <dcterms:modified xsi:type="dcterms:W3CDTF">2015-03-03T11:10:00Z</dcterms:modified>
</cp:coreProperties>
</file>