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70" r:id="rId12"/>
    <p:sldId id="272" r:id="rId13"/>
    <p:sldId id="273" r:id="rId14"/>
    <p:sldId id="274" r:id="rId15"/>
    <p:sldId id="276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9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ultsUR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ultsUR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LocalHiddenVar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LocalHiddenVar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LocalHiddenVar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LocalHiddenVar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NoPeaks!$M$1</c:f>
              <c:strCache>
                <c:ptCount val="1"/>
                <c:pt idx="0">
                  <c:v>VAR04realMean_c0</c:v>
                </c:pt>
              </c:strCache>
            </c:strRef>
          </c:tx>
          <c:marker>
            <c:symbol val="none"/>
          </c:marker>
          <c:val>
            <c:numRef>
              <c:f>NoPeaks!$M$2:$M$64</c:f>
              <c:numCache>
                <c:formatCode>General</c:formatCode>
                <c:ptCount val="63"/>
                <c:pt idx="0">
                  <c:v>7694.21171272814</c:v>
                </c:pt>
                <c:pt idx="1">
                  <c:v>7828.55519804247</c:v>
                </c:pt>
                <c:pt idx="2">
                  <c:v>7733.67179326886</c:v>
                </c:pt>
                <c:pt idx="3">
                  <c:v>7446.26437989178</c:v>
                </c:pt>
                <c:pt idx="4">
                  <c:v>7098.48968022133</c:v>
                </c:pt>
                <c:pt idx="5">
                  <c:v>6749.95521058557</c:v>
                </c:pt>
                <c:pt idx="6">
                  <c:v>6577.40987760912</c:v>
                </c:pt>
                <c:pt idx="7">
                  <c:v>6808.08823173773</c:v>
                </c:pt>
                <c:pt idx="8">
                  <c:v>6857.93660953426</c:v>
                </c:pt>
                <c:pt idx="9">
                  <c:v>7002.7463913285</c:v>
                </c:pt>
                <c:pt idx="10">
                  <c:v>6839.51986471658</c:v>
                </c:pt>
                <c:pt idx="11">
                  <c:v>6892.05427954521</c:v>
                </c:pt>
                <c:pt idx="12">
                  <c:v>6738.11065461615</c:v>
                </c:pt>
                <c:pt idx="13">
                  <c:v>6527.95270386916</c:v>
                </c:pt>
                <c:pt idx="14">
                  <c:v>6078.32396467676</c:v>
                </c:pt>
                <c:pt idx="15">
                  <c:v>5824.8384385476</c:v>
                </c:pt>
                <c:pt idx="16">
                  <c:v>5560.37533513424</c:v>
                </c:pt>
                <c:pt idx="17">
                  <c:v>5903.9899468281</c:v>
                </c:pt>
                <c:pt idx="18">
                  <c:v>6058.25454505332</c:v>
                </c:pt>
                <c:pt idx="19">
                  <c:v>6261.28805328017</c:v>
                </c:pt>
                <c:pt idx="20">
                  <c:v>6594.86620421412</c:v>
                </c:pt>
                <c:pt idx="21">
                  <c:v>6768.60457411448</c:v>
                </c:pt>
                <c:pt idx="22">
                  <c:v>6954.24134154924</c:v>
                </c:pt>
                <c:pt idx="23">
                  <c:v>6833.91825740203</c:v>
                </c:pt>
                <c:pt idx="24">
                  <c:v>6498.03653842321</c:v>
                </c:pt>
                <c:pt idx="25">
                  <c:v>6225.57711357396</c:v>
                </c:pt>
                <c:pt idx="26">
                  <c:v>6093.47841071248</c:v>
                </c:pt>
                <c:pt idx="27">
                  <c:v>6270.54961710211</c:v>
                </c:pt>
                <c:pt idx="28">
                  <c:v>6423.52863394221</c:v>
                </c:pt>
                <c:pt idx="29">
                  <c:v>6787.17335275431</c:v>
                </c:pt>
                <c:pt idx="30">
                  <c:v>7210.88754596436</c:v>
                </c:pt>
                <c:pt idx="31">
                  <c:v>7312.91385547112</c:v>
                </c:pt>
                <c:pt idx="32">
                  <c:v>7513.98561803452</c:v>
                </c:pt>
                <c:pt idx="33">
                  <c:v>7132.91941213626</c:v>
                </c:pt>
                <c:pt idx="34">
                  <c:v>6663.56093104635</c:v>
                </c:pt>
                <c:pt idx="35">
                  <c:v>6475.39851390315</c:v>
                </c:pt>
                <c:pt idx="36">
                  <c:v>6236.59385651162</c:v>
                </c:pt>
                <c:pt idx="37">
                  <c:v>6694.36739455941</c:v>
                </c:pt>
                <c:pt idx="38">
                  <c:v>6740.92039735835</c:v>
                </c:pt>
                <c:pt idx="39">
                  <c:v>7196.10663719397</c:v>
                </c:pt>
                <c:pt idx="40">
                  <c:v>7301.6630473385</c:v>
                </c:pt>
                <c:pt idx="41">
                  <c:v>7405.44074767126</c:v>
                </c:pt>
                <c:pt idx="42">
                  <c:v>7162.11024270825</c:v>
                </c:pt>
                <c:pt idx="43">
                  <c:v>6464.89779929553</c:v>
                </c:pt>
                <c:pt idx="44">
                  <c:v>6351.9861344894</c:v>
                </c:pt>
                <c:pt idx="45">
                  <c:v>6585.46084308944</c:v>
                </c:pt>
                <c:pt idx="46">
                  <c:v>6706.87790375759</c:v>
                </c:pt>
                <c:pt idx="47">
                  <c:v>7334.54933734216</c:v>
                </c:pt>
                <c:pt idx="48">
                  <c:v>7531.8943808341</c:v>
                </c:pt>
                <c:pt idx="49">
                  <c:v>7476.59209485852</c:v>
                </c:pt>
                <c:pt idx="50">
                  <c:v>7462.57739260835</c:v>
                </c:pt>
                <c:pt idx="51">
                  <c:v>6661.53681191694</c:v>
                </c:pt>
                <c:pt idx="52">
                  <c:v>6586.99486057685</c:v>
                </c:pt>
                <c:pt idx="53">
                  <c:v>6945.7789788785</c:v>
                </c:pt>
                <c:pt idx="54">
                  <c:v>7273.13163668445</c:v>
                </c:pt>
                <c:pt idx="55">
                  <c:v>7881.22797444528</c:v>
                </c:pt>
                <c:pt idx="56">
                  <c:v>8266.1906118676</c:v>
                </c:pt>
                <c:pt idx="57">
                  <c:v>8457.401774609431</c:v>
                </c:pt>
                <c:pt idx="58">
                  <c:v>8181.63592319347</c:v>
                </c:pt>
                <c:pt idx="59">
                  <c:v>7607.60597662911</c:v>
                </c:pt>
                <c:pt idx="60">
                  <c:v>7540.37932172583</c:v>
                </c:pt>
                <c:pt idx="61">
                  <c:v>7843.41774695486</c:v>
                </c:pt>
                <c:pt idx="62">
                  <c:v>8402.556977908251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5051544"/>
        <c:axId val="-2104796904"/>
      </c:lineChart>
      <c:lineChart>
        <c:grouping val="standard"/>
        <c:varyColors val="0"/>
        <c:ser>
          <c:idx val="1"/>
          <c:order val="1"/>
          <c:tx>
            <c:strRef>
              <c:f>NoPeaks!$O$1</c:f>
              <c:strCache>
                <c:ptCount val="1"/>
                <c:pt idx="0">
                  <c:v>VAR04realMean_c1</c:v>
                </c:pt>
              </c:strCache>
            </c:strRef>
          </c:tx>
          <c:marker>
            <c:symbol val="none"/>
          </c:marker>
          <c:val>
            <c:numRef>
              <c:f>NoPeaks!$O$2:$O$64</c:f>
              <c:numCache>
                <c:formatCode>General</c:formatCode>
                <c:ptCount val="63"/>
                <c:pt idx="0">
                  <c:v>1353.72213473315</c:v>
                </c:pt>
                <c:pt idx="1">
                  <c:v>1354.60584474885</c:v>
                </c:pt>
                <c:pt idx="2">
                  <c:v>1323.33831180017</c:v>
                </c:pt>
                <c:pt idx="3">
                  <c:v>1228.0978313253</c:v>
                </c:pt>
                <c:pt idx="4">
                  <c:v>1631.71771152296</c:v>
                </c:pt>
                <c:pt idx="5">
                  <c:v>782.937855361595</c:v>
                </c:pt>
                <c:pt idx="6">
                  <c:v>506.002120441051</c:v>
                </c:pt>
                <c:pt idx="7">
                  <c:v>615.524153498871</c:v>
                </c:pt>
                <c:pt idx="8">
                  <c:v>995.817998423954</c:v>
                </c:pt>
                <c:pt idx="9">
                  <c:v>691.1967691208</c:v>
                </c:pt>
                <c:pt idx="10">
                  <c:v>618.622829194883</c:v>
                </c:pt>
                <c:pt idx="11">
                  <c:v>696.548212867354</c:v>
                </c:pt>
                <c:pt idx="12">
                  <c:v>494.211636363636</c:v>
                </c:pt>
                <c:pt idx="13">
                  <c:v>448.412924126172</c:v>
                </c:pt>
                <c:pt idx="14">
                  <c:v>363.648738007379</c:v>
                </c:pt>
                <c:pt idx="15">
                  <c:v>421.723466440102</c:v>
                </c:pt>
                <c:pt idx="16">
                  <c:v>385.747689429373</c:v>
                </c:pt>
                <c:pt idx="17">
                  <c:v>475.87962721342</c:v>
                </c:pt>
                <c:pt idx="18">
                  <c:v>491.143627152988</c:v>
                </c:pt>
                <c:pt idx="19">
                  <c:v>593.270377524144</c:v>
                </c:pt>
                <c:pt idx="20">
                  <c:v>697.577497231451</c:v>
                </c:pt>
                <c:pt idx="21">
                  <c:v>910.727449584816</c:v>
                </c:pt>
                <c:pt idx="22">
                  <c:v>661.0428848484841</c:v>
                </c:pt>
                <c:pt idx="23">
                  <c:v>600.499030144167</c:v>
                </c:pt>
                <c:pt idx="24">
                  <c:v>468.742802802803</c:v>
                </c:pt>
                <c:pt idx="25">
                  <c:v>731.795600539811</c:v>
                </c:pt>
                <c:pt idx="26">
                  <c:v>755.577717546362</c:v>
                </c:pt>
                <c:pt idx="27">
                  <c:v>546.554066225165</c:v>
                </c:pt>
                <c:pt idx="28">
                  <c:v>595.863328631875</c:v>
                </c:pt>
                <c:pt idx="29">
                  <c:v>288.463004975124</c:v>
                </c:pt>
                <c:pt idx="30">
                  <c:v>696.364572230013</c:v>
                </c:pt>
                <c:pt idx="31">
                  <c:v>485.278344459278</c:v>
                </c:pt>
                <c:pt idx="32">
                  <c:v>505.261182147164</c:v>
                </c:pt>
                <c:pt idx="33">
                  <c:v>188.061082737487</c:v>
                </c:pt>
                <c:pt idx="34">
                  <c:v>144.712145960034</c:v>
                </c:pt>
                <c:pt idx="35">
                  <c:v>258.067354685646</c:v>
                </c:pt>
                <c:pt idx="36">
                  <c:v>381.160369003689</c:v>
                </c:pt>
                <c:pt idx="37">
                  <c:v>307.86279959718</c:v>
                </c:pt>
                <c:pt idx="38">
                  <c:v>270.802439537329</c:v>
                </c:pt>
                <c:pt idx="39">
                  <c:v>474.702508038585</c:v>
                </c:pt>
                <c:pt idx="40">
                  <c:v>427.212123212321</c:v>
                </c:pt>
                <c:pt idx="41">
                  <c:v>344.956689520078</c:v>
                </c:pt>
                <c:pt idx="42">
                  <c:v>528.452587412587</c:v>
                </c:pt>
                <c:pt idx="43">
                  <c:v>347.836450704225</c:v>
                </c:pt>
                <c:pt idx="44">
                  <c:v>250.205870556061</c:v>
                </c:pt>
                <c:pt idx="45">
                  <c:v>169.968541114058</c:v>
                </c:pt>
                <c:pt idx="46">
                  <c:v>163.825562336529</c:v>
                </c:pt>
                <c:pt idx="47">
                  <c:v>246.751971197119</c:v>
                </c:pt>
                <c:pt idx="48">
                  <c:v>279.472345013477</c:v>
                </c:pt>
                <c:pt idx="49">
                  <c:v>292.875350701402</c:v>
                </c:pt>
                <c:pt idx="50">
                  <c:v>352.193922746781</c:v>
                </c:pt>
                <c:pt idx="51">
                  <c:v>281.519317585301</c:v>
                </c:pt>
                <c:pt idx="52">
                  <c:v>300.988563968668</c:v>
                </c:pt>
                <c:pt idx="53">
                  <c:v>285.51876701361</c:v>
                </c:pt>
                <c:pt idx="54">
                  <c:v>295.960954816709</c:v>
                </c:pt>
                <c:pt idx="55">
                  <c:v>156.872109181141</c:v>
                </c:pt>
                <c:pt idx="56">
                  <c:v>178.525648224607</c:v>
                </c:pt>
                <c:pt idx="57">
                  <c:v>143.143641069887</c:v>
                </c:pt>
                <c:pt idx="58">
                  <c:v>323.652774070543</c:v>
                </c:pt>
                <c:pt idx="59">
                  <c:v>229.572511415525</c:v>
                </c:pt>
                <c:pt idx="60">
                  <c:v>170.147030185004</c:v>
                </c:pt>
                <c:pt idx="61">
                  <c:v>118.410300429184</c:v>
                </c:pt>
                <c:pt idx="62">
                  <c:v>213.457013118062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4982088"/>
        <c:axId val="-2124952984"/>
      </c:lineChart>
      <c:catAx>
        <c:axId val="-212505154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4796904"/>
        <c:crosses val="autoZero"/>
        <c:auto val="1"/>
        <c:lblAlgn val="ctr"/>
        <c:lblOffset val="100"/>
        <c:noMultiLvlLbl val="0"/>
      </c:catAx>
      <c:valAx>
        <c:axId val="-2104796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5051544"/>
        <c:crosses val="autoZero"/>
        <c:crossBetween val="between"/>
      </c:valAx>
      <c:valAx>
        <c:axId val="-212495298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-2104982088"/>
        <c:crosses val="max"/>
        <c:crossBetween val="between"/>
      </c:valAx>
      <c:catAx>
        <c:axId val="-2104982088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4952984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NoPeaks!$S$1</c:f>
              <c:strCache>
                <c:ptCount val="1"/>
                <c:pt idx="0">
                  <c:v>VAR07realMean_c1</c:v>
                </c:pt>
              </c:strCache>
            </c:strRef>
          </c:tx>
          <c:marker>
            <c:symbol val="none"/>
          </c:marker>
          <c:val>
            <c:numRef>
              <c:f>NoPeaks!$S$2:$S$64</c:f>
              <c:numCache>
                <c:formatCode>General</c:formatCode>
                <c:ptCount val="63"/>
                <c:pt idx="0">
                  <c:v>21723.5806124234</c:v>
                </c:pt>
                <c:pt idx="1">
                  <c:v>21292.2667214611</c:v>
                </c:pt>
                <c:pt idx="2">
                  <c:v>23907.2126270456</c:v>
                </c:pt>
                <c:pt idx="3">
                  <c:v>25551.9326969416</c:v>
                </c:pt>
                <c:pt idx="4">
                  <c:v>27171.0731023368</c:v>
                </c:pt>
                <c:pt idx="5">
                  <c:v>27640.989127182</c:v>
                </c:pt>
                <c:pt idx="6">
                  <c:v>26473.1823748939</c:v>
                </c:pt>
                <c:pt idx="7">
                  <c:v>30661.4992626034</c:v>
                </c:pt>
                <c:pt idx="8">
                  <c:v>30789.8107801418</c:v>
                </c:pt>
                <c:pt idx="9">
                  <c:v>31557.542287348</c:v>
                </c:pt>
                <c:pt idx="10">
                  <c:v>31154.1777577125</c:v>
                </c:pt>
                <c:pt idx="11">
                  <c:v>33659.4696902303</c:v>
                </c:pt>
                <c:pt idx="12">
                  <c:v>32063.7319525691</c:v>
                </c:pt>
                <c:pt idx="13">
                  <c:v>35125.3676896845</c:v>
                </c:pt>
                <c:pt idx="14">
                  <c:v>32596.4047232472</c:v>
                </c:pt>
                <c:pt idx="15">
                  <c:v>31927.2398810535</c:v>
                </c:pt>
                <c:pt idx="16">
                  <c:v>33854.900767072</c:v>
                </c:pt>
                <c:pt idx="17">
                  <c:v>35697.5509226467</c:v>
                </c:pt>
                <c:pt idx="18">
                  <c:v>36137.1363525835</c:v>
                </c:pt>
                <c:pt idx="19">
                  <c:v>36542.5653028972</c:v>
                </c:pt>
                <c:pt idx="20">
                  <c:v>37439.334440753</c:v>
                </c:pt>
                <c:pt idx="21">
                  <c:v>38920.5084697509</c:v>
                </c:pt>
                <c:pt idx="22">
                  <c:v>38729.3840969697</c:v>
                </c:pt>
                <c:pt idx="23">
                  <c:v>40502.86</c:v>
                </c:pt>
                <c:pt idx="24">
                  <c:v>60627.6625625625</c:v>
                </c:pt>
                <c:pt idx="25">
                  <c:v>75342.397462888</c:v>
                </c:pt>
                <c:pt idx="26">
                  <c:v>80962.085021398</c:v>
                </c:pt>
                <c:pt idx="27">
                  <c:v>76857.4971125828</c:v>
                </c:pt>
                <c:pt idx="28">
                  <c:v>80905.7119040902</c:v>
                </c:pt>
                <c:pt idx="29">
                  <c:v>69438.3339303482</c:v>
                </c:pt>
                <c:pt idx="30">
                  <c:v>82063.7315007012</c:v>
                </c:pt>
                <c:pt idx="31">
                  <c:v>73573.8896395193</c:v>
                </c:pt>
                <c:pt idx="32">
                  <c:v>52955.1902291917</c:v>
                </c:pt>
                <c:pt idx="33">
                  <c:v>43042.1107456588</c:v>
                </c:pt>
                <c:pt idx="34">
                  <c:v>53982.8934317984</c:v>
                </c:pt>
                <c:pt idx="35">
                  <c:v>53626.6042467378</c:v>
                </c:pt>
                <c:pt idx="36">
                  <c:v>48507.9968265682</c:v>
                </c:pt>
                <c:pt idx="37">
                  <c:v>45088.7330513595</c:v>
                </c:pt>
                <c:pt idx="38">
                  <c:v>45125.9273817034</c:v>
                </c:pt>
                <c:pt idx="39">
                  <c:v>49425.0135476955</c:v>
                </c:pt>
                <c:pt idx="40">
                  <c:v>53754.0565456545</c:v>
                </c:pt>
                <c:pt idx="41">
                  <c:v>55367.9720078354</c:v>
                </c:pt>
                <c:pt idx="42">
                  <c:v>59830.2027372627</c:v>
                </c:pt>
                <c:pt idx="43">
                  <c:v>58882.6521502347</c:v>
                </c:pt>
                <c:pt idx="44">
                  <c:v>70416.47731996349</c:v>
                </c:pt>
                <c:pt idx="45">
                  <c:v>68854.6239610963</c:v>
                </c:pt>
                <c:pt idx="46">
                  <c:v>68391.8359197908</c:v>
                </c:pt>
                <c:pt idx="47">
                  <c:v>68442.2235283528</c:v>
                </c:pt>
                <c:pt idx="48">
                  <c:v>69489.9300089847</c:v>
                </c:pt>
                <c:pt idx="49">
                  <c:v>62424.9717434869</c:v>
                </c:pt>
                <c:pt idx="50">
                  <c:v>68584.551776824</c:v>
                </c:pt>
                <c:pt idx="51">
                  <c:v>63507.9401224847</c:v>
                </c:pt>
                <c:pt idx="52">
                  <c:v>65158.2229416884</c:v>
                </c:pt>
                <c:pt idx="53">
                  <c:v>65651.0020176141</c:v>
                </c:pt>
                <c:pt idx="54">
                  <c:v>67011.9759079284</c:v>
                </c:pt>
                <c:pt idx="55">
                  <c:v>66098.0879239041</c:v>
                </c:pt>
                <c:pt idx="56">
                  <c:v>68639.6241948802</c:v>
                </c:pt>
                <c:pt idx="57">
                  <c:v>77052.4442968076</c:v>
                </c:pt>
                <c:pt idx="58">
                  <c:v>86551.0006863679</c:v>
                </c:pt>
                <c:pt idx="59">
                  <c:v>85763.5054429223</c:v>
                </c:pt>
                <c:pt idx="60">
                  <c:v>85127.069406037</c:v>
                </c:pt>
                <c:pt idx="61">
                  <c:v>83199.1801201716</c:v>
                </c:pt>
                <c:pt idx="62">
                  <c:v>79189.3917053481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NoPeaks!$T$1</c:f>
              <c:strCache>
                <c:ptCount val="1"/>
                <c:pt idx="0">
                  <c:v>VAR07learntMean_c1</c:v>
                </c:pt>
              </c:strCache>
            </c:strRef>
          </c:tx>
          <c:marker>
            <c:symbol val="none"/>
          </c:marker>
          <c:val>
            <c:numRef>
              <c:f>NoPeaks!$T$2:$T$64</c:f>
              <c:numCache>
                <c:formatCode>General</c:formatCode>
                <c:ptCount val="63"/>
                <c:pt idx="0">
                  <c:v>21740.5905524772</c:v>
                </c:pt>
                <c:pt idx="1">
                  <c:v>21454.5765876714</c:v>
                </c:pt>
                <c:pt idx="2">
                  <c:v>22684.7576778172</c:v>
                </c:pt>
                <c:pt idx="3">
                  <c:v>23766.6739831954</c:v>
                </c:pt>
                <c:pt idx="4">
                  <c:v>25129.3077750044</c:v>
                </c:pt>
                <c:pt idx="5">
                  <c:v>25971.4561379278</c:v>
                </c:pt>
                <c:pt idx="6">
                  <c:v>26229.373631918</c:v>
                </c:pt>
                <c:pt idx="7">
                  <c:v>27336.0406353943</c:v>
                </c:pt>
                <c:pt idx="8">
                  <c:v>28090.9423120115</c:v>
                </c:pt>
                <c:pt idx="9">
                  <c:v>28775.3934458938</c:v>
                </c:pt>
                <c:pt idx="10">
                  <c:v>29299.2058752611</c:v>
                </c:pt>
                <c:pt idx="11">
                  <c:v>30111.5836253984</c:v>
                </c:pt>
                <c:pt idx="12">
                  <c:v>30581.4519827365</c:v>
                </c:pt>
                <c:pt idx="13">
                  <c:v>31582.6536575643</c:v>
                </c:pt>
                <c:pt idx="14">
                  <c:v>32351.7876661567</c:v>
                </c:pt>
                <c:pt idx="15">
                  <c:v>32801.4298761821</c:v>
                </c:pt>
                <c:pt idx="16">
                  <c:v>33680.560024267</c:v>
                </c:pt>
                <c:pt idx="17">
                  <c:v>34201.259157019</c:v>
                </c:pt>
                <c:pt idx="18">
                  <c:v>34513.6307676768</c:v>
                </c:pt>
                <c:pt idx="19">
                  <c:v>34554.2999430261</c:v>
                </c:pt>
                <c:pt idx="20">
                  <c:v>34389.3127591607</c:v>
                </c:pt>
                <c:pt idx="21">
                  <c:v>34347.3102733244</c:v>
                </c:pt>
                <c:pt idx="22">
                  <c:v>34118.2494169521</c:v>
                </c:pt>
                <c:pt idx="23">
                  <c:v>34481.5331372826</c:v>
                </c:pt>
                <c:pt idx="24">
                  <c:v>36111.5107201682</c:v>
                </c:pt>
                <c:pt idx="25">
                  <c:v>37922.424612809</c:v>
                </c:pt>
                <c:pt idx="26">
                  <c:v>39810.8423405795</c:v>
                </c:pt>
                <c:pt idx="27">
                  <c:v>41347.2306078831</c:v>
                </c:pt>
                <c:pt idx="28">
                  <c:v>42423.2665344476</c:v>
                </c:pt>
                <c:pt idx="29">
                  <c:v>42868.1677034825</c:v>
                </c:pt>
                <c:pt idx="30">
                  <c:v>42955.1087406564</c:v>
                </c:pt>
                <c:pt idx="31">
                  <c:v>42962.7126151301</c:v>
                </c:pt>
                <c:pt idx="32">
                  <c:v>42512.7350423021</c:v>
                </c:pt>
                <c:pt idx="33">
                  <c:v>42937.7493829677</c:v>
                </c:pt>
                <c:pt idx="34">
                  <c:v>44146.8217009375</c:v>
                </c:pt>
                <c:pt idx="35">
                  <c:v>45186.2957863292</c:v>
                </c:pt>
                <c:pt idx="36">
                  <c:v>46190.1487072346</c:v>
                </c:pt>
                <c:pt idx="37">
                  <c:v>46072.1676845765</c:v>
                </c:pt>
                <c:pt idx="38">
                  <c:v>46255.6985349992</c:v>
                </c:pt>
                <c:pt idx="39">
                  <c:v>45840.6667170541</c:v>
                </c:pt>
                <c:pt idx="40">
                  <c:v>45721.6319295432</c:v>
                </c:pt>
                <c:pt idx="41">
                  <c:v>45382.066291069</c:v>
                </c:pt>
                <c:pt idx="42">
                  <c:v>45741.5303132201</c:v>
                </c:pt>
                <c:pt idx="43">
                  <c:v>46922.6802751112</c:v>
                </c:pt>
                <c:pt idx="44">
                  <c:v>48657.0086150516</c:v>
                </c:pt>
                <c:pt idx="45">
                  <c:v>49778.6140605091</c:v>
                </c:pt>
                <c:pt idx="46">
                  <c:v>51034.2006317524</c:v>
                </c:pt>
                <c:pt idx="47">
                  <c:v>51397.3949554477</c:v>
                </c:pt>
                <c:pt idx="48">
                  <c:v>51317.0560152707</c:v>
                </c:pt>
                <c:pt idx="49">
                  <c:v>51260.3063285435</c:v>
                </c:pt>
                <c:pt idx="50">
                  <c:v>51829.8375195501</c:v>
                </c:pt>
                <c:pt idx="51">
                  <c:v>52907.4378475016</c:v>
                </c:pt>
                <c:pt idx="52">
                  <c:v>53919.6113271756</c:v>
                </c:pt>
                <c:pt idx="53">
                  <c:v>54138.4677627128</c:v>
                </c:pt>
                <c:pt idx="54">
                  <c:v>54548.8706250522</c:v>
                </c:pt>
                <c:pt idx="55">
                  <c:v>53976.3145264427</c:v>
                </c:pt>
                <c:pt idx="56">
                  <c:v>53776.1761006481</c:v>
                </c:pt>
                <c:pt idx="57">
                  <c:v>53517.1656729579</c:v>
                </c:pt>
                <c:pt idx="58">
                  <c:v>54764.0800616436</c:v>
                </c:pt>
                <c:pt idx="59">
                  <c:v>55511.1039371249</c:v>
                </c:pt>
                <c:pt idx="60">
                  <c:v>56703.8245034744</c:v>
                </c:pt>
                <c:pt idx="61">
                  <c:v>57364.6471034225</c:v>
                </c:pt>
                <c:pt idx="62">
                  <c:v>57702.798258915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4690488"/>
        <c:axId val="-2132101720"/>
      </c:lineChart>
      <c:catAx>
        <c:axId val="-213469048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2101720"/>
        <c:crosses val="autoZero"/>
        <c:auto val="1"/>
        <c:lblAlgn val="ctr"/>
        <c:lblOffset val="100"/>
        <c:noMultiLvlLbl val="0"/>
      </c:catAx>
      <c:valAx>
        <c:axId val="-2132101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4690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'2globalHidden'!$B$1</c:f>
              <c:strCache>
                <c:ptCount val="1"/>
                <c:pt idx="0">
                  <c:v>GlobalHidden_0</c:v>
                </c:pt>
              </c:strCache>
            </c:strRef>
          </c:tx>
          <c:marker>
            <c:symbol val="none"/>
          </c:marker>
          <c:val>
            <c:numRef>
              <c:f>'2globalHidden'!$B$2:$B$64</c:f>
              <c:numCache>
                <c:formatCode>General</c:formatCode>
                <c:ptCount val="63"/>
                <c:pt idx="0">
                  <c:v>10.9833039204363</c:v>
                </c:pt>
                <c:pt idx="1">
                  <c:v>10.2914718543862</c:v>
                </c:pt>
                <c:pt idx="2">
                  <c:v>10.0217029961581</c:v>
                </c:pt>
                <c:pt idx="3">
                  <c:v>10.4390210765662</c:v>
                </c:pt>
                <c:pt idx="4">
                  <c:v>11.4482927954785</c:v>
                </c:pt>
                <c:pt idx="5">
                  <c:v>11.451621863204</c:v>
                </c:pt>
                <c:pt idx="6">
                  <c:v>11.6064835080714</c:v>
                </c:pt>
                <c:pt idx="7">
                  <c:v>11.3950239401099</c:v>
                </c:pt>
                <c:pt idx="8">
                  <c:v>11.3452813414668</c:v>
                </c:pt>
                <c:pt idx="9">
                  <c:v>11.2423863856397</c:v>
                </c:pt>
                <c:pt idx="10">
                  <c:v>11.4698246203775</c:v>
                </c:pt>
                <c:pt idx="11">
                  <c:v>11.896690351831</c:v>
                </c:pt>
                <c:pt idx="12">
                  <c:v>12.1409952518563</c:v>
                </c:pt>
                <c:pt idx="13">
                  <c:v>13.3071012290626</c:v>
                </c:pt>
                <c:pt idx="14">
                  <c:v>14.8007539659597</c:v>
                </c:pt>
                <c:pt idx="15">
                  <c:v>15.6277937385899</c:v>
                </c:pt>
                <c:pt idx="16">
                  <c:v>17.40626922634318</c:v>
                </c:pt>
                <c:pt idx="17">
                  <c:v>17.6524567914943</c:v>
                </c:pt>
                <c:pt idx="18">
                  <c:v>17.6258507795313</c:v>
                </c:pt>
                <c:pt idx="19">
                  <c:v>16.8159092637673</c:v>
                </c:pt>
                <c:pt idx="20">
                  <c:v>15.9156823544898</c:v>
                </c:pt>
                <c:pt idx="21">
                  <c:v>15.4009473289958</c:v>
                </c:pt>
                <c:pt idx="22">
                  <c:v>14.4667152616467</c:v>
                </c:pt>
                <c:pt idx="23">
                  <c:v>15.1744258418374</c:v>
                </c:pt>
                <c:pt idx="24">
                  <c:v>16.5638349930014</c:v>
                </c:pt>
                <c:pt idx="25">
                  <c:v>18.1091419046388</c:v>
                </c:pt>
                <c:pt idx="26">
                  <c:v>19.663978476192</c:v>
                </c:pt>
                <c:pt idx="27">
                  <c:v>20.702358733927</c:v>
                </c:pt>
                <c:pt idx="28">
                  <c:v>20.9289535714526</c:v>
                </c:pt>
                <c:pt idx="29">
                  <c:v>20.2083656970536</c:v>
                </c:pt>
                <c:pt idx="30">
                  <c:v>19.5045584685567</c:v>
                </c:pt>
                <c:pt idx="31">
                  <c:v>19.1278771742657</c:v>
                </c:pt>
                <c:pt idx="32">
                  <c:v>18.6869153546622</c:v>
                </c:pt>
                <c:pt idx="33">
                  <c:v>19.7536910541892</c:v>
                </c:pt>
                <c:pt idx="34">
                  <c:v>21.2873579435282</c:v>
                </c:pt>
                <c:pt idx="35">
                  <c:v>22.5128115729437</c:v>
                </c:pt>
                <c:pt idx="36">
                  <c:v>23.6245094290672</c:v>
                </c:pt>
                <c:pt idx="37">
                  <c:v>22.9976526877968</c:v>
                </c:pt>
                <c:pt idx="38">
                  <c:v>23.21154281876978</c:v>
                </c:pt>
                <c:pt idx="39">
                  <c:v>22.3841822201975</c:v>
                </c:pt>
                <c:pt idx="40">
                  <c:v>22.1048020677875</c:v>
                </c:pt>
                <c:pt idx="41">
                  <c:v>21.4130509573974</c:v>
                </c:pt>
                <c:pt idx="42">
                  <c:v>21.9678348977455</c:v>
                </c:pt>
                <c:pt idx="43">
                  <c:v>23.0565991412072</c:v>
                </c:pt>
                <c:pt idx="44">
                  <c:v>24.4176436154887</c:v>
                </c:pt>
                <c:pt idx="45">
                  <c:v>24.8421257131914</c:v>
                </c:pt>
                <c:pt idx="46">
                  <c:v>25.5233441454624</c:v>
                </c:pt>
                <c:pt idx="47">
                  <c:v>25.340170843976</c:v>
                </c:pt>
                <c:pt idx="48">
                  <c:v>24.7140051295814</c:v>
                </c:pt>
                <c:pt idx="49">
                  <c:v>24.2817970609261</c:v>
                </c:pt>
                <c:pt idx="50">
                  <c:v>24.7945721779066</c:v>
                </c:pt>
                <c:pt idx="51">
                  <c:v>25.6492320083067</c:v>
                </c:pt>
                <c:pt idx="52">
                  <c:v>26.1971454505679</c:v>
                </c:pt>
                <c:pt idx="53">
                  <c:v>25.8295115810204</c:v>
                </c:pt>
                <c:pt idx="54">
                  <c:v>25.9400277507862</c:v>
                </c:pt>
                <c:pt idx="55">
                  <c:v>25.3868791443247</c:v>
                </c:pt>
                <c:pt idx="56">
                  <c:v>25.189496867101</c:v>
                </c:pt>
                <c:pt idx="57">
                  <c:v>24.96035214257348</c:v>
                </c:pt>
                <c:pt idx="58">
                  <c:v>26.4776221260229</c:v>
                </c:pt>
                <c:pt idx="59">
                  <c:v>26.7513826871848</c:v>
                </c:pt>
                <c:pt idx="60">
                  <c:v>27.5282731642041</c:v>
                </c:pt>
                <c:pt idx="61">
                  <c:v>27.6400869590695</c:v>
                </c:pt>
                <c:pt idx="62">
                  <c:v>27.9372966787946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'2globalHidden'!$C$1</c:f>
              <c:strCache>
                <c:ptCount val="1"/>
                <c:pt idx="0">
                  <c:v>GlobalHidden_1</c:v>
                </c:pt>
              </c:strCache>
            </c:strRef>
          </c:tx>
          <c:marker>
            <c:symbol val="none"/>
          </c:marker>
          <c:val>
            <c:numRef>
              <c:f>'2globalHidden'!$C$2:$C$64</c:f>
              <c:numCache>
                <c:formatCode>General</c:formatCode>
                <c:ptCount val="63"/>
                <c:pt idx="0">
                  <c:v>10.5213798262218</c:v>
                </c:pt>
                <c:pt idx="1">
                  <c:v>9.74720906644893</c:v>
                </c:pt>
                <c:pt idx="2">
                  <c:v>9.21149530934176</c:v>
                </c:pt>
                <c:pt idx="3">
                  <c:v>9.56900434555456</c:v>
                </c:pt>
                <c:pt idx="4">
                  <c:v>10.6129511356601</c:v>
                </c:pt>
                <c:pt idx="5">
                  <c:v>10.6863781806086</c:v>
                </c:pt>
                <c:pt idx="6">
                  <c:v>11.0059652366514</c:v>
                </c:pt>
                <c:pt idx="7">
                  <c:v>10.7096471648172</c:v>
                </c:pt>
                <c:pt idx="8">
                  <c:v>10.7072867810388</c:v>
                </c:pt>
                <c:pt idx="9">
                  <c:v>10.6243764878882</c:v>
                </c:pt>
                <c:pt idx="10">
                  <c:v>10.63904522014</c:v>
                </c:pt>
                <c:pt idx="11">
                  <c:v>11.0399825155427</c:v>
                </c:pt>
                <c:pt idx="12">
                  <c:v>11.1316531205</c:v>
                </c:pt>
                <c:pt idx="13">
                  <c:v>12.3953078156902</c:v>
                </c:pt>
                <c:pt idx="14">
                  <c:v>14.124883779073</c:v>
                </c:pt>
                <c:pt idx="15">
                  <c:v>15.0631526039854</c:v>
                </c:pt>
                <c:pt idx="16">
                  <c:v>17.0167583842281</c:v>
                </c:pt>
                <c:pt idx="17">
                  <c:v>17.48949434286378</c:v>
                </c:pt>
                <c:pt idx="18">
                  <c:v>17.5962192620348</c:v>
                </c:pt>
                <c:pt idx="19">
                  <c:v>16.89473219597728</c:v>
                </c:pt>
                <c:pt idx="20">
                  <c:v>15.8276413281251</c:v>
                </c:pt>
                <c:pt idx="21">
                  <c:v>15.0994426112927</c:v>
                </c:pt>
                <c:pt idx="22">
                  <c:v>13.7566871011873</c:v>
                </c:pt>
                <c:pt idx="23">
                  <c:v>14.1125889724755</c:v>
                </c:pt>
                <c:pt idx="24">
                  <c:v>15.2655425617671</c:v>
                </c:pt>
                <c:pt idx="25">
                  <c:v>16.5935739340269</c:v>
                </c:pt>
                <c:pt idx="26">
                  <c:v>18.0684884799964</c:v>
                </c:pt>
                <c:pt idx="27">
                  <c:v>19.0067313793814</c:v>
                </c:pt>
                <c:pt idx="28">
                  <c:v>19.094470737735</c:v>
                </c:pt>
                <c:pt idx="29">
                  <c:v>18.3132960249747</c:v>
                </c:pt>
                <c:pt idx="30">
                  <c:v>17.2185371223867</c:v>
                </c:pt>
                <c:pt idx="31">
                  <c:v>16.367908257974</c:v>
                </c:pt>
                <c:pt idx="32">
                  <c:v>15.1941613295109</c:v>
                </c:pt>
                <c:pt idx="33">
                  <c:v>15.8404422606082</c:v>
                </c:pt>
                <c:pt idx="34">
                  <c:v>17.1770264532446</c:v>
                </c:pt>
                <c:pt idx="35">
                  <c:v>18.3230527144819</c:v>
                </c:pt>
                <c:pt idx="36">
                  <c:v>19.545725154716</c:v>
                </c:pt>
                <c:pt idx="37">
                  <c:v>18.9902824322861</c:v>
                </c:pt>
                <c:pt idx="38">
                  <c:v>19.1250077309567</c:v>
                </c:pt>
                <c:pt idx="39">
                  <c:v>18.084955383414</c:v>
                </c:pt>
                <c:pt idx="40">
                  <c:v>17.4619714523536</c:v>
                </c:pt>
                <c:pt idx="41">
                  <c:v>16.29223451477688</c:v>
                </c:pt>
                <c:pt idx="42">
                  <c:v>16.2603762456286</c:v>
                </c:pt>
                <c:pt idx="43">
                  <c:v>17.4333386817557</c:v>
                </c:pt>
                <c:pt idx="44">
                  <c:v>18.9318974050979</c:v>
                </c:pt>
                <c:pt idx="45">
                  <c:v>19.46058185456888</c:v>
                </c:pt>
                <c:pt idx="46">
                  <c:v>20.3163134855794</c:v>
                </c:pt>
                <c:pt idx="47">
                  <c:v>19.8923232124084</c:v>
                </c:pt>
                <c:pt idx="48">
                  <c:v>18.7900400899814</c:v>
                </c:pt>
                <c:pt idx="49">
                  <c:v>17.8591112887456</c:v>
                </c:pt>
                <c:pt idx="50">
                  <c:v>17.9304068139087</c:v>
                </c:pt>
                <c:pt idx="51">
                  <c:v>18.8137690911142</c:v>
                </c:pt>
                <c:pt idx="52">
                  <c:v>19.5879310143835</c:v>
                </c:pt>
                <c:pt idx="53">
                  <c:v>19.2148892404509</c:v>
                </c:pt>
                <c:pt idx="54">
                  <c:v>19.2654571990399</c:v>
                </c:pt>
                <c:pt idx="55">
                  <c:v>17.8208107494325</c:v>
                </c:pt>
                <c:pt idx="56">
                  <c:v>16.98475921135028</c:v>
                </c:pt>
                <c:pt idx="57">
                  <c:v>15.6471248389746</c:v>
                </c:pt>
                <c:pt idx="58">
                  <c:v>16.3344853444272</c:v>
                </c:pt>
                <c:pt idx="59">
                  <c:v>16.2101603703643</c:v>
                </c:pt>
                <c:pt idx="60">
                  <c:v>16.9090555685111</c:v>
                </c:pt>
                <c:pt idx="61">
                  <c:v>16.8612862897058</c:v>
                </c:pt>
                <c:pt idx="62">
                  <c:v>16.8247988429187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'2globalHidden'!$D$1</c:f>
              <c:strCache>
                <c:ptCount val="1"/>
                <c:pt idx="0">
                  <c:v>sum</c:v>
                </c:pt>
              </c:strCache>
            </c:strRef>
          </c:tx>
          <c:marker>
            <c:symbol val="none"/>
          </c:marker>
          <c:val>
            <c:numRef>
              <c:f>'2globalHidden'!$D$2:$D$64</c:f>
              <c:numCache>
                <c:formatCode>General</c:formatCode>
                <c:ptCount val="63"/>
                <c:pt idx="0">
                  <c:v>21.5046837466581</c:v>
                </c:pt>
                <c:pt idx="1">
                  <c:v>20.03868092083513</c:v>
                </c:pt>
                <c:pt idx="2">
                  <c:v>19.23319830549986</c:v>
                </c:pt>
                <c:pt idx="3">
                  <c:v>20.00802542212076</c:v>
                </c:pt>
                <c:pt idx="4">
                  <c:v>22.06124393113858</c:v>
                </c:pt>
                <c:pt idx="5">
                  <c:v>22.1380000438126</c:v>
                </c:pt>
                <c:pt idx="6">
                  <c:v>22.6124487447228</c:v>
                </c:pt>
                <c:pt idx="7">
                  <c:v>22.1046711049271</c:v>
                </c:pt>
                <c:pt idx="8">
                  <c:v>22.0525681225056</c:v>
                </c:pt>
                <c:pt idx="9">
                  <c:v>21.86676287352788</c:v>
                </c:pt>
                <c:pt idx="10">
                  <c:v>22.1088698405175</c:v>
                </c:pt>
                <c:pt idx="11">
                  <c:v>22.93667286737368</c:v>
                </c:pt>
                <c:pt idx="12">
                  <c:v>23.27264837235628</c:v>
                </c:pt>
                <c:pt idx="13">
                  <c:v>25.70240904475278</c:v>
                </c:pt>
                <c:pt idx="14">
                  <c:v>28.9256377450327</c:v>
                </c:pt>
                <c:pt idx="15">
                  <c:v>30.69094634257528</c:v>
                </c:pt>
                <c:pt idx="16">
                  <c:v>34.4230276105713</c:v>
                </c:pt>
                <c:pt idx="17">
                  <c:v>35.1419511343581</c:v>
                </c:pt>
                <c:pt idx="18">
                  <c:v>35.2220700415661</c:v>
                </c:pt>
                <c:pt idx="19">
                  <c:v>33.71064145974456</c:v>
                </c:pt>
                <c:pt idx="20">
                  <c:v>31.7433236826149</c:v>
                </c:pt>
                <c:pt idx="21">
                  <c:v>30.5003899402885</c:v>
                </c:pt>
                <c:pt idx="22">
                  <c:v>28.223402362834</c:v>
                </c:pt>
                <c:pt idx="23">
                  <c:v>29.2870148143129</c:v>
                </c:pt>
                <c:pt idx="24">
                  <c:v>31.8293775547685</c:v>
                </c:pt>
                <c:pt idx="25">
                  <c:v>34.7027158386657</c:v>
                </c:pt>
                <c:pt idx="26">
                  <c:v>37.7324669561884</c:v>
                </c:pt>
                <c:pt idx="27">
                  <c:v>39.7090901133084</c:v>
                </c:pt>
                <c:pt idx="28">
                  <c:v>40.0234243091876</c:v>
                </c:pt>
                <c:pt idx="29">
                  <c:v>38.5216617220283</c:v>
                </c:pt>
                <c:pt idx="30">
                  <c:v>36.7230955909434</c:v>
                </c:pt>
                <c:pt idx="31">
                  <c:v>35.4957854322397</c:v>
                </c:pt>
                <c:pt idx="32">
                  <c:v>33.8810766841731</c:v>
                </c:pt>
                <c:pt idx="33">
                  <c:v>35.5941333147974</c:v>
                </c:pt>
                <c:pt idx="34">
                  <c:v>38.4643843967728</c:v>
                </c:pt>
                <c:pt idx="35">
                  <c:v>40.83586428742559</c:v>
                </c:pt>
                <c:pt idx="36">
                  <c:v>43.17023458378318</c:v>
                </c:pt>
                <c:pt idx="37">
                  <c:v>41.9879351200829</c:v>
                </c:pt>
                <c:pt idx="38">
                  <c:v>42.3365505497265</c:v>
                </c:pt>
                <c:pt idx="39">
                  <c:v>40.46913760361149</c:v>
                </c:pt>
                <c:pt idx="40">
                  <c:v>39.5667735201411</c:v>
                </c:pt>
                <c:pt idx="41">
                  <c:v>37.7052854721743</c:v>
                </c:pt>
                <c:pt idx="42">
                  <c:v>38.2282111433741</c:v>
                </c:pt>
                <c:pt idx="43">
                  <c:v>40.4899378229629</c:v>
                </c:pt>
                <c:pt idx="44">
                  <c:v>43.34954102058659</c:v>
                </c:pt>
                <c:pt idx="45">
                  <c:v>44.30270756776028</c:v>
                </c:pt>
                <c:pt idx="46">
                  <c:v>45.8396576310418</c:v>
                </c:pt>
                <c:pt idx="47">
                  <c:v>45.2324940563844</c:v>
                </c:pt>
                <c:pt idx="48">
                  <c:v>43.5040452195628</c:v>
                </c:pt>
                <c:pt idx="49">
                  <c:v>42.1409083496717</c:v>
                </c:pt>
                <c:pt idx="50">
                  <c:v>42.7249789918153</c:v>
                </c:pt>
                <c:pt idx="51">
                  <c:v>44.4630010994209</c:v>
                </c:pt>
                <c:pt idx="52">
                  <c:v>45.7850764649514</c:v>
                </c:pt>
                <c:pt idx="53">
                  <c:v>45.0444008214713</c:v>
                </c:pt>
                <c:pt idx="54">
                  <c:v>45.2054849498261</c:v>
                </c:pt>
                <c:pt idx="55">
                  <c:v>43.20768989375718</c:v>
                </c:pt>
                <c:pt idx="56">
                  <c:v>42.1742560784513</c:v>
                </c:pt>
                <c:pt idx="57">
                  <c:v>40.6074769815481</c:v>
                </c:pt>
                <c:pt idx="58">
                  <c:v>42.81210747045009</c:v>
                </c:pt>
                <c:pt idx="59">
                  <c:v>42.96154305754909</c:v>
                </c:pt>
                <c:pt idx="60">
                  <c:v>44.4373287327152</c:v>
                </c:pt>
                <c:pt idx="61">
                  <c:v>44.5013732487753</c:v>
                </c:pt>
                <c:pt idx="62">
                  <c:v>44.7620955217133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2867048"/>
        <c:axId val="-2132865256"/>
      </c:lineChart>
      <c:catAx>
        <c:axId val="-213286704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2865256"/>
        <c:crosses val="autoZero"/>
        <c:auto val="1"/>
        <c:lblAlgn val="ctr"/>
        <c:lblOffset val="100"/>
        <c:noMultiLvlLbl val="0"/>
      </c:catAx>
      <c:valAx>
        <c:axId val="-2132865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2867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'3globalHidden'!$B$1</c:f>
              <c:strCache>
                <c:ptCount val="1"/>
                <c:pt idx="0">
                  <c:v>GlobalHidden_0</c:v>
                </c:pt>
              </c:strCache>
            </c:strRef>
          </c:tx>
          <c:marker>
            <c:symbol val="none"/>
          </c:marker>
          <c:val>
            <c:numRef>
              <c:f>'3globalHidden'!$B$2:$B$71</c:f>
              <c:numCache>
                <c:formatCode>General</c:formatCode>
                <c:ptCount val="70"/>
                <c:pt idx="0">
                  <c:v>10.9318607096728</c:v>
                </c:pt>
                <c:pt idx="1">
                  <c:v>10.2407101179145</c:v>
                </c:pt>
                <c:pt idx="2">
                  <c:v>9.76972530544343</c:v>
                </c:pt>
                <c:pt idx="3">
                  <c:v>10.2376950719907</c:v>
                </c:pt>
                <c:pt idx="4">
                  <c:v>11.0015149111802</c:v>
                </c:pt>
                <c:pt idx="5">
                  <c:v>10.7786080969036</c:v>
                </c:pt>
                <c:pt idx="6">
                  <c:v>10.7771347367524</c:v>
                </c:pt>
                <c:pt idx="7">
                  <c:v>10.4585899709506</c:v>
                </c:pt>
                <c:pt idx="8">
                  <c:v>10.5125417157341</c:v>
                </c:pt>
                <c:pt idx="9">
                  <c:v>10.6079168304866</c:v>
                </c:pt>
                <c:pt idx="10">
                  <c:v>10.6543726561842</c:v>
                </c:pt>
                <c:pt idx="11">
                  <c:v>11.2266664430999</c:v>
                </c:pt>
                <c:pt idx="12">
                  <c:v>11.0757372037491</c:v>
                </c:pt>
                <c:pt idx="13">
                  <c:v>12.267323908116</c:v>
                </c:pt>
                <c:pt idx="14">
                  <c:v>13.4368620496974</c:v>
                </c:pt>
                <c:pt idx="15">
                  <c:v>13.6504064978218</c:v>
                </c:pt>
                <c:pt idx="16">
                  <c:v>15.0996244672197</c:v>
                </c:pt>
                <c:pt idx="17">
                  <c:v>15.5417178741973</c:v>
                </c:pt>
                <c:pt idx="18">
                  <c:v>15.8045188224037</c:v>
                </c:pt>
                <c:pt idx="19">
                  <c:v>15.3060941053277</c:v>
                </c:pt>
                <c:pt idx="20">
                  <c:v>14.8378366487585</c:v>
                </c:pt>
                <c:pt idx="21">
                  <c:v>14.775405249546</c:v>
                </c:pt>
                <c:pt idx="22">
                  <c:v>14.1693804229154</c:v>
                </c:pt>
                <c:pt idx="23">
                  <c:v>15.1872675226094</c:v>
                </c:pt>
                <c:pt idx="24">
                  <c:v>16.4542628277254</c:v>
                </c:pt>
                <c:pt idx="25">
                  <c:v>17.6315675057995</c:v>
                </c:pt>
                <c:pt idx="26">
                  <c:v>18.78900066396088</c:v>
                </c:pt>
                <c:pt idx="27">
                  <c:v>19.6829145575156</c:v>
                </c:pt>
                <c:pt idx="28">
                  <c:v>19.8825672471866</c:v>
                </c:pt>
                <c:pt idx="29">
                  <c:v>19.5583767244774</c:v>
                </c:pt>
                <c:pt idx="30">
                  <c:v>19.312806577569</c:v>
                </c:pt>
                <c:pt idx="31">
                  <c:v>19.2902708728025</c:v>
                </c:pt>
                <c:pt idx="32">
                  <c:v>19.16364258793018</c:v>
                </c:pt>
                <c:pt idx="33">
                  <c:v>20.171553463477</c:v>
                </c:pt>
                <c:pt idx="34">
                  <c:v>21.22539497246588</c:v>
                </c:pt>
                <c:pt idx="35">
                  <c:v>21.94901783576628</c:v>
                </c:pt>
                <c:pt idx="36">
                  <c:v>22.5560939926712</c:v>
                </c:pt>
                <c:pt idx="37">
                  <c:v>22.0867032892987</c:v>
                </c:pt>
                <c:pt idx="38">
                  <c:v>22.3317137347982</c:v>
                </c:pt>
                <c:pt idx="39">
                  <c:v>21.92752827759928</c:v>
                </c:pt>
                <c:pt idx="40">
                  <c:v>21.9496059712822</c:v>
                </c:pt>
                <c:pt idx="41">
                  <c:v>21.5459078776176</c:v>
                </c:pt>
                <c:pt idx="42">
                  <c:v>21.88544782346928</c:v>
                </c:pt>
                <c:pt idx="43">
                  <c:v>22.6854575534672</c:v>
                </c:pt>
                <c:pt idx="44">
                  <c:v>23.6132596469282</c:v>
                </c:pt>
                <c:pt idx="45">
                  <c:v>23.9769015394675</c:v>
                </c:pt>
                <c:pt idx="46">
                  <c:v>24.667117984494</c:v>
                </c:pt>
                <c:pt idx="47">
                  <c:v>24.75352694433288</c:v>
                </c:pt>
                <c:pt idx="48">
                  <c:v>24.430637308612</c:v>
                </c:pt>
                <c:pt idx="49">
                  <c:v>24.1693326151735</c:v>
                </c:pt>
                <c:pt idx="50">
                  <c:v>24.60060951112788</c:v>
                </c:pt>
                <c:pt idx="51">
                  <c:v>25.1262686796556</c:v>
                </c:pt>
                <c:pt idx="52">
                  <c:v>25.4869074525655</c:v>
                </c:pt>
                <c:pt idx="53">
                  <c:v>25.2401745267881</c:v>
                </c:pt>
                <c:pt idx="54">
                  <c:v>25.5537641678691</c:v>
                </c:pt>
                <c:pt idx="55">
                  <c:v>25.2238424571815</c:v>
                </c:pt>
                <c:pt idx="56">
                  <c:v>25.48539745112558</c:v>
                </c:pt>
                <c:pt idx="57">
                  <c:v>25.3644124078882</c:v>
                </c:pt>
                <c:pt idx="58">
                  <c:v>26.47536150512208</c:v>
                </c:pt>
                <c:pt idx="59">
                  <c:v>26.421405094844</c:v>
                </c:pt>
                <c:pt idx="60">
                  <c:v>26.8894392768084</c:v>
                </c:pt>
                <c:pt idx="61">
                  <c:v>27.0275880269744</c:v>
                </c:pt>
                <c:pt idx="62">
                  <c:v>27.4130287818517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'3globalHidden'!$C$1</c:f>
              <c:strCache>
                <c:ptCount val="1"/>
                <c:pt idx="0">
                  <c:v>GlobalHidden_1</c:v>
                </c:pt>
              </c:strCache>
            </c:strRef>
          </c:tx>
          <c:marker>
            <c:symbol val="none"/>
          </c:marker>
          <c:val>
            <c:numRef>
              <c:f>'3globalHidden'!$C$2:$C$71</c:f>
              <c:numCache>
                <c:formatCode>General</c:formatCode>
                <c:ptCount val="70"/>
                <c:pt idx="0">
                  <c:v>10.6825365415408</c:v>
                </c:pt>
                <c:pt idx="1">
                  <c:v>9.90784466386169</c:v>
                </c:pt>
                <c:pt idx="2">
                  <c:v>9.53241751113503</c:v>
                </c:pt>
                <c:pt idx="3">
                  <c:v>9.87221371599761</c:v>
                </c:pt>
                <c:pt idx="4">
                  <c:v>10.4976440994599</c:v>
                </c:pt>
                <c:pt idx="5">
                  <c:v>10.2189910850914</c:v>
                </c:pt>
                <c:pt idx="6">
                  <c:v>10.1083626724607</c:v>
                </c:pt>
                <c:pt idx="7">
                  <c:v>9.545850007371586</c:v>
                </c:pt>
                <c:pt idx="8">
                  <c:v>9.348391756826381</c:v>
                </c:pt>
                <c:pt idx="9">
                  <c:v>9.15438029113475</c:v>
                </c:pt>
                <c:pt idx="10">
                  <c:v>9.17637006893224</c:v>
                </c:pt>
                <c:pt idx="11">
                  <c:v>9.544120548090556</c:v>
                </c:pt>
                <c:pt idx="12">
                  <c:v>9.32264031156384</c:v>
                </c:pt>
                <c:pt idx="13">
                  <c:v>10.7274331116371</c:v>
                </c:pt>
                <c:pt idx="14">
                  <c:v>12.1494511866047</c:v>
                </c:pt>
                <c:pt idx="15">
                  <c:v>12.3779151361011</c:v>
                </c:pt>
                <c:pt idx="16">
                  <c:v>13.8066340916621</c:v>
                </c:pt>
                <c:pt idx="17">
                  <c:v>13.9495402205102</c:v>
                </c:pt>
                <c:pt idx="18">
                  <c:v>13.8653288210528</c:v>
                </c:pt>
                <c:pt idx="19">
                  <c:v>12.9998844456382</c:v>
                </c:pt>
                <c:pt idx="20">
                  <c:v>12.1011825490275</c:v>
                </c:pt>
                <c:pt idx="21">
                  <c:v>11.7565317717725</c:v>
                </c:pt>
                <c:pt idx="22">
                  <c:v>10.7436135347408</c:v>
                </c:pt>
                <c:pt idx="23">
                  <c:v>11.7932279328618</c:v>
                </c:pt>
                <c:pt idx="24">
                  <c:v>13.2463720323277</c:v>
                </c:pt>
                <c:pt idx="25">
                  <c:v>14.5660230689191</c:v>
                </c:pt>
                <c:pt idx="26">
                  <c:v>15.8678157516253</c:v>
                </c:pt>
                <c:pt idx="27">
                  <c:v>16.7101730571818</c:v>
                </c:pt>
                <c:pt idx="28">
                  <c:v>16.6563818651644</c:v>
                </c:pt>
                <c:pt idx="29">
                  <c:v>15.7382515216606</c:v>
                </c:pt>
                <c:pt idx="30">
                  <c:v>14.9643626221756</c:v>
                </c:pt>
                <c:pt idx="31">
                  <c:v>14.5952186416564</c:v>
                </c:pt>
                <c:pt idx="32">
                  <c:v>14.1585831020145</c:v>
                </c:pt>
                <c:pt idx="33">
                  <c:v>15.4597036009905</c:v>
                </c:pt>
                <c:pt idx="34">
                  <c:v>16.9840880014259</c:v>
                </c:pt>
                <c:pt idx="35">
                  <c:v>18.0416010150304</c:v>
                </c:pt>
                <c:pt idx="36">
                  <c:v>18.9437621416945</c:v>
                </c:pt>
                <c:pt idx="37">
                  <c:v>18.08227675852028</c:v>
                </c:pt>
                <c:pt idx="38">
                  <c:v>18.2035307581138</c:v>
                </c:pt>
                <c:pt idx="39">
                  <c:v>17.2737916890879</c:v>
                </c:pt>
                <c:pt idx="40">
                  <c:v>16.9194344692004</c:v>
                </c:pt>
                <c:pt idx="41">
                  <c:v>16.1516408257372</c:v>
                </c:pt>
                <c:pt idx="42">
                  <c:v>16.6220968529727</c:v>
                </c:pt>
                <c:pt idx="43">
                  <c:v>17.6249616363504</c:v>
                </c:pt>
                <c:pt idx="44">
                  <c:v>18.8244870353189</c:v>
                </c:pt>
                <c:pt idx="45">
                  <c:v>19.0028056777846</c:v>
                </c:pt>
                <c:pt idx="46">
                  <c:v>19.4332386073141</c:v>
                </c:pt>
                <c:pt idx="47">
                  <c:v>19.0748682426934</c:v>
                </c:pt>
                <c:pt idx="48">
                  <c:v>18.2574493238751</c:v>
                </c:pt>
                <c:pt idx="49">
                  <c:v>17.8104637434109</c:v>
                </c:pt>
                <c:pt idx="50">
                  <c:v>18.3161904309458</c:v>
                </c:pt>
                <c:pt idx="51">
                  <c:v>19.223952633998</c:v>
                </c:pt>
                <c:pt idx="52">
                  <c:v>19.7347942618833</c:v>
                </c:pt>
                <c:pt idx="53">
                  <c:v>19.1621451886384</c:v>
                </c:pt>
                <c:pt idx="54">
                  <c:v>19.1127541676835</c:v>
                </c:pt>
                <c:pt idx="55">
                  <c:v>18.20848485874378</c:v>
                </c:pt>
                <c:pt idx="56">
                  <c:v>17.7944877637889</c:v>
                </c:pt>
                <c:pt idx="57">
                  <c:v>17.45358686797518</c:v>
                </c:pt>
                <c:pt idx="58">
                  <c:v>18.9871310423916</c:v>
                </c:pt>
                <c:pt idx="59">
                  <c:v>19.2406702613465</c:v>
                </c:pt>
                <c:pt idx="60">
                  <c:v>20.0946459254819</c:v>
                </c:pt>
                <c:pt idx="61">
                  <c:v>20.1030927087846</c:v>
                </c:pt>
                <c:pt idx="62">
                  <c:v>20.28458905537158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'3globalHidden'!$D$1</c:f>
              <c:strCache>
                <c:ptCount val="1"/>
                <c:pt idx="0">
                  <c:v>GlobalHidden_2</c:v>
                </c:pt>
              </c:strCache>
            </c:strRef>
          </c:tx>
          <c:marker>
            <c:symbol val="none"/>
          </c:marker>
          <c:val>
            <c:numRef>
              <c:f>'3globalHidden'!$D$2:$D$71</c:f>
              <c:numCache>
                <c:formatCode>General</c:formatCode>
                <c:ptCount val="70"/>
                <c:pt idx="0">
                  <c:v>10.0496524171021</c:v>
                </c:pt>
                <c:pt idx="1">
                  <c:v>9.23530557424703</c:v>
                </c:pt>
                <c:pt idx="2">
                  <c:v>8.78868983389473</c:v>
                </c:pt>
                <c:pt idx="3">
                  <c:v>8.628375525967288</c:v>
                </c:pt>
                <c:pt idx="4">
                  <c:v>9.0259956490046</c:v>
                </c:pt>
                <c:pt idx="5">
                  <c:v>9.24608959309655</c:v>
                </c:pt>
                <c:pt idx="6">
                  <c:v>9.7135722906784</c:v>
                </c:pt>
                <c:pt idx="7">
                  <c:v>9.70793411978215</c:v>
                </c:pt>
                <c:pt idx="8">
                  <c:v>9.694231797222168</c:v>
                </c:pt>
                <c:pt idx="9">
                  <c:v>9.448605684345461</c:v>
                </c:pt>
                <c:pt idx="10">
                  <c:v>9.8087326797918</c:v>
                </c:pt>
                <c:pt idx="11">
                  <c:v>9.89527216615999</c:v>
                </c:pt>
                <c:pt idx="12">
                  <c:v>10.6719365514036</c:v>
                </c:pt>
                <c:pt idx="13">
                  <c:v>11.1676288763413</c:v>
                </c:pt>
                <c:pt idx="14">
                  <c:v>12.3369964577175</c:v>
                </c:pt>
                <c:pt idx="15">
                  <c:v>13.6418538241635</c:v>
                </c:pt>
                <c:pt idx="16">
                  <c:v>14.858366709065</c:v>
                </c:pt>
                <c:pt idx="17">
                  <c:v>14.8892287871445</c:v>
                </c:pt>
                <c:pt idx="18">
                  <c:v>14.59122355742</c:v>
                </c:pt>
                <c:pt idx="19">
                  <c:v>14.031771458838</c:v>
                </c:pt>
                <c:pt idx="20">
                  <c:v>12.9590837576346</c:v>
                </c:pt>
                <c:pt idx="21">
                  <c:v>12.0520677549521</c:v>
                </c:pt>
                <c:pt idx="22">
                  <c:v>11.2798491812135</c:v>
                </c:pt>
                <c:pt idx="23">
                  <c:v>11.066286945289</c:v>
                </c:pt>
                <c:pt idx="24">
                  <c:v>11.6857854165426</c:v>
                </c:pt>
                <c:pt idx="25">
                  <c:v>12.6087663111015</c:v>
                </c:pt>
                <c:pt idx="26">
                  <c:v>13.5527312562574</c:v>
                </c:pt>
                <c:pt idx="27">
                  <c:v>13.8408006106441</c:v>
                </c:pt>
                <c:pt idx="28">
                  <c:v>13.6717426814562</c:v>
                </c:pt>
                <c:pt idx="29">
                  <c:v>12.8878331308488</c:v>
                </c:pt>
                <c:pt idx="30">
                  <c:v>11.7084660898548</c:v>
                </c:pt>
                <c:pt idx="31">
                  <c:v>10.6934812105485</c:v>
                </c:pt>
                <c:pt idx="32">
                  <c:v>9.47835961951303</c:v>
                </c:pt>
                <c:pt idx="33">
                  <c:v>9.37269617293311</c:v>
                </c:pt>
                <c:pt idx="34">
                  <c:v>10.1325471944746</c:v>
                </c:pt>
                <c:pt idx="35">
                  <c:v>10.8331628735535</c:v>
                </c:pt>
                <c:pt idx="36">
                  <c:v>11.7583142410962</c:v>
                </c:pt>
                <c:pt idx="37">
                  <c:v>11.387982432886</c:v>
                </c:pt>
                <c:pt idx="38">
                  <c:v>11.1190324813096</c:v>
                </c:pt>
                <c:pt idx="39">
                  <c:v>10.0473130677616</c:v>
                </c:pt>
                <c:pt idx="40">
                  <c:v>9.171015623311298</c:v>
                </c:pt>
                <c:pt idx="41">
                  <c:v>8.25118923017189</c:v>
                </c:pt>
                <c:pt idx="42">
                  <c:v>7.82376794355491</c:v>
                </c:pt>
                <c:pt idx="43">
                  <c:v>8.99021581490624</c:v>
                </c:pt>
                <c:pt idx="44">
                  <c:v>10.3328998320963</c:v>
                </c:pt>
                <c:pt idx="45">
                  <c:v>10.7972762471194</c:v>
                </c:pt>
                <c:pt idx="46">
                  <c:v>11.297491236707</c:v>
                </c:pt>
                <c:pt idx="47">
                  <c:v>10.386449280109</c:v>
                </c:pt>
                <c:pt idx="48">
                  <c:v>9.19108925846044</c:v>
                </c:pt>
                <c:pt idx="49">
                  <c:v>8.46558145825156</c:v>
                </c:pt>
                <c:pt idx="50">
                  <c:v>7.96938231565586</c:v>
                </c:pt>
                <c:pt idx="51">
                  <c:v>8.82843813792929</c:v>
                </c:pt>
                <c:pt idx="52">
                  <c:v>9.63567417550641</c:v>
                </c:pt>
                <c:pt idx="53">
                  <c:v>9.45348202789482</c:v>
                </c:pt>
                <c:pt idx="54">
                  <c:v>8.95370163096519</c:v>
                </c:pt>
                <c:pt idx="55">
                  <c:v>7.19396719678115</c:v>
                </c:pt>
                <c:pt idx="56">
                  <c:v>5.679450867952388</c:v>
                </c:pt>
                <c:pt idx="57">
                  <c:v>4.24193348945026</c:v>
                </c:pt>
                <c:pt idx="58">
                  <c:v>3.42473910638889</c:v>
                </c:pt>
                <c:pt idx="59">
                  <c:v>3.3304692647872</c:v>
                </c:pt>
                <c:pt idx="60">
                  <c:v>3.39736929174096</c:v>
                </c:pt>
                <c:pt idx="61">
                  <c:v>3.04072445096641</c:v>
                </c:pt>
                <c:pt idx="62">
                  <c:v>1.79573009611633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'3globalHidden'!$F$1</c:f>
              <c:strCache>
                <c:ptCount val="1"/>
                <c:pt idx="0">
                  <c:v> UnempRate</c:v>
                </c:pt>
              </c:strCache>
            </c:strRef>
          </c:tx>
          <c:marker>
            <c:symbol val="none"/>
          </c:marker>
          <c:val>
            <c:numRef>
              <c:f>'3globalHidden'!$F$2:$F$64</c:f>
              <c:numCache>
                <c:formatCode>General</c:formatCode>
                <c:ptCount val="63"/>
                <c:pt idx="0">
                  <c:v>12.18</c:v>
                </c:pt>
                <c:pt idx="1">
                  <c:v>12.18</c:v>
                </c:pt>
                <c:pt idx="2">
                  <c:v>10.45</c:v>
                </c:pt>
                <c:pt idx="3">
                  <c:v>10.45</c:v>
                </c:pt>
                <c:pt idx="4">
                  <c:v>10.45</c:v>
                </c:pt>
                <c:pt idx="5">
                  <c:v>13.62</c:v>
                </c:pt>
                <c:pt idx="6">
                  <c:v>13.62</c:v>
                </c:pt>
                <c:pt idx="7">
                  <c:v>17.57</c:v>
                </c:pt>
                <c:pt idx="8">
                  <c:v>17.57</c:v>
                </c:pt>
                <c:pt idx="9">
                  <c:v>17.57</c:v>
                </c:pt>
                <c:pt idx="10">
                  <c:v>21.74</c:v>
                </c:pt>
                <c:pt idx="11">
                  <c:v>21.74</c:v>
                </c:pt>
                <c:pt idx="12">
                  <c:v>24.98</c:v>
                </c:pt>
                <c:pt idx="13">
                  <c:v>24.98</c:v>
                </c:pt>
                <c:pt idx="14">
                  <c:v>24.98</c:v>
                </c:pt>
                <c:pt idx="15">
                  <c:v>24.72</c:v>
                </c:pt>
                <c:pt idx="16">
                  <c:v>24.72</c:v>
                </c:pt>
                <c:pt idx="17">
                  <c:v>27.47</c:v>
                </c:pt>
                <c:pt idx="18">
                  <c:v>27.47</c:v>
                </c:pt>
                <c:pt idx="19">
                  <c:v>27.47</c:v>
                </c:pt>
                <c:pt idx="20">
                  <c:v>30.64</c:v>
                </c:pt>
                <c:pt idx="21">
                  <c:v>30.64</c:v>
                </c:pt>
                <c:pt idx="22">
                  <c:v>24.46</c:v>
                </c:pt>
                <c:pt idx="23">
                  <c:v>24.46</c:v>
                </c:pt>
                <c:pt idx="24">
                  <c:v>24.46</c:v>
                </c:pt>
                <c:pt idx="25">
                  <c:v>27.79</c:v>
                </c:pt>
                <c:pt idx="26">
                  <c:v>27.79</c:v>
                </c:pt>
                <c:pt idx="27">
                  <c:v>29.43</c:v>
                </c:pt>
                <c:pt idx="28">
                  <c:v>29.43</c:v>
                </c:pt>
                <c:pt idx="29">
                  <c:v>29.43</c:v>
                </c:pt>
                <c:pt idx="30">
                  <c:v>27.49</c:v>
                </c:pt>
                <c:pt idx="31">
                  <c:v>27.49</c:v>
                </c:pt>
                <c:pt idx="32">
                  <c:v>27.09</c:v>
                </c:pt>
                <c:pt idx="33">
                  <c:v>27.09</c:v>
                </c:pt>
                <c:pt idx="34">
                  <c:v>27.09</c:v>
                </c:pt>
                <c:pt idx="35">
                  <c:v>32.04</c:v>
                </c:pt>
                <c:pt idx="36">
                  <c:v>32.04</c:v>
                </c:pt>
                <c:pt idx="37">
                  <c:v>35.29</c:v>
                </c:pt>
                <c:pt idx="38">
                  <c:v>35.29</c:v>
                </c:pt>
                <c:pt idx="39">
                  <c:v>35.57</c:v>
                </c:pt>
                <c:pt idx="40">
                  <c:v>35.57</c:v>
                </c:pt>
                <c:pt idx="41">
                  <c:v>33.21</c:v>
                </c:pt>
                <c:pt idx="42">
                  <c:v>33.21</c:v>
                </c:pt>
                <c:pt idx="43">
                  <c:v>35.28</c:v>
                </c:pt>
                <c:pt idx="44">
                  <c:v>35.28</c:v>
                </c:pt>
                <c:pt idx="45">
                  <c:v>35.32</c:v>
                </c:pt>
                <c:pt idx="46">
                  <c:v>35.32</c:v>
                </c:pt>
                <c:pt idx="47">
                  <c:v>38.44</c:v>
                </c:pt>
                <c:pt idx="48">
                  <c:v>38.44</c:v>
                </c:pt>
                <c:pt idx="49">
                  <c:v>36.6</c:v>
                </c:pt>
                <c:pt idx="50">
                  <c:v>36.6</c:v>
                </c:pt>
                <c:pt idx="51">
                  <c:v>37.11</c:v>
                </c:pt>
                <c:pt idx="52">
                  <c:v>37.11</c:v>
                </c:pt>
                <c:pt idx="53">
                  <c:v>35.74</c:v>
                </c:pt>
                <c:pt idx="54">
                  <c:v>35.74</c:v>
                </c:pt>
                <c:pt idx="55">
                  <c:v>38.77</c:v>
                </c:pt>
                <c:pt idx="56">
                  <c:v>38.77</c:v>
                </c:pt>
                <c:pt idx="57">
                  <c:v>36.25</c:v>
                </c:pt>
                <c:pt idx="58">
                  <c:v>36.25</c:v>
                </c:pt>
                <c:pt idx="59">
                  <c:v>33.35</c:v>
                </c:pt>
                <c:pt idx="60">
                  <c:v>33.35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'3globalHidden'!$E$1</c:f>
              <c:strCache>
                <c:ptCount val="1"/>
                <c:pt idx="0">
                  <c:v>sum</c:v>
                </c:pt>
              </c:strCache>
            </c:strRef>
          </c:tx>
          <c:marker>
            <c:symbol val="none"/>
          </c:marker>
          <c:val>
            <c:numRef>
              <c:f>'3globalHidden'!$E$2:$E$71</c:f>
              <c:numCache>
                <c:formatCode>General</c:formatCode>
                <c:ptCount val="70"/>
                <c:pt idx="0">
                  <c:v>31.66404966831571</c:v>
                </c:pt>
                <c:pt idx="1">
                  <c:v>29.38386035602322</c:v>
                </c:pt>
                <c:pt idx="2">
                  <c:v>28.09083265047319</c:v>
                </c:pt>
                <c:pt idx="3">
                  <c:v>28.7382843139556</c:v>
                </c:pt>
                <c:pt idx="4">
                  <c:v>30.5251546596447</c:v>
                </c:pt>
                <c:pt idx="5">
                  <c:v>30.24368877509155</c:v>
                </c:pt>
                <c:pt idx="6">
                  <c:v>30.5990696998915</c:v>
                </c:pt>
                <c:pt idx="7">
                  <c:v>29.71237409810434</c:v>
                </c:pt>
                <c:pt idx="8">
                  <c:v>29.55516526978265</c:v>
                </c:pt>
                <c:pt idx="9">
                  <c:v>29.21090280596681</c:v>
                </c:pt>
                <c:pt idx="10">
                  <c:v>29.63947540490824</c:v>
                </c:pt>
                <c:pt idx="11">
                  <c:v>30.66605915735045</c:v>
                </c:pt>
                <c:pt idx="12">
                  <c:v>31.07031406671654</c:v>
                </c:pt>
                <c:pt idx="13">
                  <c:v>34.1623858960944</c:v>
                </c:pt>
                <c:pt idx="14">
                  <c:v>37.9233096940196</c:v>
                </c:pt>
                <c:pt idx="15">
                  <c:v>39.6701754580864</c:v>
                </c:pt>
                <c:pt idx="16">
                  <c:v>43.7646252679468</c:v>
                </c:pt>
                <c:pt idx="17">
                  <c:v>44.38048688185199</c:v>
                </c:pt>
                <c:pt idx="18">
                  <c:v>44.2610712008765</c:v>
                </c:pt>
                <c:pt idx="19">
                  <c:v>42.3377500098039</c:v>
                </c:pt>
                <c:pt idx="20">
                  <c:v>39.8981029554206</c:v>
                </c:pt>
                <c:pt idx="21">
                  <c:v>38.58400477627058</c:v>
                </c:pt>
                <c:pt idx="22">
                  <c:v>36.1928431388697</c:v>
                </c:pt>
                <c:pt idx="23">
                  <c:v>38.04678240076019</c:v>
                </c:pt>
                <c:pt idx="24">
                  <c:v>41.3864202765957</c:v>
                </c:pt>
                <c:pt idx="25">
                  <c:v>44.8063568858201</c:v>
                </c:pt>
                <c:pt idx="26">
                  <c:v>48.20954767184358</c:v>
                </c:pt>
                <c:pt idx="27">
                  <c:v>50.2338882253415</c:v>
                </c:pt>
                <c:pt idx="28">
                  <c:v>50.21069179380719</c:v>
                </c:pt>
                <c:pt idx="29">
                  <c:v>48.1844613769868</c:v>
                </c:pt>
                <c:pt idx="30">
                  <c:v>45.9856352895994</c:v>
                </c:pt>
                <c:pt idx="31">
                  <c:v>44.5789707250074</c:v>
                </c:pt>
                <c:pt idx="32">
                  <c:v>42.80058530945773</c:v>
                </c:pt>
                <c:pt idx="33">
                  <c:v>45.00395323740061</c:v>
                </c:pt>
                <c:pt idx="34">
                  <c:v>48.34203016836639</c:v>
                </c:pt>
                <c:pt idx="35">
                  <c:v>50.8237817243502</c:v>
                </c:pt>
                <c:pt idx="36">
                  <c:v>53.2581703754619</c:v>
                </c:pt>
                <c:pt idx="37">
                  <c:v>51.556962480705</c:v>
                </c:pt>
                <c:pt idx="38">
                  <c:v>51.6542769742216</c:v>
                </c:pt>
                <c:pt idx="39">
                  <c:v>49.2486330344488</c:v>
                </c:pt>
                <c:pt idx="40">
                  <c:v>48.04005606379388</c:v>
                </c:pt>
                <c:pt idx="41">
                  <c:v>45.9487379335267</c:v>
                </c:pt>
                <c:pt idx="42">
                  <c:v>46.33131261999691</c:v>
                </c:pt>
                <c:pt idx="43">
                  <c:v>49.30063500472383</c:v>
                </c:pt>
                <c:pt idx="44">
                  <c:v>52.77064651434338</c:v>
                </c:pt>
                <c:pt idx="45">
                  <c:v>53.7769834643715</c:v>
                </c:pt>
                <c:pt idx="46">
                  <c:v>55.3978478285151</c:v>
                </c:pt>
                <c:pt idx="47">
                  <c:v>54.21484446713528</c:v>
                </c:pt>
                <c:pt idx="48">
                  <c:v>51.87917589094754</c:v>
                </c:pt>
                <c:pt idx="49">
                  <c:v>50.44537781683595</c:v>
                </c:pt>
                <c:pt idx="50">
                  <c:v>50.88618225772954</c:v>
                </c:pt>
                <c:pt idx="51">
                  <c:v>53.17865945158289</c:v>
                </c:pt>
                <c:pt idx="52">
                  <c:v>54.85737588995521</c:v>
                </c:pt>
                <c:pt idx="53">
                  <c:v>53.85580174332132</c:v>
                </c:pt>
                <c:pt idx="54">
                  <c:v>53.6202199665178</c:v>
                </c:pt>
                <c:pt idx="55">
                  <c:v>50.62629451270644</c:v>
                </c:pt>
                <c:pt idx="56">
                  <c:v>48.9593360828669</c:v>
                </c:pt>
                <c:pt idx="57">
                  <c:v>47.05993276531364</c:v>
                </c:pt>
                <c:pt idx="58">
                  <c:v>48.88723165390255</c:v>
                </c:pt>
                <c:pt idx="59">
                  <c:v>48.9925446209777</c:v>
                </c:pt>
                <c:pt idx="60">
                  <c:v>50.38145449403124</c:v>
                </c:pt>
                <c:pt idx="61">
                  <c:v>50.17140518672541</c:v>
                </c:pt>
                <c:pt idx="62">
                  <c:v>49.49334793333963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876024"/>
        <c:axId val="-2123874616"/>
      </c:lineChart>
      <c:catAx>
        <c:axId val="-212387602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3874616"/>
        <c:crosses val="autoZero"/>
        <c:auto val="1"/>
        <c:lblAlgn val="ctr"/>
        <c:lblOffset val="100"/>
        <c:noMultiLvlLbl val="0"/>
      </c:catAx>
      <c:valAx>
        <c:axId val="-2123874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3876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05656797745805"/>
          <c:y val="0.0415732064115971"/>
          <c:w val="0.793534651173868"/>
          <c:h val="0.875117256599821"/>
        </c:manualLayout>
      </c:layout>
      <c:lineChart>
        <c:grouping val="standard"/>
        <c:varyColors val="0"/>
        <c:ser>
          <c:idx val="0"/>
          <c:order val="0"/>
          <c:tx>
            <c:v>Residuals</c:v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'NoPeaks--Residuals'!$Y$2:$Y$64</c:f>
              <c:numCache>
                <c:formatCode>General</c:formatCode>
                <c:ptCount val="63"/>
                <c:pt idx="0">
                  <c:v>10.3445784863812</c:v>
                </c:pt>
                <c:pt idx="1">
                  <c:v>9.49673901698079</c:v>
                </c:pt>
                <c:pt idx="2">
                  <c:v>8.97668006663262</c:v>
                </c:pt>
                <c:pt idx="3">
                  <c:v>9.044798569786121</c:v>
                </c:pt>
                <c:pt idx="4">
                  <c:v>9.236529911830489</c:v>
                </c:pt>
                <c:pt idx="5">
                  <c:v>8.84904880905487</c:v>
                </c:pt>
                <c:pt idx="6">
                  <c:v>8.69808150632024</c:v>
                </c:pt>
                <c:pt idx="7">
                  <c:v>8.41209312850717</c:v>
                </c:pt>
                <c:pt idx="8">
                  <c:v>8.20269887089015</c:v>
                </c:pt>
                <c:pt idx="9">
                  <c:v>8.03203621409346</c:v>
                </c:pt>
                <c:pt idx="10">
                  <c:v>8.047587983939421</c:v>
                </c:pt>
                <c:pt idx="11">
                  <c:v>8.02393870851861</c:v>
                </c:pt>
                <c:pt idx="12">
                  <c:v>8.3492202968397</c:v>
                </c:pt>
                <c:pt idx="13">
                  <c:v>8.38984621031526</c:v>
                </c:pt>
                <c:pt idx="14">
                  <c:v>8.81735937645646</c:v>
                </c:pt>
                <c:pt idx="15">
                  <c:v>8.93055688659138</c:v>
                </c:pt>
                <c:pt idx="16">
                  <c:v>9.59299388463246</c:v>
                </c:pt>
                <c:pt idx="17">
                  <c:v>9.71622989879557</c:v>
                </c:pt>
                <c:pt idx="18">
                  <c:v>9.62391993917603</c:v>
                </c:pt>
                <c:pt idx="19">
                  <c:v>9.0638484729924</c:v>
                </c:pt>
                <c:pt idx="20">
                  <c:v>8.433824249673179</c:v>
                </c:pt>
                <c:pt idx="21">
                  <c:v>8.47630911020811</c:v>
                </c:pt>
                <c:pt idx="22">
                  <c:v>8.67844434948953</c:v>
                </c:pt>
                <c:pt idx="23">
                  <c:v>9.647402294375521</c:v>
                </c:pt>
                <c:pt idx="24">
                  <c:v>10.575582767537</c:v>
                </c:pt>
                <c:pt idx="25">
                  <c:v>11.2232778881396</c:v>
                </c:pt>
                <c:pt idx="26">
                  <c:v>12.1315101970072</c:v>
                </c:pt>
                <c:pt idx="27">
                  <c:v>13.2455279815095</c:v>
                </c:pt>
                <c:pt idx="28">
                  <c:v>13.5699553937133</c:v>
                </c:pt>
                <c:pt idx="29">
                  <c:v>13.7936612335624</c:v>
                </c:pt>
                <c:pt idx="30">
                  <c:v>14.730759131952</c:v>
                </c:pt>
                <c:pt idx="31">
                  <c:v>15.8327091963131</c:v>
                </c:pt>
                <c:pt idx="32">
                  <c:v>16.9852049491734</c:v>
                </c:pt>
                <c:pt idx="33">
                  <c:v>17.8847204087899</c:v>
                </c:pt>
                <c:pt idx="34">
                  <c:v>17.9152451139236</c:v>
                </c:pt>
                <c:pt idx="35">
                  <c:v>17.5690432362657</c:v>
                </c:pt>
                <c:pt idx="36">
                  <c:v>16.9787283199422</c:v>
                </c:pt>
                <c:pt idx="37">
                  <c:v>16.0463886558041</c:v>
                </c:pt>
                <c:pt idx="38">
                  <c:v>15.9163069088959</c:v>
                </c:pt>
                <c:pt idx="39">
                  <c:v>15.8436503898057</c:v>
                </c:pt>
                <c:pt idx="40">
                  <c:v>16.2313427149607</c:v>
                </c:pt>
                <c:pt idx="41">
                  <c:v>16.3858690126143</c:v>
                </c:pt>
                <c:pt idx="42">
                  <c:v>16.5538392057555</c:v>
                </c:pt>
                <c:pt idx="43">
                  <c:v>15.9573424121871</c:v>
                </c:pt>
                <c:pt idx="44">
                  <c:v>15.7099576582385</c:v>
                </c:pt>
                <c:pt idx="45">
                  <c:v>15.5334982291618</c:v>
                </c:pt>
                <c:pt idx="46">
                  <c:v>15.9895719340835</c:v>
                </c:pt>
                <c:pt idx="47">
                  <c:v>16.9106735849617</c:v>
                </c:pt>
                <c:pt idx="48">
                  <c:v>17.6222413344299</c:v>
                </c:pt>
                <c:pt idx="49">
                  <c:v>18.1739675558588</c:v>
                </c:pt>
                <c:pt idx="50">
                  <c:v>18.9343109995181</c:v>
                </c:pt>
                <c:pt idx="51">
                  <c:v>18.2867192331627</c:v>
                </c:pt>
                <c:pt idx="52">
                  <c:v>17.6109808355895</c:v>
                </c:pt>
                <c:pt idx="53">
                  <c:v>17.249238632352</c:v>
                </c:pt>
                <c:pt idx="54">
                  <c:v>17.7937395818145</c:v>
                </c:pt>
                <c:pt idx="55">
                  <c:v>19.0036097245179</c:v>
                </c:pt>
                <c:pt idx="56">
                  <c:v>21.1186114401618</c:v>
                </c:pt>
                <c:pt idx="57">
                  <c:v>23.4210415548929</c:v>
                </c:pt>
                <c:pt idx="58">
                  <c:v>24.987918602161</c:v>
                </c:pt>
                <c:pt idx="59">
                  <c:v>24.7276370229027</c:v>
                </c:pt>
                <c:pt idx="60">
                  <c:v>24.4059062861854</c:v>
                </c:pt>
                <c:pt idx="61">
                  <c:v>24.7231941296728</c:v>
                </c:pt>
                <c:pt idx="62">
                  <c:v>25.8651498026024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'NoPeaks--Residuals'!$AA$1</c:f>
              <c:strCache>
                <c:ptCount val="1"/>
                <c:pt idx="0">
                  <c:v>Unemployment</c:v>
                </c:pt>
              </c:strCache>
            </c:strRef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'NoPeaks--Residuals'!$AA$5:$AA$64</c:f>
              <c:numCache>
                <c:formatCode>General</c:formatCode>
                <c:ptCount val="60"/>
                <c:pt idx="0">
                  <c:v>12.18</c:v>
                </c:pt>
                <c:pt idx="1">
                  <c:v>12.18</c:v>
                </c:pt>
                <c:pt idx="2">
                  <c:v>10.45</c:v>
                </c:pt>
                <c:pt idx="3">
                  <c:v>10.45</c:v>
                </c:pt>
                <c:pt idx="4">
                  <c:v>13.62</c:v>
                </c:pt>
                <c:pt idx="5">
                  <c:v>13.62</c:v>
                </c:pt>
                <c:pt idx="6">
                  <c:v>13.62</c:v>
                </c:pt>
                <c:pt idx="7">
                  <c:v>17.57</c:v>
                </c:pt>
                <c:pt idx="8">
                  <c:v>17.57</c:v>
                </c:pt>
                <c:pt idx="9">
                  <c:v>21.74</c:v>
                </c:pt>
                <c:pt idx="10">
                  <c:v>21.74</c:v>
                </c:pt>
                <c:pt idx="11">
                  <c:v>21.74</c:v>
                </c:pt>
                <c:pt idx="12">
                  <c:v>24.98</c:v>
                </c:pt>
                <c:pt idx="13">
                  <c:v>24.98</c:v>
                </c:pt>
                <c:pt idx="14">
                  <c:v>24.72</c:v>
                </c:pt>
                <c:pt idx="15">
                  <c:v>24.72</c:v>
                </c:pt>
                <c:pt idx="16">
                  <c:v>24.72</c:v>
                </c:pt>
                <c:pt idx="17">
                  <c:v>27.47</c:v>
                </c:pt>
                <c:pt idx="18">
                  <c:v>27.47</c:v>
                </c:pt>
                <c:pt idx="19">
                  <c:v>30.64</c:v>
                </c:pt>
                <c:pt idx="20">
                  <c:v>30.64</c:v>
                </c:pt>
                <c:pt idx="21">
                  <c:v>30.64</c:v>
                </c:pt>
                <c:pt idx="22">
                  <c:v>24.46</c:v>
                </c:pt>
                <c:pt idx="23">
                  <c:v>24.46</c:v>
                </c:pt>
                <c:pt idx="24">
                  <c:v>27.79</c:v>
                </c:pt>
                <c:pt idx="25">
                  <c:v>27.79</c:v>
                </c:pt>
                <c:pt idx="26">
                  <c:v>27.79</c:v>
                </c:pt>
                <c:pt idx="27">
                  <c:v>29.43</c:v>
                </c:pt>
                <c:pt idx="28">
                  <c:v>29.43</c:v>
                </c:pt>
                <c:pt idx="29">
                  <c:v>27.49</c:v>
                </c:pt>
                <c:pt idx="30">
                  <c:v>27.49</c:v>
                </c:pt>
                <c:pt idx="31">
                  <c:v>27.49</c:v>
                </c:pt>
                <c:pt idx="32">
                  <c:v>27.09</c:v>
                </c:pt>
                <c:pt idx="33">
                  <c:v>27.09</c:v>
                </c:pt>
                <c:pt idx="34">
                  <c:v>32.04</c:v>
                </c:pt>
                <c:pt idx="35">
                  <c:v>32.04</c:v>
                </c:pt>
                <c:pt idx="36">
                  <c:v>35.29</c:v>
                </c:pt>
                <c:pt idx="37">
                  <c:v>35.29</c:v>
                </c:pt>
                <c:pt idx="38">
                  <c:v>35.57</c:v>
                </c:pt>
                <c:pt idx="39">
                  <c:v>35.57</c:v>
                </c:pt>
                <c:pt idx="40">
                  <c:v>33.21</c:v>
                </c:pt>
                <c:pt idx="41">
                  <c:v>33.21</c:v>
                </c:pt>
                <c:pt idx="42">
                  <c:v>35.28</c:v>
                </c:pt>
                <c:pt idx="43">
                  <c:v>35.28</c:v>
                </c:pt>
                <c:pt idx="44">
                  <c:v>35.32</c:v>
                </c:pt>
                <c:pt idx="45">
                  <c:v>35.32</c:v>
                </c:pt>
                <c:pt idx="46">
                  <c:v>38.44</c:v>
                </c:pt>
                <c:pt idx="47">
                  <c:v>38.44</c:v>
                </c:pt>
                <c:pt idx="48">
                  <c:v>36.6</c:v>
                </c:pt>
                <c:pt idx="49">
                  <c:v>36.6</c:v>
                </c:pt>
                <c:pt idx="50">
                  <c:v>37.11</c:v>
                </c:pt>
                <c:pt idx="51">
                  <c:v>37.11</c:v>
                </c:pt>
                <c:pt idx="52">
                  <c:v>35.74</c:v>
                </c:pt>
                <c:pt idx="53">
                  <c:v>35.74</c:v>
                </c:pt>
                <c:pt idx="54">
                  <c:v>38.77</c:v>
                </c:pt>
                <c:pt idx="55">
                  <c:v>38.77</c:v>
                </c:pt>
                <c:pt idx="56">
                  <c:v>36.25</c:v>
                </c:pt>
                <c:pt idx="57">
                  <c:v>36.25</c:v>
                </c:pt>
                <c:pt idx="58">
                  <c:v>33.35</c:v>
                </c:pt>
                <c:pt idx="59">
                  <c:v>33.35</c:v>
                </c:pt>
              </c:numCache>
            </c:numRef>
          </c:val>
          <c:smooth val="0"/>
        </c:ser>
        <c:ser>
          <c:idx val="2"/>
          <c:order val="2"/>
          <c:tx>
            <c:v>Original</c:v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NoPeaks!$Y$2:$Y$64</c:f>
              <c:numCache>
                <c:formatCode>General</c:formatCode>
                <c:ptCount val="63"/>
                <c:pt idx="0">
                  <c:v>10.8072435130333</c:v>
                </c:pt>
                <c:pt idx="1">
                  <c:v>10.0648305383034</c:v>
                </c:pt>
                <c:pt idx="2">
                  <c:v>9.71988904822459</c:v>
                </c:pt>
                <c:pt idx="3">
                  <c:v>10.1813306138574</c:v>
                </c:pt>
                <c:pt idx="4">
                  <c:v>11.8825396253933</c:v>
                </c:pt>
                <c:pt idx="5">
                  <c:v>12.5086720371748</c:v>
                </c:pt>
                <c:pt idx="6">
                  <c:v>13.3995662129006</c:v>
                </c:pt>
                <c:pt idx="7">
                  <c:v>13.538490842902</c:v>
                </c:pt>
                <c:pt idx="8">
                  <c:v>13.7851514670233</c:v>
                </c:pt>
                <c:pt idx="9">
                  <c:v>13.8414410000992</c:v>
                </c:pt>
                <c:pt idx="10">
                  <c:v>14.3239885692746</c:v>
                </c:pt>
                <c:pt idx="11">
                  <c:v>14.8998477112621</c:v>
                </c:pt>
                <c:pt idx="12">
                  <c:v>15.5464940866679</c:v>
                </c:pt>
                <c:pt idx="13">
                  <c:v>16.8425100084196</c:v>
                </c:pt>
                <c:pt idx="14">
                  <c:v>18.8112332380767</c:v>
                </c:pt>
                <c:pt idx="15">
                  <c:v>20.415325846466</c:v>
                </c:pt>
                <c:pt idx="16">
                  <c:v>22.7502123271542</c:v>
                </c:pt>
                <c:pt idx="17">
                  <c:v>23.5969505198896</c:v>
                </c:pt>
                <c:pt idx="18">
                  <c:v>23.938405153761</c:v>
                </c:pt>
                <c:pt idx="19">
                  <c:v>23.4533557438646</c:v>
                </c:pt>
                <c:pt idx="20">
                  <c:v>22.4317542714871</c:v>
                </c:pt>
                <c:pt idx="21">
                  <c:v>21.6199421147928</c:v>
                </c:pt>
                <c:pt idx="22">
                  <c:v>20.4606706077493</c:v>
                </c:pt>
                <c:pt idx="23">
                  <c:v>20.7001562067842</c:v>
                </c:pt>
                <c:pt idx="24">
                  <c:v>21.8770009350111</c:v>
                </c:pt>
                <c:pt idx="25">
                  <c:v>23.4061551525846</c:v>
                </c:pt>
                <c:pt idx="26">
                  <c:v>25.0926738248192</c:v>
                </c:pt>
                <c:pt idx="27">
                  <c:v>26.2892232753235</c:v>
                </c:pt>
                <c:pt idx="28">
                  <c:v>26.7134766823723</c:v>
                </c:pt>
                <c:pt idx="29">
                  <c:v>26.2091560965992</c:v>
                </c:pt>
                <c:pt idx="30">
                  <c:v>25.2363785630722</c:v>
                </c:pt>
                <c:pt idx="31">
                  <c:v>24.4479027111999</c:v>
                </c:pt>
                <c:pt idx="32">
                  <c:v>23.4327580591262</c:v>
                </c:pt>
                <c:pt idx="33">
                  <c:v>24.1168503120999</c:v>
                </c:pt>
                <c:pt idx="34">
                  <c:v>25.6656436367341</c:v>
                </c:pt>
                <c:pt idx="35">
                  <c:v>27.0602331054226</c:v>
                </c:pt>
                <c:pt idx="36">
                  <c:v>28.5784982958522</c:v>
                </c:pt>
                <c:pt idx="37">
                  <c:v>28.42921900054</c:v>
                </c:pt>
                <c:pt idx="38">
                  <c:v>28.7633907262551</c:v>
                </c:pt>
                <c:pt idx="39">
                  <c:v>27.970224189714</c:v>
                </c:pt>
                <c:pt idx="40">
                  <c:v>27.5021581334971</c:v>
                </c:pt>
                <c:pt idx="41">
                  <c:v>26.6003996586492</c:v>
                </c:pt>
                <c:pt idx="42">
                  <c:v>26.6593353741743</c:v>
                </c:pt>
                <c:pt idx="43">
                  <c:v>27.9990192789303</c:v>
                </c:pt>
                <c:pt idx="44">
                  <c:v>29.6835209653212</c:v>
                </c:pt>
                <c:pt idx="45">
                  <c:v>30.485317618033</c:v>
                </c:pt>
                <c:pt idx="46">
                  <c:v>31.5017036388935</c:v>
                </c:pt>
                <c:pt idx="47">
                  <c:v>31.284121881674</c:v>
                </c:pt>
                <c:pt idx="48">
                  <c:v>30.4413204017466</c:v>
                </c:pt>
                <c:pt idx="49">
                  <c:v>29.7931126510296</c:v>
                </c:pt>
                <c:pt idx="50">
                  <c:v>29.9163601054611</c:v>
                </c:pt>
                <c:pt idx="51">
                  <c:v>30.9414965631263</c:v>
                </c:pt>
                <c:pt idx="52">
                  <c:v>31.8289972461111</c:v>
                </c:pt>
                <c:pt idx="53">
                  <c:v>31.6292750973672</c:v>
                </c:pt>
                <c:pt idx="54">
                  <c:v>31.6773385323485</c:v>
                </c:pt>
                <c:pt idx="55">
                  <c:v>30.497350675282</c:v>
                </c:pt>
                <c:pt idx="56">
                  <c:v>29.732193995007</c:v>
                </c:pt>
                <c:pt idx="57">
                  <c:v>28.6976343865524</c:v>
                </c:pt>
                <c:pt idx="58">
                  <c:v>29.3839872804105</c:v>
                </c:pt>
                <c:pt idx="59">
                  <c:v>29.4864399672066</c:v>
                </c:pt>
                <c:pt idx="60">
                  <c:v>30.2086487229794</c:v>
                </c:pt>
                <c:pt idx="61">
                  <c:v>30.2991190346925</c:v>
                </c:pt>
                <c:pt idx="62">
                  <c:v>30.2237079922468</c:v>
                </c:pt>
              </c:numCache>
            </c:numRef>
          </c:val>
          <c:smooth val="0"/>
        </c:ser>
        <c:ser>
          <c:idx val="3"/>
          <c:order val="3"/>
          <c:tx>
            <c:v>Residuals2</c:v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'NoPeaks-Residuals-2'!$Y$2:$Y$64</c:f>
              <c:numCache>
                <c:formatCode>General</c:formatCode>
                <c:ptCount val="63"/>
                <c:pt idx="0">
                  <c:v>10.3445785503004</c:v>
                </c:pt>
                <c:pt idx="1">
                  <c:v>9.49575273260372</c:v>
                </c:pt>
                <c:pt idx="2">
                  <c:v>8.95424082182315</c:v>
                </c:pt>
                <c:pt idx="3">
                  <c:v>8.8120022546416</c:v>
                </c:pt>
                <c:pt idx="4">
                  <c:v>8.59007589148006</c:v>
                </c:pt>
                <c:pt idx="5">
                  <c:v>8.2006871164201</c:v>
                </c:pt>
                <c:pt idx="6">
                  <c:v>8.027302285475781</c:v>
                </c:pt>
                <c:pt idx="7">
                  <c:v>7.96347483642845</c:v>
                </c:pt>
                <c:pt idx="8">
                  <c:v>7.8779232459998</c:v>
                </c:pt>
                <c:pt idx="9">
                  <c:v>7.87424407512095</c:v>
                </c:pt>
                <c:pt idx="10">
                  <c:v>7.77419529530493</c:v>
                </c:pt>
                <c:pt idx="11">
                  <c:v>7.70239391485165</c:v>
                </c:pt>
                <c:pt idx="12">
                  <c:v>7.71523564454543</c:v>
                </c:pt>
                <c:pt idx="13">
                  <c:v>7.7466575202355</c:v>
                </c:pt>
                <c:pt idx="14">
                  <c:v>7.91893917729829</c:v>
                </c:pt>
                <c:pt idx="15">
                  <c:v>7.5367532615145</c:v>
                </c:pt>
                <c:pt idx="16">
                  <c:v>7.86488799190778</c:v>
                </c:pt>
                <c:pt idx="17">
                  <c:v>8.13458459491365</c:v>
                </c:pt>
                <c:pt idx="18">
                  <c:v>8.331221164814719</c:v>
                </c:pt>
                <c:pt idx="19">
                  <c:v>8.2341751896187</c:v>
                </c:pt>
                <c:pt idx="20">
                  <c:v>8.39807090822956</c:v>
                </c:pt>
                <c:pt idx="21">
                  <c:v>9.01914657077011</c:v>
                </c:pt>
                <c:pt idx="22">
                  <c:v>9.736248937508559</c:v>
                </c:pt>
                <c:pt idx="23">
                  <c:v>10.3341285546796</c:v>
                </c:pt>
                <c:pt idx="24">
                  <c:v>10.3652491849497</c:v>
                </c:pt>
                <c:pt idx="25">
                  <c:v>10.0434769894244</c:v>
                </c:pt>
                <c:pt idx="26">
                  <c:v>10.0276173195167</c:v>
                </c:pt>
                <c:pt idx="27">
                  <c:v>10.3973273135298</c:v>
                </c:pt>
                <c:pt idx="28">
                  <c:v>10.3319231480435</c:v>
                </c:pt>
                <c:pt idx="29">
                  <c:v>10.4668746019527</c:v>
                </c:pt>
                <c:pt idx="30">
                  <c:v>11.2242219037479</c:v>
                </c:pt>
                <c:pt idx="31">
                  <c:v>11.8786278403791</c:v>
                </c:pt>
                <c:pt idx="32">
                  <c:v>12.4359628249301</c:v>
                </c:pt>
                <c:pt idx="33">
                  <c:v>12.272503713216</c:v>
                </c:pt>
                <c:pt idx="34">
                  <c:v>11.4481930090026</c:v>
                </c:pt>
                <c:pt idx="35">
                  <c:v>10.5990542783762</c:v>
                </c:pt>
                <c:pt idx="36">
                  <c:v>9.71759486932944</c:v>
                </c:pt>
                <c:pt idx="37">
                  <c:v>8.91512618041734</c:v>
                </c:pt>
                <c:pt idx="38">
                  <c:v>8.71568959472469</c:v>
                </c:pt>
                <c:pt idx="39">
                  <c:v>8.73559966611175</c:v>
                </c:pt>
                <c:pt idx="40">
                  <c:v>9.04187797402378</c:v>
                </c:pt>
                <c:pt idx="41">
                  <c:v>9.31845556424112</c:v>
                </c:pt>
                <c:pt idx="42">
                  <c:v>9.31850500486506</c:v>
                </c:pt>
                <c:pt idx="43">
                  <c:v>8.45148769554329</c:v>
                </c:pt>
                <c:pt idx="44">
                  <c:v>7.96398176697343</c:v>
                </c:pt>
                <c:pt idx="45">
                  <c:v>7.79109651014477</c:v>
                </c:pt>
                <c:pt idx="46">
                  <c:v>8.05583995237418</c:v>
                </c:pt>
                <c:pt idx="47">
                  <c:v>8.87547352186656</c:v>
                </c:pt>
                <c:pt idx="48">
                  <c:v>9.65741979997134</c:v>
                </c:pt>
                <c:pt idx="49">
                  <c:v>10.2530852790773</c:v>
                </c:pt>
                <c:pt idx="50">
                  <c:v>10.6242999364938</c:v>
                </c:pt>
                <c:pt idx="51">
                  <c:v>9.70947215281832</c:v>
                </c:pt>
                <c:pt idx="52">
                  <c:v>8.99688174678681</c:v>
                </c:pt>
                <c:pt idx="53">
                  <c:v>8.85908591109153</c:v>
                </c:pt>
                <c:pt idx="54">
                  <c:v>9.30021615054653</c:v>
                </c:pt>
                <c:pt idx="55">
                  <c:v>10.6353491355687</c:v>
                </c:pt>
                <c:pt idx="56">
                  <c:v>12.5225414334445</c:v>
                </c:pt>
                <c:pt idx="57">
                  <c:v>14.7173433967276</c:v>
                </c:pt>
                <c:pt idx="58">
                  <c:v>15.0528188600127</c:v>
                </c:pt>
                <c:pt idx="59">
                  <c:v>14.2672720284744</c:v>
                </c:pt>
                <c:pt idx="60">
                  <c:v>13.4819385504342</c:v>
                </c:pt>
                <c:pt idx="61">
                  <c:v>13.482598188804</c:v>
                </c:pt>
                <c:pt idx="62">
                  <c:v>14.1860096104671</c:v>
                </c:pt>
              </c:numCache>
            </c:numRef>
          </c:val>
          <c:smooth val="0"/>
        </c:ser>
        <c:ser>
          <c:idx val="4"/>
          <c:order val="4"/>
          <c:tx>
            <c:v>Residuals3</c:v>
          </c:tx>
          <c:marker>
            <c:symbol val="none"/>
          </c:marker>
          <c:val>
            <c:numRef>
              <c:f>'NoPeaks-Residuals-3'!$Y$2:$Y$64</c:f>
              <c:numCache>
                <c:formatCode>General</c:formatCode>
                <c:ptCount val="63"/>
                <c:pt idx="0">
                  <c:v>10.3445785503004</c:v>
                </c:pt>
                <c:pt idx="1">
                  <c:v>9.4964327535468</c:v>
                </c:pt>
                <c:pt idx="2">
                  <c:v>8.95809740760199</c:v>
                </c:pt>
                <c:pt idx="3">
                  <c:v>8.70495349643098</c:v>
                </c:pt>
                <c:pt idx="4">
                  <c:v>8.38103123674283</c:v>
                </c:pt>
                <c:pt idx="5">
                  <c:v>8.07834869369543</c:v>
                </c:pt>
                <c:pt idx="6">
                  <c:v>7.93610636275675</c:v>
                </c:pt>
                <c:pt idx="7">
                  <c:v>7.90065662283473</c:v>
                </c:pt>
                <c:pt idx="8">
                  <c:v>7.80057277099061</c:v>
                </c:pt>
                <c:pt idx="9">
                  <c:v>7.7685853063536</c:v>
                </c:pt>
                <c:pt idx="10">
                  <c:v>7.52792462913887</c:v>
                </c:pt>
                <c:pt idx="11">
                  <c:v>7.47090118966461</c:v>
                </c:pt>
                <c:pt idx="12">
                  <c:v>7.23567828557208</c:v>
                </c:pt>
                <c:pt idx="13">
                  <c:v>7.57240984721343</c:v>
                </c:pt>
                <c:pt idx="14">
                  <c:v>7.83965083974338</c:v>
                </c:pt>
                <c:pt idx="15">
                  <c:v>7.30412860366774</c:v>
                </c:pt>
                <c:pt idx="16">
                  <c:v>7.66122020714291</c:v>
                </c:pt>
                <c:pt idx="17">
                  <c:v>7.82615692160826</c:v>
                </c:pt>
                <c:pt idx="18">
                  <c:v>7.91168564103728</c:v>
                </c:pt>
                <c:pt idx="19">
                  <c:v>7.70638737421872</c:v>
                </c:pt>
                <c:pt idx="20">
                  <c:v>7.79504261300976</c:v>
                </c:pt>
                <c:pt idx="21">
                  <c:v>8.13322217699969</c:v>
                </c:pt>
                <c:pt idx="22">
                  <c:v>8.35242562857946</c:v>
                </c:pt>
                <c:pt idx="23">
                  <c:v>8.55531973963787</c:v>
                </c:pt>
                <c:pt idx="24">
                  <c:v>8.36613856538413</c:v>
                </c:pt>
                <c:pt idx="25">
                  <c:v>7.95828883217264</c:v>
                </c:pt>
                <c:pt idx="26">
                  <c:v>7.88822784435687</c:v>
                </c:pt>
                <c:pt idx="27">
                  <c:v>8.07408792348949</c:v>
                </c:pt>
                <c:pt idx="28">
                  <c:v>7.86147331838751</c:v>
                </c:pt>
                <c:pt idx="29">
                  <c:v>7.80110044373166</c:v>
                </c:pt>
                <c:pt idx="30">
                  <c:v>8.13111833457446</c:v>
                </c:pt>
                <c:pt idx="31">
                  <c:v>8.381773798951681</c:v>
                </c:pt>
                <c:pt idx="32">
                  <c:v>8.48987220688597</c:v>
                </c:pt>
                <c:pt idx="33">
                  <c:v>8.23957060211907</c:v>
                </c:pt>
                <c:pt idx="34">
                  <c:v>7.70627099801757</c:v>
                </c:pt>
                <c:pt idx="35">
                  <c:v>7.26680826985569</c:v>
                </c:pt>
                <c:pt idx="36">
                  <c:v>6.94146742532255</c:v>
                </c:pt>
                <c:pt idx="37">
                  <c:v>6.40429972368917</c:v>
                </c:pt>
                <c:pt idx="38">
                  <c:v>6.36816610122489</c:v>
                </c:pt>
                <c:pt idx="39">
                  <c:v>6.28559557829991</c:v>
                </c:pt>
                <c:pt idx="40">
                  <c:v>6.4206721946564</c:v>
                </c:pt>
                <c:pt idx="41">
                  <c:v>6.57936080330914</c:v>
                </c:pt>
                <c:pt idx="42">
                  <c:v>6.50226983044214</c:v>
                </c:pt>
                <c:pt idx="43">
                  <c:v>6.14581464099052</c:v>
                </c:pt>
                <c:pt idx="44">
                  <c:v>6.19394422543569</c:v>
                </c:pt>
                <c:pt idx="45">
                  <c:v>6.36965170412678</c:v>
                </c:pt>
                <c:pt idx="46">
                  <c:v>6.81336452543562</c:v>
                </c:pt>
                <c:pt idx="47">
                  <c:v>7.2568417142016</c:v>
                </c:pt>
                <c:pt idx="48">
                  <c:v>7.59465679311927</c:v>
                </c:pt>
                <c:pt idx="49">
                  <c:v>7.90328279700734</c:v>
                </c:pt>
                <c:pt idx="50">
                  <c:v>7.93810487200718</c:v>
                </c:pt>
                <c:pt idx="51">
                  <c:v>7.46752976616683</c:v>
                </c:pt>
                <c:pt idx="52">
                  <c:v>7.32039749869558</c:v>
                </c:pt>
                <c:pt idx="53">
                  <c:v>7.32325514362993</c:v>
                </c:pt>
                <c:pt idx="54">
                  <c:v>7.62610713551169</c:v>
                </c:pt>
                <c:pt idx="55">
                  <c:v>8.11442618946058</c:v>
                </c:pt>
                <c:pt idx="56">
                  <c:v>9.17773937887401</c:v>
                </c:pt>
                <c:pt idx="57">
                  <c:v>10.3253313011582</c:v>
                </c:pt>
                <c:pt idx="58">
                  <c:v>10.0840062415568</c:v>
                </c:pt>
                <c:pt idx="59">
                  <c:v>9.3154576073911</c:v>
                </c:pt>
                <c:pt idx="60">
                  <c:v>8.97588076302519</c:v>
                </c:pt>
                <c:pt idx="61">
                  <c:v>9.06075416235041</c:v>
                </c:pt>
                <c:pt idx="62">
                  <c:v>9.631998271730859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111672"/>
        <c:axId val="-2104818248"/>
      </c:lineChart>
      <c:dateAx>
        <c:axId val="21431116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-2104818248"/>
        <c:crosses val="autoZero"/>
        <c:auto val="1"/>
        <c:lblOffset val="100"/>
        <c:baseTimeUnit val="months"/>
      </c:dateAx>
      <c:valAx>
        <c:axId val="-2104818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111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NoPeaks!$W$1</c:f>
              <c:strCache>
                <c:ptCount val="1"/>
                <c:pt idx="0">
                  <c:v>VAR08realMean_c1</c:v>
                </c:pt>
              </c:strCache>
            </c:strRef>
          </c:tx>
          <c:marker>
            <c:symbol val="none"/>
          </c:marker>
          <c:val>
            <c:numRef>
              <c:f>NoPeaks!$W$2:$W$64</c:f>
              <c:numCache>
                <c:formatCode>General</c:formatCode>
                <c:ptCount val="63"/>
                <c:pt idx="0">
                  <c:v>6246.49196850393</c:v>
                </c:pt>
                <c:pt idx="1">
                  <c:v>6236.9181369863</c:v>
                </c:pt>
                <c:pt idx="2">
                  <c:v>6041.69829457364</c:v>
                </c:pt>
                <c:pt idx="3">
                  <c:v>6129.27101019462</c:v>
                </c:pt>
                <c:pt idx="4">
                  <c:v>6733.5404995971</c:v>
                </c:pt>
                <c:pt idx="5">
                  <c:v>6623.78974231088</c:v>
                </c:pt>
                <c:pt idx="6">
                  <c:v>6664.76751484308</c:v>
                </c:pt>
                <c:pt idx="7">
                  <c:v>6669.97861550037</c:v>
                </c:pt>
                <c:pt idx="8">
                  <c:v>7069.3517572892</c:v>
                </c:pt>
                <c:pt idx="9">
                  <c:v>6982.28604717655</c:v>
                </c:pt>
                <c:pt idx="10">
                  <c:v>6567.95953348382</c:v>
                </c:pt>
                <c:pt idx="11">
                  <c:v>6594.8221604448</c:v>
                </c:pt>
                <c:pt idx="12">
                  <c:v>6553.60339920948</c:v>
                </c:pt>
                <c:pt idx="13">
                  <c:v>6295.83873827791</c:v>
                </c:pt>
                <c:pt idx="14">
                  <c:v>6507.15679704797</c:v>
                </c:pt>
                <c:pt idx="15">
                  <c:v>6133.73665250637</c:v>
                </c:pt>
                <c:pt idx="16">
                  <c:v>6320.41526660429</c:v>
                </c:pt>
                <c:pt idx="17">
                  <c:v>5972.58490214352</c:v>
                </c:pt>
                <c:pt idx="18">
                  <c:v>6389.73296859169</c:v>
                </c:pt>
                <c:pt idx="19">
                  <c:v>6283.92330114135</c:v>
                </c:pt>
                <c:pt idx="20">
                  <c:v>6324.80095238095</c:v>
                </c:pt>
                <c:pt idx="21">
                  <c:v>5831.47428232503</c:v>
                </c:pt>
                <c:pt idx="22">
                  <c:v>5866.57328484848</c:v>
                </c:pt>
                <c:pt idx="23">
                  <c:v>5650.93022280471</c:v>
                </c:pt>
                <c:pt idx="24">
                  <c:v>6492.3253053053</c:v>
                </c:pt>
                <c:pt idx="25">
                  <c:v>5776.89516869095</c:v>
                </c:pt>
                <c:pt idx="26">
                  <c:v>6046.51908701854</c:v>
                </c:pt>
                <c:pt idx="27">
                  <c:v>6589.46190728477</c:v>
                </c:pt>
                <c:pt idx="28">
                  <c:v>5783.22448519041</c:v>
                </c:pt>
                <c:pt idx="29">
                  <c:v>6220.48654726368</c:v>
                </c:pt>
                <c:pt idx="30">
                  <c:v>5442.77596072931</c:v>
                </c:pt>
                <c:pt idx="31">
                  <c:v>6171.83110814419</c:v>
                </c:pt>
                <c:pt idx="32">
                  <c:v>5841.32581423401</c:v>
                </c:pt>
                <c:pt idx="33">
                  <c:v>5549.43027579162</c:v>
                </c:pt>
                <c:pt idx="34">
                  <c:v>6589.60158123371</c:v>
                </c:pt>
                <c:pt idx="35">
                  <c:v>5639.60887307236</c:v>
                </c:pt>
                <c:pt idx="36">
                  <c:v>5198.23793357933</c:v>
                </c:pt>
                <c:pt idx="37">
                  <c:v>5185.6504531722</c:v>
                </c:pt>
                <c:pt idx="38">
                  <c:v>5230.58778128285</c:v>
                </c:pt>
                <c:pt idx="39">
                  <c:v>4943.60124330117</c:v>
                </c:pt>
                <c:pt idx="40">
                  <c:v>4571.27117711771</c:v>
                </c:pt>
                <c:pt idx="41">
                  <c:v>4872.23322233104</c:v>
                </c:pt>
                <c:pt idx="42">
                  <c:v>4802.21762237762</c:v>
                </c:pt>
                <c:pt idx="43">
                  <c:v>5227.73434741784</c:v>
                </c:pt>
                <c:pt idx="44">
                  <c:v>5142.94794895168</c:v>
                </c:pt>
                <c:pt idx="45">
                  <c:v>5025.49172413792</c:v>
                </c:pt>
                <c:pt idx="46">
                  <c:v>4874.65919790758</c:v>
                </c:pt>
                <c:pt idx="47">
                  <c:v>5110.11848784878</c:v>
                </c:pt>
                <c:pt idx="48">
                  <c:v>5386.61347708895</c:v>
                </c:pt>
                <c:pt idx="49">
                  <c:v>5316.96014696058</c:v>
                </c:pt>
                <c:pt idx="50">
                  <c:v>5109.14291845493</c:v>
                </c:pt>
                <c:pt idx="51">
                  <c:v>4920.80173228346</c:v>
                </c:pt>
                <c:pt idx="52">
                  <c:v>5106.47697127937</c:v>
                </c:pt>
                <c:pt idx="53">
                  <c:v>4923.91718174539</c:v>
                </c:pt>
                <c:pt idx="54">
                  <c:v>4538.33565217391</c:v>
                </c:pt>
                <c:pt idx="55">
                  <c:v>5490.47457402812</c:v>
                </c:pt>
                <c:pt idx="56">
                  <c:v>5101.08315441783</c:v>
                </c:pt>
                <c:pt idx="57">
                  <c:v>5496.45610008627</c:v>
                </c:pt>
                <c:pt idx="58">
                  <c:v>5314.83591992373</c:v>
                </c:pt>
                <c:pt idx="59">
                  <c:v>5656.09782648401</c:v>
                </c:pt>
                <c:pt idx="60">
                  <c:v>8569.90260954236</c:v>
                </c:pt>
                <c:pt idx="61">
                  <c:v>7979.11999999999</c:v>
                </c:pt>
                <c:pt idx="62">
                  <c:v>8256.22859737639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7682648"/>
        <c:axId val="-2104204152"/>
      </c:lineChart>
      <c:lineChart>
        <c:grouping val="standard"/>
        <c:varyColors val="0"/>
        <c:ser>
          <c:idx val="0"/>
          <c:order val="0"/>
          <c:tx>
            <c:strRef>
              <c:f>NoPeaks!$U$1</c:f>
              <c:strCache>
                <c:ptCount val="1"/>
                <c:pt idx="0">
                  <c:v>VAR08realMean_c0</c:v>
                </c:pt>
              </c:strCache>
            </c:strRef>
          </c:tx>
          <c:marker>
            <c:symbol val="none"/>
          </c:marker>
          <c:val>
            <c:numRef>
              <c:f>NoPeaks!$U$2:$U$64</c:f>
              <c:numCache>
                <c:formatCode>General</c:formatCode>
                <c:ptCount val="63"/>
                <c:pt idx="0">
                  <c:v>3728.49966532353</c:v>
                </c:pt>
                <c:pt idx="1">
                  <c:v>3683.31417538874</c:v>
                </c:pt>
                <c:pt idx="2">
                  <c:v>3616.52747326885</c:v>
                </c:pt>
                <c:pt idx="3">
                  <c:v>3624.58027009646</c:v>
                </c:pt>
                <c:pt idx="4">
                  <c:v>3658.14690468462</c:v>
                </c:pt>
                <c:pt idx="5">
                  <c:v>3653.15922397175</c:v>
                </c:pt>
                <c:pt idx="6">
                  <c:v>3688.48576707051</c:v>
                </c:pt>
                <c:pt idx="7">
                  <c:v>3568.46521304091</c:v>
                </c:pt>
                <c:pt idx="8">
                  <c:v>3513.49953379953</c:v>
                </c:pt>
                <c:pt idx="9">
                  <c:v>3443.41289315257</c:v>
                </c:pt>
                <c:pt idx="10">
                  <c:v>3337.53601304733</c:v>
                </c:pt>
                <c:pt idx="11">
                  <c:v>3291.63092029171</c:v>
                </c:pt>
                <c:pt idx="12">
                  <c:v>3363.88914681744</c:v>
                </c:pt>
                <c:pt idx="13">
                  <c:v>3377.78689755432</c:v>
                </c:pt>
                <c:pt idx="14">
                  <c:v>3444.05282511742</c:v>
                </c:pt>
                <c:pt idx="15">
                  <c:v>3429.46360981569</c:v>
                </c:pt>
                <c:pt idx="16">
                  <c:v>3413.22589973583</c:v>
                </c:pt>
                <c:pt idx="17">
                  <c:v>3249.34416361038</c:v>
                </c:pt>
                <c:pt idx="18">
                  <c:v>3182.57223655756</c:v>
                </c:pt>
                <c:pt idx="19">
                  <c:v>3121.14326673312</c:v>
                </c:pt>
                <c:pt idx="20">
                  <c:v>2974.56678734884</c:v>
                </c:pt>
                <c:pt idx="21">
                  <c:v>2945.19688313589</c:v>
                </c:pt>
                <c:pt idx="22">
                  <c:v>2819.31609600551</c:v>
                </c:pt>
                <c:pt idx="23">
                  <c:v>2785.13391332291</c:v>
                </c:pt>
                <c:pt idx="24">
                  <c:v>2793.51512561025</c:v>
                </c:pt>
                <c:pt idx="25">
                  <c:v>2738.42084177842</c:v>
                </c:pt>
                <c:pt idx="26">
                  <c:v>2783.61923259869</c:v>
                </c:pt>
                <c:pt idx="27">
                  <c:v>2648.96402064048</c:v>
                </c:pt>
                <c:pt idx="28">
                  <c:v>2615.37798311886</c:v>
                </c:pt>
                <c:pt idx="29">
                  <c:v>2520.44372327881</c:v>
                </c:pt>
                <c:pt idx="30">
                  <c:v>2437.39278057784</c:v>
                </c:pt>
                <c:pt idx="31">
                  <c:v>2390.83256979525</c:v>
                </c:pt>
                <c:pt idx="32">
                  <c:v>2248.93568524128</c:v>
                </c:pt>
                <c:pt idx="33">
                  <c:v>2249.36675902921</c:v>
                </c:pt>
                <c:pt idx="34">
                  <c:v>2259.76804821933</c:v>
                </c:pt>
                <c:pt idx="35">
                  <c:v>2304.29502749687</c:v>
                </c:pt>
                <c:pt idx="36">
                  <c:v>2354.41452196094</c:v>
                </c:pt>
                <c:pt idx="37">
                  <c:v>2243.6446251844</c:v>
                </c:pt>
                <c:pt idx="38">
                  <c:v>2201.36033896419</c:v>
                </c:pt>
                <c:pt idx="39">
                  <c:v>2097.65576649845</c:v>
                </c:pt>
                <c:pt idx="40">
                  <c:v>2049.38815773019</c:v>
                </c:pt>
                <c:pt idx="41">
                  <c:v>2000.21471016387</c:v>
                </c:pt>
                <c:pt idx="42">
                  <c:v>2048.25273665803</c:v>
                </c:pt>
                <c:pt idx="43">
                  <c:v>1999.59343433381</c:v>
                </c:pt>
                <c:pt idx="44">
                  <c:v>2004.28475349078</c:v>
                </c:pt>
                <c:pt idx="45">
                  <c:v>1906.4847834346</c:v>
                </c:pt>
                <c:pt idx="46">
                  <c:v>1864.42124888206</c:v>
                </c:pt>
                <c:pt idx="47">
                  <c:v>1783.10522990579</c:v>
                </c:pt>
                <c:pt idx="48">
                  <c:v>1743.68509488134</c:v>
                </c:pt>
                <c:pt idx="49">
                  <c:v>1701.35498934099</c:v>
                </c:pt>
                <c:pt idx="50">
                  <c:v>1754.33088026393</c:v>
                </c:pt>
                <c:pt idx="51">
                  <c:v>1756.10784460165</c:v>
                </c:pt>
                <c:pt idx="52">
                  <c:v>1760.97726656719</c:v>
                </c:pt>
                <c:pt idx="53">
                  <c:v>1713.76844886912</c:v>
                </c:pt>
                <c:pt idx="54">
                  <c:v>1682.12779758212</c:v>
                </c:pt>
                <c:pt idx="55">
                  <c:v>1541.11909431888</c:v>
                </c:pt>
                <c:pt idx="56">
                  <c:v>1513.78174027013</c:v>
                </c:pt>
                <c:pt idx="57">
                  <c:v>1497.12891854997</c:v>
                </c:pt>
                <c:pt idx="58">
                  <c:v>1556.77674336934</c:v>
                </c:pt>
                <c:pt idx="59">
                  <c:v>1688.08491775087</c:v>
                </c:pt>
                <c:pt idx="60">
                  <c:v>1709.36590482235</c:v>
                </c:pt>
                <c:pt idx="61">
                  <c:v>1615.75040174611</c:v>
                </c:pt>
                <c:pt idx="62">
                  <c:v>1654.65091757798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7588200"/>
        <c:axId val="-2137369096"/>
      </c:lineChart>
      <c:catAx>
        <c:axId val="-213768264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4204152"/>
        <c:crosses val="autoZero"/>
        <c:auto val="1"/>
        <c:lblAlgn val="ctr"/>
        <c:lblOffset val="100"/>
        <c:noMultiLvlLbl val="0"/>
      </c:catAx>
      <c:valAx>
        <c:axId val="-2104204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7682648"/>
        <c:crosses val="autoZero"/>
        <c:crossBetween val="between"/>
      </c:valAx>
      <c:valAx>
        <c:axId val="-213736909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-2137588200"/>
        <c:crosses val="max"/>
        <c:crossBetween val="between"/>
      </c:valAx>
      <c:catAx>
        <c:axId val="-2137588200"/>
        <c:scaling>
          <c:orientation val="minMax"/>
        </c:scaling>
        <c:delete val="1"/>
        <c:axPos val="b"/>
        <c:majorTickMark val="out"/>
        <c:minorTickMark val="none"/>
        <c:tickLblPos val="nextTo"/>
        <c:crossAx val="-2137369096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'VAR04'!$A$1</c:f>
              <c:strCache>
                <c:ptCount val="1"/>
                <c:pt idx="0">
                  <c:v>VAR04realMean_c0</c:v>
                </c:pt>
              </c:strCache>
            </c:strRef>
          </c:tx>
          <c:marker>
            <c:symbol val="none"/>
          </c:marker>
          <c:val>
            <c:numRef>
              <c:f>'VAR04'!$A$2:$A$64</c:f>
              <c:numCache>
                <c:formatCode>General</c:formatCode>
                <c:ptCount val="63"/>
                <c:pt idx="0">
                  <c:v>7694.21171272814</c:v>
                </c:pt>
                <c:pt idx="1">
                  <c:v>7828.55519804247</c:v>
                </c:pt>
                <c:pt idx="2">
                  <c:v>7733.67179326886</c:v>
                </c:pt>
                <c:pt idx="3">
                  <c:v>7446.26437989178</c:v>
                </c:pt>
                <c:pt idx="4">
                  <c:v>7098.48968022133</c:v>
                </c:pt>
                <c:pt idx="5">
                  <c:v>6749.95521058557</c:v>
                </c:pt>
                <c:pt idx="6">
                  <c:v>6577.40987760912</c:v>
                </c:pt>
                <c:pt idx="7">
                  <c:v>6808.08823173773</c:v>
                </c:pt>
                <c:pt idx="8">
                  <c:v>6857.93660953426</c:v>
                </c:pt>
                <c:pt idx="9">
                  <c:v>7002.7463913285</c:v>
                </c:pt>
                <c:pt idx="10">
                  <c:v>6839.51986471658</c:v>
                </c:pt>
                <c:pt idx="11">
                  <c:v>6892.05427954521</c:v>
                </c:pt>
                <c:pt idx="12">
                  <c:v>6738.11065461615</c:v>
                </c:pt>
                <c:pt idx="13">
                  <c:v>6527.95270386916</c:v>
                </c:pt>
                <c:pt idx="14">
                  <c:v>6078.32396467676</c:v>
                </c:pt>
                <c:pt idx="15">
                  <c:v>5824.8384385476</c:v>
                </c:pt>
                <c:pt idx="16">
                  <c:v>5560.37533513424</c:v>
                </c:pt>
                <c:pt idx="17">
                  <c:v>5903.9899468281</c:v>
                </c:pt>
                <c:pt idx="18">
                  <c:v>6058.25454505332</c:v>
                </c:pt>
                <c:pt idx="19">
                  <c:v>6261.28805328017</c:v>
                </c:pt>
                <c:pt idx="20">
                  <c:v>6594.86620421412</c:v>
                </c:pt>
                <c:pt idx="21">
                  <c:v>6768.60457411448</c:v>
                </c:pt>
                <c:pt idx="22">
                  <c:v>6954.24134154924</c:v>
                </c:pt>
                <c:pt idx="23">
                  <c:v>6833.91825740203</c:v>
                </c:pt>
                <c:pt idx="24">
                  <c:v>6498.03653842321</c:v>
                </c:pt>
                <c:pt idx="25">
                  <c:v>6225.57711357396</c:v>
                </c:pt>
                <c:pt idx="26">
                  <c:v>6093.47841071248</c:v>
                </c:pt>
                <c:pt idx="27">
                  <c:v>6270.54961710211</c:v>
                </c:pt>
                <c:pt idx="28">
                  <c:v>6423.52863394221</c:v>
                </c:pt>
                <c:pt idx="29">
                  <c:v>6787.17335275431</c:v>
                </c:pt>
                <c:pt idx="30">
                  <c:v>7210.88754596436</c:v>
                </c:pt>
                <c:pt idx="31">
                  <c:v>7312.91385547112</c:v>
                </c:pt>
                <c:pt idx="32">
                  <c:v>7513.98561803452</c:v>
                </c:pt>
                <c:pt idx="33">
                  <c:v>7132.91941213626</c:v>
                </c:pt>
                <c:pt idx="34">
                  <c:v>6663.56093104635</c:v>
                </c:pt>
                <c:pt idx="35">
                  <c:v>6475.39851390315</c:v>
                </c:pt>
                <c:pt idx="36">
                  <c:v>6236.59385651162</c:v>
                </c:pt>
                <c:pt idx="37">
                  <c:v>6694.36739455941</c:v>
                </c:pt>
                <c:pt idx="38">
                  <c:v>6740.92039735835</c:v>
                </c:pt>
                <c:pt idx="39">
                  <c:v>7196.10663719397</c:v>
                </c:pt>
                <c:pt idx="40">
                  <c:v>7301.6630473385</c:v>
                </c:pt>
                <c:pt idx="41">
                  <c:v>7405.44074767126</c:v>
                </c:pt>
                <c:pt idx="42">
                  <c:v>7162.11024270825</c:v>
                </c:pt>
                <c:pt idx="43">
                  <c:v>6464.89779929553</c:v>
                </c:pt>
                <c:pt idx="44">
                  <c:v>6351.9861344894</c:v>
                </c:pt>
                <c:pt idx="45">
                  <c:v>6585.46084308944</c:v>
                </c:pt>
                <c:pt idx="46">
                  <c:v>6706.87790375759</c:v>
                </c:pt>
                <c:pt idx="47">
                  <c:v>7334.54933734216</c:v>
                </c:pt>
                <c:pt idx="48">
                  <c:v>7531.8943808341</c:v>
                </c:pt>
                <c:pt idx="49">
                  <c:v>7476.59209485852</c:v>
                </c:pt>
                <c:pt idx="50">
                  <c:v>7462.57739260835</c:v>
                </c:pt>
                <c:pt idx="51">
                  <c:v>6661.53681191694</c:v>
                </c:pt>
                <c:pt idx="52">
                  <c:v>6586.99486057685</c:v>
                </c:pt>
                <c:pt idx="53">
                  <c:v>6945.7789788785</c:v>
                </c:pt>
                <c:pt idx="54">
                  <c:v>7273.13163668445</c:v>
                </c:pt>
                <c:pt idx="55">
                  <c:v>7881.22797444528</c:v>
                </c:pt>
                <c:pt idx="56">
                  <c:v>8266.1906118676</c:v>
                </c:pt>
                <c:pt idx="57">
                  <c:v>8457.401774609431</c:v>
                </c:pt>
                <c:pt idx="58">
                  <c:v>8181.63592319347</c:v>
                </c:pt>
                <c:pt idx="59">
                  <c:v>7607.60597662911</c:v>
                </c:pt>
                <c:pt idx="60">
                  <c:v>7540.37932172583</c:v>
                </c:pt>
                <c:pt idx="61">
                  <c:v>7843.41774695486</c:v>
                </c:pt>
                <c:pt idx="62">
                  <c:v>8402.556977908251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'VAR04'!$B$1</c:f>
              <c:strCache>
                <c:ptCount val="1"/>
                <c:pt idx="0">
                  <c:v>VAR04learntMean_c0</c:v>
                </c:pt>
              </c:strCache>
            </c:strRef>
          </c:tx>
          <c:marker>
            <c:symbol val="none"/>
          </c:marker>
          <c:val>
            <c:numRef>
              <c:f>'VAR04'!$B$2:$B$64</c:f>
              <c:numCache>
                <c:formatCode>General</c:formatCode>
                <c:ptCount val="63"/>
                <c:pt idx="0">
                  <c:v>7694.90634828109</c:v>
                </c:pt>
                <c:pt idx="1">
                  <c:v>7787.40738896604</c:v>
                </c:pt>
                <c:pt idx="2">
                  <c:v>7760.25534602816</c:v>
                </c:pt>
                <c:pt idx="3">
                  <c:v>7628.11915546329</c:v>
                </c:pt>
                <c:pt idx="4">
                  <c:v>7426.21083221241</c:v>
                </c:pt>
                <c:pt idx="5">
                  <c:v>7169.65075059014</c:v>
                </c:pt>
                <c:pt idx="6">
                  <c:v>6942.54661845858</c:v>
                </c:pt>
                <c:pt idx="7">
                  <c:v>6893.54967716132</c:v>
                </c:pt>
                <c:pt idx="8">
                  <c:v>6882.8958344363</c:v>
                </c:pt>
                <c:pt idx="9">
                  <c:v>6918.70824229235</c:v>
                </c:pt>
                <c:pt idx="10">
                  <c:v>6896.0228468194</c:v>
                </c:pt>
                <c:pt idx="11">
                  <c:v>6894.98695117922</c:v>
                </c:pt>
                <c:pt idx="12">
                  <c:v>6853.53770377931</c:v>
                </c:pt>
                <c:pt idx="13">
                  <c:v>6770.36422840393</c:v>
                </c:pt>
                <c:pt idx="14">
                  <c:v>6583.89537281362</c:v>
                </c:pt>
                <c:pt idx="15">
                  <c:v>6371.46878482943</c:v>
                </c:pt>
                <c:pt idx="16">
                  <c:v>6134.96061260074</c:v>
                </c:pt>
                <c:pt idx="17">
                  <c:v>6069.06229019603</c:v>
                </c:pt>
                <c:pt idx="18">
                  <c:v>6067.10327014495</c:v>
                </c:pt>
                <c:pt idx="19">
                  <c:v>6119.63461525726</c:v>
                </c:pt>
                <c:pt idx="20">
                  <c:v>6234.89118791543</c:v>
                </c:pt>
                <c:pt idx="21">
                  <c:v>6354.43986060298</c:v>
                </c:pt>
                <c:pt idx="22">
                  <c:v>6478.17654080692</c:v>
                </c:pt>
                <c:pt idx="23">
                  <c:v>6546.21340560374</c:v>
                </c:pt>
                <c:pt idx="24">
                  <c:v>6535.96367981823</c:v>
                </c:pt>
                <c:pt idx="25">
                  <c:v>6477.39964051457</c:v>
                </c:pt>
                <c:pt idx="26">
                  <c:v>6404.16174551982</c:v>
                </c:pt>
                <c:pt idx="27">
                  <c:v>6377.99835509251</c:v>
                </c:pt>
                <c:pt idx="28">
                  <c:v>6386.85871198995</c:v>
                </c:pt>
                <c:pt idx="29">
                  <c:v>6459.3953274499</c:v>
                </c:pt>
                <c:pt idx="30">
                  <c:v>6588.11688477718</c:v>
                </c:pt>
                <c:pt idx="31">
                  <c:v>6703.42242328166</c:v>
                </c:pt>
                <c:pt idx="32">
                  <c:v>6824.83982863064</c:v>
                </c:pt>
                <c:pt idx="33">
                  <c:v>6865.57860504521</c:v>
                </c:pt>
                <c:pt idx="34">
                  <c:v>6829.57663978669</c:v>
                </c:pt>
                <c:pt idx="35">
                  <c:v>6773.94767777481</c:v>
                </c:pt>
                <c:pt idx="36">
                  <c:v>6690.08003329323</c:v>
                </c:pt>
                <c:pt idx="37">
                  <c:v>6688.39596305558</c:v>
                </c:pt>
                <c:pt idx="38">
                  <c:v>6693.73948614035</c:v>
                </c:pt>
                <c:pt idx="39">
                  <c:v>6765.95596048807</c:v>
                </c:pt>
                <c:pt idx="40">
                  <c:v>6839.00132219771</c:v>
                </c:pt>
                <c:pt idx="41">
                  <c:v>6912.35131399176</c:v>
                </c:pt>
                <c:pt idx="42">
                  <c:v>6943.58701564727</c:v>
                </c:pt>
                <c:pt idx="43">
                  <c:v>6874.74298424617</c:v>
                </c:pt>
                <c:pt idx="44">
                  <c:v>6798.30978969369</c:v>
                </c:pt>
                <c:pt idx="45">
                  <c:v>6763.19684094442</c:v>
                </c:pt>
                <c:pt idx="46">
                  <c:v>6750.64981484532</c:v>
                </c:pt>
                <c:pt idx="47">
                  <c:v>6829.86941724083</c:v>
                </c:pt>
                <c:pt idx="48">
                  <c:v>6922.01861305176</c:v>
                </c:pt>
                <c:pt idx="49">
                  <c:v>6990.49953656365</c:v>
                </c:pt>
                <c:pt idx="50">
                  <c:v>7046.6392850125</c:v>
                </c:pt>
                <c:pt idx="51">
                  <c:v>6991.99574512385</c:v>
                </c:pt>
                <c:pt idx="52">
                  <c:v>6935.28254185868</c:v>
                </c:pt>
                <c:pt idx="53">
                  <c:v>6933.08965030713</c:v>
                </c:pt>
                <c:pt idx="54">
                  <c:v>6973.80414380622</c:v>
                </c:pt>
                <c:pt idx="55">
                  <c:v>7080.47242796466</c:v>
                </c:pt>
                <c:pt idx="56">
                  <c:v>7214.23422712901</c:v>
                </c:pt>
                <c:pt idx="57">
                  <c:v>7345.84576936255</c:v>
                </c:pt>
                <c:pt idx="58">
                  <c:v>7429.77423656381</c:v>
                </c:pt>
                <c:pt idx="59">
                  <c:v>7437.91157423795</c:v>
                </c:pt>
                <c:pt idx="60">
                  <c:v>7437.03816815131</c:v>
                </c:pt>
                <c:pt idx="61">
                  <c:v>7467.35314576049</c:v>
                </c:pt>
                <c:pt idx="62">
                  <c:v>7555.22969898265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'VAR04'!$C$1</c:f>
              <c:strCache>
                <c:ptCount val="1"/>
                <c:pt idx="0">
                  <c:v>VAR04realMean_c1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val>
            <c:numRef>
              <c:f>'VAR04'!$C$2:$C$64</c:f>
              <c:numCache>
                <c:formatCode>General</c:formatCode>
                <c:ptCount val="63"/>
                <c:pt idx="0">
                  <c:v>1353.72213473315</c:v>
                </c:pt>
                <c:pt idx="1">
                  <c:v>1354.60584474885</c:v>
                </c:pt>
                <c:pt idx="2">
                  <c:v>1323.33831180017</c:v>
                </c:pt>
                <c:pt idx="3">
                  <c:v>1228.0978313253</c:v>
                </c:pt>
                <c:pt idx="4">
                  <c:v>1631.71771152296</c:v>
                </c:pt>
                <c:pt idx="5">
                  <c:v>782.937855361595</c:v>
                </c:pt>
                <c:pt idx="6">
                  <c:v>506.002120441051</c:v>
                </c:pt>
                <c:pt idx="7">
                  <c:v>615.524153498871</c:v>
                </c:pt>
                <c:pt idx="8">
                  <c:v>995.817998423954</c:v>
                </c:pt>
                <c:pt idx="9">
                  <c:v>691.1967691208</c:v>
                </c:pt>
                <c:pt idx="10">
                  <c:v>618.622829194883</c:v>
                </c:pt>
                <c:pt idx="11">
                  <c:v>696.548212867354</c:v>
                </c:pt>
                <c:pt idx="12">
                  <c:v>494.211636363636</c:v>
                </c:pt>
                <c:pt idx="13">
                  <c:v>448.412924126172</c:v>
                </c:pt>
                <c:pt idx="14">
                  <c:v>363.648738007379</c:v>
                </c:pt>
                <c:pt idx="15">
                  <c:v>421.723466440102</c:v>
                </c:pt>
                <c:pt idx="16">
                  <c:v>385.747689429373</c:v>
                </c:pt>
                <c:pt idx="17">
                  <c:v>475.87962721342</c:v>
                </c:pt>
                <c:pt idx="18">
                  <c:v>491.143627152988</c:v>
                </c:pt>
                <c:pt idx="19">
                  <c:v>593.270377524144</c:v>
                </c:pt>
                <c:pt idx="20">
                  <c:v>697.577497231451</c:v>
                </c:pt>
                <c:pt idx="21">
                  <c:v>910.727449584816</c:v>
                </c:pt>
                <c:pt idx="22">
                  <c:v>661.0428848484841</c:v>
                </c:pt>
                <c:pt idx="23">
                  <c:v>600.499030144167</c:v>
                </c:pt>
                <c:pt idx="24">
                  <c:v>468.742802802803</c:v>
                </c:pt>
                <c:pt idx="25">
                  <c:v>731.795600539811</c:v>
                </c:pt>
                <c:pt idx="26">
                  <c:v>755.577717546362</c:v>
                </c:pt>
                <c:pt idx="27">
                  <c:v>546.554066225165</c:v>
                </c:pt>
                <c:pt idx="28">
                  <c:v>595.863328631875</c:v>
                </c:pt>
                <c:pt idx="29">
                  <c:v>288.463004975124</c:v>
                </c:pt>
                <c:pt idx="30">
                  <c:v>696.364572230013</c:v>
                </c:pt>
                <c:pt idx="31">
                  <c:v>485.278344459278</c:v>
                </c:pt>
                <c:pt idx="32">
                  <c:v>505.261182147164</c:v>
                </c:pt>
                <c:pt idx="33">
                  <c:v>188.061082737487</c:v>
                </c:pt>
                <c:pt idx="34">
                  <c:v>144.712145960034</c:v>
                </c:pt>
                <c:pt idx="35">
                  <c:v>258.067354685646</c:v>
                </c:pt>
                <c:pt idx="36">
                  <c:v>381.160369003689</c:v>
                </c:pt>
                <c:pt idx="37">
                  <c:v>307.86279959718</c:v>
                </c:pt>
                <c:pt idx="38">
                  <c:v>270.802439537329</c:v>
                </c:pt>
                <c:pt idx="39">
                  <c:v>474.702508038585</c:v>
                </c:pt>
                <c:pt idx="40">
                  <c:v>427.212123212321</c:v>
                </c:pt>
                <c:pt idx="41">
                  <c:v>344.956689520078</c:v>
                </c:pt>
                <c:pt idx="42">
                  <c:v>528.452587412587</c:v>
                </c:pt>
                <c:pt idx="43">
                  <c:v>347.836450704225</c:v>
                </c:pt>
                <c:pt idx="44">
                  <c:v>250.205870556061</c:v>
                </c:pt>
                <c:pt idx="45">
                  <c:v>169.968541114058</c:v>
                </c:pt>
                <c:pt idx="46">
                  <c:v>163.825562336529</c:v>
                </c:pt>
                <c:pt idx="47">
                  <c:v>246.751971197119</c:v>
                </c:pt>
                <c:pt idx="48">
                  <c:v>279.472345013477</c:v>
                </c:pt>
                <c:pt idx="49">
                  <c:v>292.875350701402</c:v>
                </c:pt>
                <c:pt idx="50">
                  <c:v>352.193922746781</c:v>
                </c:pt>
                <c:pt idx="51">
                  <c:v>281.519317585301</c:v>
                </c:pt>
                <c:pt idx="52">
                  <c:v>300.988563968668</c:v>
                </c:pt>
                <c:pt idx="53">
                  <c:v>285.51876701361</c:v>
                </c:pt>
                <c:pt idx="54">
                  <c:v>295.960954816709</c:v>
                </c:pt>
                <c:pt idx="55">
                  <c:v>156.872109181141</c:v>
                </c:pt>
                <c:pt idx="56">
                  <c:v>178.525648224607</c:v>
                </c:pt>
                <c:pt idx="57">
                  <c:v>143.143641069887</c:v>
                </c:pt>
                <c:pt idx="58">
                  <c:v>323.652774070543</c:v>
                </c:pt>
                <c:pt idx="59">
                  <c:v>229.572511415525</c:v>
                </c:pt>
                <c:pt idx="60">
                  <c:v>170.147030185004</c:v>
                </c:pt>
                <c:pt idx="61">
                  <c:v>118.410300429184</c:v>
                </c:pt>
                <c:pt idx="62">
                  <c:v>213.457013118062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'VAR04'!$D$1</c:f>
              <c:strCache>
                <c:ptCount val="1"/>
                <c:pt idx="0">
                  <c:v>VAR04learntMean_c1</c:v>
                </c:pt>
              </c:strCache>
            </c:strRef>
          </c:tx>
          <c:spPr>
            <a:ln>
              <a:solidFill>
                <a:schemeClr val="accent2">
                  <a:lumMod val="50000"/>
                </a:schemeClr>
              </a:solidFill>
            </a:ln>
          </c:spPr>
          <c:marker>
            <c:symbol val="none"/>
          </c:marker>
          <c:val>
            <c:numRef>
              <c:f>'VAR04'!$D$2:$D$64</c:f>
              <c:numCache>
                <c:formatCode>General</c:formatCode>
                <c:ptCount val="63"/>
                <c:pt idx="0">
                  <c:v>1355.61651406982</c:v>
                </c:pt>
                <c:pt idx="1">
                  <c:v>1356.96490390998</c:v>
                </c:pt>
                <c:pt idx="2">
                  <c:v>1342.41875462662</c:v>
                </c:pt>
                <c:pt idx="3">
                  <c:v>1298.78727527915</c:v>
                </c:pt>
                <c:pt idx="4">
                  <c:v>1340.75957283594</c:v>
                </c:pt>
                <c:pt idx="5">
                  <c:v>1225.22135939723</c:v>
                </c:pt>
                <c:pt idx="6">
                  <c:v>1058.94285612715</c:v>
                </c:pt>
                <c:pt idx="7">
                  <c:v>952.676063576829</c:v>
                </c:pt>
                <c:pt idx="8">
                  <c:v>960.525515152302</c:v>
                </c:pt>
                <c:pt idx="9">
                  <c:v>909.35440909353</c:v>
                </c:pt>
                <c:pt idx="10">
                  <c:v>846.980344253127</c:v>
                </c:pt>
                <c:pt idx="11">
                  <c:v>819.342192966032</c:v>
                </c:pt>
                <c:pt idx="12">
                  <c:v>748.895283151395</c:v>
                </c:pt>
                <c:pt idx="13">
                  <c:v>673.123063156857</c:v>
                </c:pt>
                <c:pt idx="14">
                  <c:v>556.390908195259</c:v>
                </c:pt>
                <c:pt idx="15">
                  <c:v>469.932812705456</c:v>
                </c:pt>
                <c:pt idx="16">
                  <c:v>388.399218351377</c:v>
                </c:pt>
                <c:pt idx="17">
                  <c:v>386.55138251024</c:v>
                </c:pt>
                <c:pt idx="18">
                  <c:v>403.023317623039</c:v>
                </c:pt>
                <c:pt idx="19">
                  <c:v>450.328893918874</c:v>
                </c:pt>
                <c:pt idx="20">
                  <c:v>516.952776703568</c:v>
                </c:pt>
                <c:pt idx="21">
                  <c:v>597.871202585858</c:v>
                </c:pt>
                <c:pt idx="22">
                  <c:v>647.303403241437</c:v>
                </c:pt>
                <c:pt idx="23">
                  <c:v>669.184248120771</c:v>
                </c:pt>
                <c:pt idx="24">
                  <c:v>645.094936470848</c:v>
                </c:pt>
                <c:pt idx="25">
                  <c:v>628.607365242569</c:v>
                </c:pt>
                <c:pt idx="26">
                  <c:v>609.276346531997</c:v>
                </c:pt>
                <c:pt idx="27">
                  <c:v>594.144581751984</c:v>
                </c:pt>
                <c:pt idx="28">
                  <c:v>597.928525814831</c:v>
                </c:pt>
                <c:pt idx="29">
                  <c:v>597.847675989714</c:v>
                </c:pt>
                <c:pt idx="30">
                  <c:v>661.71693688096</c:v>
                </c:pt>
                <c:pt idx="31">
                  <c:v>705.956992767459</c:v>
                </c:pt>
                <c:pt idx="32">
                  <c:v>755.232539439586</c:v>
                </c:pt>
                <c:pt idx="33">
                  <c:v>739.036719208804</c:v>
                </c:pt>
                <c:pt idx="34">
                  <c:v>673.184440412735</c:v>
                </c:pt>
                <c:pt idx="35">
                  <c:v>617.237119954997</c:v>
                </c:pt>
                <c:pt idx="36">
                  <c:v>556.13112210105</c:v>
                </c:pt>
                <c:pt idx="37">
                  <c:v>536.882390786123</c:v>
                </c:pt>
                <c:pt idx="38">
                  <c:v>521.340212503638</c:v>
                </c:pt>
                <c:pt idx="39">
                  <c:v>560.913456821201</c:v>
                </c:pt>
                <c:pt idx="40">
                  <c:v>597.868491224696</c:v>
                </c:pt>
                <c:pt idx="41">
                  <c:v>628.914621480502</c:v>
                </c:pt>
                <c:pt idx="42">
                  <c:v>643.643997587799</c:v>
                </c:pt>
                <c:pt idx="43">
                  <c:v>580.165669822994</c:v>
                </c:pt>
                <c:pt idx="44">
                  <c:v>508.368794175052</c:v>
                </c:pt>
                <c:pt idx="45">
                  <c:v>461.297284092778</c:v>
                </c:pt>
                <c:pt idx="46">
                  <c:v>431.246966069515</c:v>
                </c:pt>
                <c:pt idx="47">
                  <c:v>472.358670286407</c:v>
                </c:pt>
                <c:pt idx="48">
                  <c:v>525.542102219328</c:v>
                </c:pt>
                <c:pt idx="49">
                  <c:v>557.30812586148</c:v>
                </c:pt>
                <c:pt idx="50">
                  <c:v>588.440230511084</c:v>
                </c:pt>
                <c:pt idx="51">
                  <c:v>529.853246348359</c:v>
                </c:pt>
                <c:pt idx="52">
                  <c:v>473.696794119204</c:v>
                </c:pt>
                <c:pt idx="53">
                  <c:v>460.241742059302</c:v>
                </c:pt>
                <c:pt idx="54">
                  <c:v>482.424980434348</c:v>
                </c:pt>
                <c:pt idx="55">
                  <c:v>550.776661611552</c:v>
                </c:pt>
                <c:pt idx="56">
                  <c:v>646.213404745773</c:v>
                </c:pt>
                <c:pt idx="57">
                  <c:v>742.332837303359</c:v>
                </c:pt>
                <c:pt idx="58">
                  <c:v>804.7212505444101</c:v>
                </c:pt>
                <c:pt idx="59">
                  <c:v>792.711521552847</c:v>
                </c:pt>
                <c:pt idx="60">
                  <c:v>772.254080494297</c:v>
                </c:pt>
                <c:pt idx="61">
                  <c:v>777.806571112389</c:v>
                </c:pt>
                <c:pt idx="62">
                  <c:v>845.673013170515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5050280"/>
        <c:axId val="-2124965736"/>
      </c:lineChart>
      <c:lineChart>
        <c:grouping val="standard"/>
        <c:varyColors val="0"/>
        <c:ser>
          <c:idx val="4"/>
          <c:order val="4"/>
          <c:tx>
            <c:strRef>
              <c:f>'VAR04'!$E$1</c:f>
              <c:strCache>
                <c:ptCount val="1"/>
                <c:pt idx="0">
                  <c:v>meanH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'VAR04'!$E$2:$E$64</c:f>
              <c:numCache>
                <c:formatCode>General</c:formatCode>
                <c:ptCount val="63"/>
                <c:pt idx="0">
                  <c:v>12.3726989223976</c:v>
                </c:pt>
                <c:pt idx="1">
                  <c:v>12.2156563604192</c:v>
                </c:pt>
                <c:pt idx="2">
                  <c:v>12.1569275595876</c:v>
                </c:pt>
                <c:pt idx="3">
                  <c:v>12.3891213706222</c:v>
                </c:pt>
                <c:pt idx="4">
                  <c:v>13.1934339715022</c:v>
                </c:pt>
                <c:pt idx="5">
                  <c:v>14.8071877737604</c:v>
                </c:pt>
                <c:pt idx="6">
                  <c:v>16.5052375272723</c:v>
                </c:pt>
                <c:pt idx="7">
                  <c:v>16.9091101518198</c:v>
                </c:pt>
                <c:pt idx="8">
                  <c:v>16.980935679152</c:v>
                </c:pt>
                <c:pt idx="9">
                  <c:v>16.6816055077618</c:v>
                </c:pt>
                <c:pt idx="10">
                  <c:v>16.9151363857449</c:v>
                </c:pt>
                <c:pt idx="11">
                  <c:v>16.9335013240898</c:v>
                </c:pt>
                <c:pt idx="12">
                  <c:v>17.3846143855808</c:v>
                </c:pt>
                <c:pt idx="13">
                  <c:v>18.2754246637913</c:v>
                </c:pt>
                <c:pt idx="14">
                  <c:v>20.2324482855908</c:v>
                </c:pt>
                <c:pt idx="15">
                  <c:v>22.3658620745787</c:v>
                </c:pt>
                <c:pt idx="16">
                  <c:v>24.64909182575</c:v>
                </c:pt>
                <c:pt idx="17">
                  <c:v>25.2642454682316</c:v>
                </c:pt>
                <c:pt idx="18">
                  <c:v>25.2731237618614</c:v>
                </c:pt>
                <c:pt idx="19">
                  <c:v>24.7293111996038</c:v>
                </c:pt>
                <c:pt idx="20">
                  <c:v>23.4965902073181</c:v>
                </c:pt>
                <c:pt idx="21">
                  <c:v>22.1314541907318</c:v>
                </c:pt>
                <c:pt idx="22">
                  <c:v>20.6488584769459</c:v>
                </c:pt>
                <c:pt idx="23">
                  <c:v>19.7935037208591</c:v>
                </c:pt>
                <c:pt idx="24">
                  <c:v>19.9396517525813</c:v>
                </c:pt>
                <c:pt idx="25">
                  <c:v>20.701368016668</c:v>
                </c:pt>
                <c:pt idx="26">
                  <c:v>21.6516171582587</c:v>
                </c:pt>
                <c:pt idx="27">
                  <c:v>21.997302657468</c:v>
                </c:pt>
                <c:pt idx="28">
                  <c:v>21.8792648803441</c:v>
                </c:pt>
                <c:pt idx="29">
                  <c:v>20.908292010402</c:v>
                </c:pt>
                <c:pt idx="30">
                  <c:v>19.0606273373913</c:v>
                </c:pt>
                <c:pt idx="31">
                  <c:v>17.33168502209</c:v>
                </c:pt>
                <c:pt idx="32">
                  <c:v>15.4201806360577</c:v>
                </c:pt>
                <c:pt idx="33">
                  <c:v>14.7893620261074</c:v>
                </c:pt>
                <c:pt idx="34">
                  <c:v>15.4280806935145</c:v>
                </c:pt>
                <c:pt idx="35">
                  <c:v>16.3643643639559</c:v>
                </c:pt>
                <c:pt idx="36">
                  <c:v>17.7341753270264</c:v>
                </c:pt>
                <c:pt idx="37">
                  <c:v>17.7795935471145</c:v>
                </c:pt>
                <c:pt idx="38">
                  <c:v>17.7120017354655</c:v>
                </c:pt>
                <c:pt idx="39">
                  <c:v>16.5172731786764</c:v>
                </c:pt>
                <c:pt idx="40">
                  <c:v>15.2795941745668</c:v>
                </c:pt>
                <c:pt idx="41">
                  <c:v>14.0117324229249</c:v>
                </c:pt>
                <c:pt idx="42">
                  <c:v>13.4605369493228</c:v>
                </c:pt>
                <c:pt idx="43">
                  <c:v>14.7107208996299</c:v>
                </c:pt>
                <c:pt idx="44">
                  <c:v>16.0780074437327</c:v>
                </c:pt>
                <c:pt idx="45">
                  <c:v>16.7177423758951</c:v>
                </c:pt>
                <c:pt idx="46">
                  <c:v>16.9632764243311</c:v>
                </c:pt>
                <c:pt idx="47">
                  <c:v>15.5893456548728</c:v>
                </c:pt>
                <c:pt idx="48">
                  <c:v>13.9424507511255</c:v>
                </c:pt>
                <c:pt idx="49">
                  <c:v>12.7040252478966</c:v>
                </c:pt>
                <c:pt idx="50">
                  <c:v>11.6650592911892</c:v>
                </c:pt>
                <c:pt idx="51">
                  <c:v>12.7228354104843</c:v>
                </c:pt>
                <c:pt idx="52">
                  <c:v>13.800845331764</c:v>
                </c:pt>
                <c:pt idx="53">
                  <c:v>13.8616284462869</c:v>
                </c:pt>
                <c:pt idx="54">
                  <c:v>13.11550835432</c:v>
                </c:pt>
                <c:pt idx="55">
                  <c:v>11.1010639023004</c:v>
                </c:pt>
                <c:pt idx="56">
                  <c:v>8.48703687785423</c:v>
                </c:pt>
                <c:pt idx="57">
                  <c:v>5.84977118518818</c:v>
                </c:pt>
                <c:pt idx="58">
                  <c:v>4.14158755277318</c:v>
                </c:pt>
                <c:pt idx="59">
                  <c:v>4.01625280440002</c:v>
                </c:pt>
                <c:pt idx="60">
                  <c:v>4.08021537823991</c:v>
                </c:pt>
                <c:pt idx="61">
                  <c:v>3.49675755020335</c:v>
                </c:pt>
                <c:pt idx="62">
                  <c:v>1.67262101801802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040392"/>
        <c:axId val="-2125085944"/>
      </c:lineChart>
      <c:catAx>
        <c:axId val="-210505028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4965736"/>
        <c:crosses val="autoZero"/>
        <c:auto val="1"/>
        <c:lblAlgn val="ctr"/>
        <c:lblOffset val="100"/>
        <c:noMultiLvlLbl val="0"/>
      </c:catAx>
      <c:valAx>
        <c:axId val="-2124965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5050280"/>
        <c:crosses val="autoZero"/>
        <c:crossBetween val="between"/>
      </c:valAx>
      <c:valAx>
        <c:axId val="-21250859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2143040392"/>
        <c:crosses val="max"/>
        <c:crossBetween val="between"/>
      </c:valAx>
      <c:catAx>
        <c:axId val="2143040392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5085944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spPr>
        <a:ln>
          <a:solidFill>
            <a:schemeClr val="accent5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'VAR08'!$A$1</c:f>
              <c:strCache>
                <c:ptCount val="1"/>
                <c:pt idx="0">
                  <c:v>VAR08realMean_c0</c:v>
                </c:pt>
              </c:strCache>
            </c:strRef>
          </c:tx>
          <c:marker>
            <c:symbol val="none"/>
          </c:marker>
          <c:val>
            <c:numRef>
              <c:f>'VAR08'!$A$2:$A$64</c:f>
              <c:numCache>
                <c:formatCode>General</c:formatCode>
                <c:ptCount val="63"/>
                <c:pt idx="0">
                  <c:v>3728.49966532353</c:v>
                </c:pt>
                <c:pt idx="1">
                  <c:v>3683.31417538874</c:v>
                </c:pt>
                <c:pt idx="2">
                  <c:v>3616.52747326885</c:v>
                </c:pt>
                <c:pt idx="3">
                  <c:v>3624.58027009646</c:v>
                </c:pt>
                <c:pt idx="4">
                  <c:v>3658.14690468462</c:v>
                </c:pt>
                <c:pt idx="5">
                  <c:v>3653.15922397175</c:v>
                </c:pt>
                <c:pt idx="6">
                  <c:v>3688.48576707051</c:v>
                </c:pt>
                <c:pt idx="7">
                  <c:v>3568.46521304091</c:v>
                </c:pt>
                <c:pt idx="8">
                  <c:v>3513.49953379953</c:v>
                </c:pt>
                <c:pt idx="9">
                  <c:v>3443.41289315257</c:v>
                </c:pt>
                <c:pt idx="10">
                  <c:v>3337.53601304733</c:v>
                </c:pt>
                <c:pt idx="11">
                  <c:v>3291.63092029171</c:v>
                </c:pt>
                <c:pt idx="12">
                  <c:v>3363.88914681744</c:v>
                </c:pt>
                <c:pt idx="13">
                  <c:v>3377.78689755432</c:v>
                </c:pt>
                <c:pt idx="14">
                  <c:v>3444.05282511742</c:v>
                </c:pt>
                <c:pt idx="15">
                  <c:v>3429.46360981569</c:v>
                </c:pt>
                <c:pt idx="16">
                  <c:v>3413.22589973583</c:v>
                </c:pt>
                <c:pt idx="17">
                  <c:v>3249.34416361038</c:v>
                </c:pt>
                <c:pt idx="18">
                  <c:v>3182.57223655756</c:v>
                </c:pt>
                <c:pt idx="19">
                  <c:v>3121.14326673312</c:v>
                </c:pt>
                <c:pt idx="20">
                  <c:v>2974.56678734884</c:v>
                </c:pt>
                <c:pt idx="21">
                  <c:v>2945.19688313589</c:v>
                </c:pt>
                <c:pt idx="22">
                  <c:v>2819.31609600551</c:v>
                </c:pt>
                <c:pt idx="23">
                  <c:v>2785.13391332291</c:v>
                </c:pt>
                <c:pt idx="24">
                  <c:v>2793.51512561025</c:v>
                </c:pt>
                <c:pt idx="25">
                  <c:v>2738.42084177842</c:v>
                </c:pt>
                <c:pt idx="26">
                  <c:v>2783.61923259869</c:v>
                </c:pt>
                <c:pt idx="27">
                  <c:v>2648.96402064048</c:v>
                </c:pt>
                <c:pt idx="28">
                  <c:v>2615.37798311886</c:v>
                </c:pt>
                <c:pt idx="29">
                  <c:v>2520.44372327881</c:v>
                </c:pt>
                <c:pt idx="30">
                  <c:v>2437.39278057784</c:v>
                </c:pt>
                <c:pt idx="31">
                  <c:v>2390.83256979525</c:v>
                </c:pt>
                <c:pt idx="32">
                  <c:v>2248.93568524128</c:v>
                </c:pt>
                <c:pt idx="33">
                  <c:v>2249.36675902921</c:v>
                </c:pt>
                <c:pt idx="34">
                  <c:v>2259.76804821933</c:v>
                </c:pt>
                <c:pt idx="35">
                  <c:v>2304.29502749687</c:v>
                </c:pt>
                <c:pt idx="36">
                  <c:v>2354.41452196094</c:v>
                </c:pt>
                <c:pt idx="37">
                  <c:v>2243.6446251844</c:v>
                </c:pt>
                <c:pt idx="38">
                  <c:v>2201.36033896419</c:v>
                </c:pt>
                <c:pt idx="39">
                  <c:v>2097.65576649845</c:v>
                </c:pt>
                <c:pt idx="40">
                  <c:v>2049.38815773019</c:v>
                </c:pt>
                <c:pt idx="41">
                  <c:v>2000.21471016387</c:v>
                </c:pt>
                <c:pt idx="42">
                  <c:v>2048.25273665803</c:v>
                </c:pt>
                <c:pt idx="43">
                  <c:v>1999.59343433381</c:v>
                </c:pt>
                <c:pt idx="44">
                  <c:v>2004.28475349078</c:v>
                </c:pt>
                <c:pt idx="45">
                  <c:v>1906.4847834346</c:v>
                </c:pt>
                <c:pt idx="46">
                  <c:v>1864.42124888206</c:v>
                </c:pt>
                <c:pt idx="47">
                  <c:v>1783.10522990579</c:v>
                </c:pt>
                <c:pt idx="48">
                  <c:v>1743.68509488134</c:v>
                </c:pt>
                <c:pt idx="49">
                  <c:v>1701.35498934099</c:v>
                </c:pt>
                <c:pt idx="50">
                  <c:v>1754.33088026393</c:v>
                </c:pt>
                <c:pt idx="51">
                  <c:v>1756.10784460165</c:v>
                </c:pt>
                <c:pt idx="52">
                  <c:v>1760.97726656719</c:v>
                </c:pt>
                <c:pt idx="53">
                  <c:v>1713.76844886912</c:v>
                </c:pt>
                <c:pt idx="54">
                  <c:v>1682.12779758212</c:v>
                </c:pt>
                <c:pt idx="55">
                  <c:v>1541.11909431888</c:v>
                </c:pt>
                <c:pt idx="56">
                  <c:v>1513.78174027013</c:v>
                </c:pt>
                <c:pt idx="57">
                  <c:v>1497.12891854997</c:v>
                </c:pt>
                <c:pt idx="58">
                  <c:v>1556.77674336934</c:v>
                </c:pt>
                <c:pt idx="59">
                  <c:v>1688.08491775087</c:v>
                </c:pt>
                <c:pt idx="60">
                  <c:v>1709.36590482235</c:v>
                </c:pt>
                <c:pt idx="61">
                  <c:v>1615.75040174611</c:v>
                </c:pt>
                <c:pt idx="62">
                  <c:v>1654.65091757798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'VAR08'!$B$1</c:f>
              <c:strCache>
                <c:ptCount val="1"/>
                <c:pt idx="0">
                  <c:v>VAR08learntMean_c0</c:v>
                </c:pt>
              </c:strCache>
            </c:strRef>
          </c:tx>
          <c:marker>
            <c:symbol val="none"/>
          </c:marker>
          <c:val>
            <c:numRef>
              <c:f>'VAR08'!$B$2:$B$64</c:f>
              <c:numCache>
                <c:formatCode>General</c:formatCode>
                <c:ptCount val="63"/>
                <c:pt idx="0">
                  <c:v>3729.1952899427</c:v>
                </c:pt>
                <c:pt idx="1">
                  <c:v>3698.41524240391</c:v>
                </c:pt>
                <c:pt idx="2">
                  <c:v>3656.89279521919</c:v>
                </c:pt>
                <c:pt idx="3">
                  <c:v>3644.22227877387</c:v>
                </c:pt>
                <c:pt idx="4">
                  <c:v>3650.14575150755</c:v>
                </c:pt>
                <c:pt idx="5">
                  <c:v>3651.88800626557</c:v>
                </c:pt>
                <c:pt idx="6">
                  <c:v>3662.13877322809</c:v>
                </c:pt>
                <c:pt idx="7">
                  <c:v>3640.50204187963</c:v>
                </c:pt>
                <c:pt idx="8">
                  <c:v>3613.26035602897</c:v>
                </c:pt>
                <c:pt idx="9">
                  <c:v>3578.34706902083</c:v>
                </c:pt>
                <c:pt idx="10">
                  <c:v>3529.65528815108</c:v>
                </c:pt>
                <c:pt idx="11">
                  <c:v>3481.99126732141</c:v>
                </c:pt>
                <c:pt idx="12">
                  <c:v>3458.98716186624</c:v>
                </c:pt>
                <c:pt idx="13">
                  <c:v>3444.00021072844</c:v>
                </c:pt>
                <c:pt idx="14">
                  <c:v>3444.72817785712</c:v>
                </c:pt>
                <c:pt idx="15">
                  <c:v>3442.54825774467</c:v>
                </c:pt>
                <c:pt idx="16">
                  <c:v>3438.0007459968</c:v>
                </c:pt>
                <c:pt idx="17">
                  <c:v>3405.44770536253</c:v>
                </c:pt>
                <c:pt idx="18">
                  <c:v>3366.68702922063</c:v>
                </c:pt>
                <c:pt idx="19">
                  <c:v>3322.50140925073</c:v>
                </c:pt>
                <c:pt idx="20">
                  <c:v>3257.35563191807</c:v>
                </c:pt>
                <c:pt idx="21">
                  <c:v>3196.73845598991</c:v>
                </c:pt>
                <c:pt idx="22">
                  <c:v>3119.23782169473</c:v>
                </c:pt>
                <c:pt idx="23">
                  <c:v>3048.84692521089</c:v>
                </c:pt>
                <c:pt idx="24">
                  <c:v>2994.2430371489</c:v>
                </c:pt>
                <c:pt idx="25">
                  <c:v>2938.65324290397</c:v>
                </c:pt>
                <c:pt idx="26">
                  <c:v>2905.73129814505</c:v>
                </c:pt>
                <c:pt idx="27">
                  <c:v>2850.90434512763</c:v>
                </c:pt>
                <c:pt idx="28">
                  <c:v>2800.44077568083</c:v>
                </c:pt>
                <c:pt idx="29">
                  <c:v>2739.38146305416</c:v>
                </c:pt>
                <c:pt idx="30">
                  <c:v>2673.38750797882</c:v>
                </c:pt>
                <c:pt idx="31">
                  <c:v>2611.75349715998</c:v>
                </c:pt>
                <c:pt idx="32">
                  <c:v>2530.94343474236</c:v>
                </c:pt>
                <c:pt idx="33">
                  <c:v>2467.3995347711</c:v>
                </c:pt>
                <c:pt idx="34">
                  <c:v>2421.3676955436</c:v>
                </c:pt>
                <c:pt idx="35">
                  <c:v>2395.54418919672</c:v>
                </c:pt>
                <c:pt idx="36">
                  <c:v>2386.05298434023</c:v>
                </c:pt>
                <c:pt idx="37">
                  <c:v>2354.55069630067</c:v>
                </c:pt>
                <c:pt idx="38">
                  <c:v>2321.32153782469</c:v>
                </c:pt>
                <c:pt idx="39">
                  <c:v>2272.77894574279</c:v>
                </c:pt>
                <c:pt idx="40">
                  <c:v>2223.69001323058</c:v>
                </c:pt>
                <c:pt idx="41">
                  <c:v>2174.53825407986</c:v>
                </c:pt>
                <c:pt idx="42">
                  <c:v>2146.69729218868</c:v>
                </c:pt>
                <c:pt idx="43">
                  <c:v>2114.78894817387</c:v>
                </c:pt>
                <c:pt idx="44">
                  <c:v>2090.86320224999</c:v>
                </c:pt>
                <c:pt idx="45">
                  <c:v>2050.67216633663</c:v>
                </c:pt>
                <c:pt idx="46">
                  <c:v>2009.53744034539</c:v>
                </c:pt>
                <c:pt idx="47">
                  <c:v>1960.37464720949</c:v>
                </c:pt>
                <c:pt idx="48">
                  <c:v>1913.86879628906</c:v>
                </c:pt>
                <c:pt idx="49">
                  <c:v>1867.78155081276</c:v>
                </c:pt>
                <c:pt idx="50">
                  <c:v>1843.45599517565</c:v>
                </c:pt>
                <c:pt idx="51">
                  <c:v>1824.29623715844</c:v>
                </c:pt>
                <c:pt idx="52">
                  <c:v>1810.84603683937</c:v>
                </c:pt>
                <c:pt idx="53">
                  <c:v>1789.79754256849</c:v>
                </c:pt>
                <c:pt idx="54">
                  <c:v>1765.95668571873</c:v>
                </c:pt>
                <c:pt idx="55">
                  <c:v>1719.540699703</c:v>
                </c:pt>
                <c:pt idx="56">
                  <c:v>1676.1323431115</c:v>
                </c:pt>
                <c:pt idx="57">
                  <c:v>1639.0135680049</c:v>
                </c:pt>
                <c:pt idx="58">
                  <c:v>1622.36953112073</c:v>
                </c:pt>
                <c:pt idx="59">
                  <c:v>1636.92037602353</c:v>
                </c:pt>
                <c:pt idx="60">
                  <c:v>1655.62479532549</c:v>
                </c:pt>
                <c:pt idx="61">
                  <c:v>1650.47488242969</c:v>
                </c:pt>
                <c:pt idx="62">
                  <c:v>1653.54607468147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'VAR08'!$C$1</c:f>
              <c:strCache>
                <c:ptCount val="1"/>
                <c:pt idx="0">
                  <c:v>VAR08realMean_c1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val>
            <c:numRef>
              <c:f>'VAR08'!$C$2:$C$64</c:f>
              <c:numCache>
                <c:formatCode>General</c:formatCode>
                <c:ptCount val="63"/>
                <c:pt idx="0">
                  <c:v>6246.49196850393</c:v>
                </c:pt>
                <c:pt idx="1">
                  <c:v>6236.9181369863</c:v>
                </c:pt>
                <c:pt idx="2">
                  <c:v>6041.69829457364</c:v>
                </c:pt>
                <c:pt idx="3">
                  <c:v>6129.27101019462</c:v>
                </c:pt>
                <c:pt idx="4">
                  <c:v>6733.5404995971</c:v>
                </c:pt>
                <c:pt idx="5">
                  <c:v>6623.78974231088</c:v>
                </c:pt>
                <c:pt idx="6">
                  <c:v>6664.76751484308</c:v>
                </c:pt>
                <c:pt idx="7">
                  <c:v>6669.97861550037</c:v>
                </c:pt>
                <c:pt idx="8">
                  <c:v>7069.3517572892</c:v>
                </c:pt>
                <c:pt idx="9">
                  <c:v>6982.28604717655</c:v>
                </c:pt>
                <c:pt idx="10">
                  <c:v>6567.95953348382</c:v>
                </c:pt>
                <c:pt idx="11">
                  <c:v>6594.8221604448</c:v>
                </c:pt>
                <c:pt idx="12">
                  <c:v>6553.60339920948</c:v>
                </c:pt>
                <c:pt idx="13">
                  <c:v>6295.83873827791</c:v>
                </c:pt>
                <c:pt idx="14">
                  <c:v>6507.15679704797</c:v>
                </c:pt>
                <c:pt idx="15">
                  <c:v>6133.73665250637</c:v>
                </c:pt>
                <c:pt idx="16">
                  <c:v>6320.41526660429</c:v>
                </c:pt>
                <c:pt idx="17">
                  <c:v>5972.58490214352</c:v>
                </c:pt>
                <c:pt idx="18">
                  <c:v>6389.73296859169</c:v>
                </c:pt>
                <c:pt idx="19">
                  <c:v>6283.92330114135</c:v>
                </c:pt>
                <c:pt idx="20">
                  <c:v>6324.80095238095</c:v>
                </c:pt>
                <c:pt idx="21">
                  <c:v>5831.47428232503</c:v>
                </c:pt>
                <c:pt idx="22">
                  <c:v>5866.57328484848</c:v>
                </c:pt>
                <c:pt idx="23">
                  <c:v>5650.93022280471</c:v>
                </c:pt>
                <c:pt idx="24">
                  <c:v>6492.3253053053</c:v>
                </c:pt>
                <c:pt idx="25">
                  <c:v>5776.89516869095</c:v>
                </c:pt>
                <c:pt idx="26">
                  <c:v>6046.51908701854</c:v>
                </c:pt>
                <c:pt idx="27">
                  <c:v>6589.46190728477</c:v>
                </c:pt>
                <c:pt idx="28">
                  <c:v>5783.22448519041</c:v>
                </c:pt>
                <c:pt idx="29">
                  <c:v>6220.48654726368</c:v>
                </c:pt>
                <c:pt idx="30">
                  <c:v>5442.77596072931</c:v>
                </c:pt>
                <c:pt idx="31">
                  <c:v>6171.83110814419</c:v>
                </c:pt>
                <c:pt idx="32">
                  <c:v>5841.32581423401</c:v>
                </c:pt>
                <c:pt idx="33">
                  <c:v>5549.43027579162</c:v>
                </c:pt>
                <c:pt idx="34">
                  <c:v>6589.60158123371</c:v>
                </c:pt>
                <c:pt idx="35">
                  <c:v>5639.60887307236</c:v>
                </c:pt>
                <c:pt idx="36">
                  <c:v>5198.23793357933</c:v>
                </c:pt>
                <c:pt idx="37">
                  <c:v>5185.6504531722</c:v>
                </c:pt>
                <c:pt idx="38">
                  <c:v>5230.58778128285</c:v>
                </c:pt>
                <c:pt idx="39">
                  <c:v>4943.60124330117</c:v>
                </c:pt>
                <c:pt idx="40">
                  <c:v>4571.27117711771</c:v>
                </c:pt>
                <c:pt idx="41">
                  <c:v>4872.23322233104</c:v>
                </c:pt>
                <c:pt idx="42">
                  <c:v>4802.21762237762</c:v>
                </c:pt>
                <c:pt idx="43">
                  <c:v>5227.73434741784</c:v>
                </c:pt>
                <c:pt idx="44">
                  <c:v>5142.94794895168</c:v>
                </c:pt>
                <c:pt idx="45">
                  <c:v>5025.49172413792</c:v>
                </c:pt>
                <c:pt idx="46">
                  <c:v>4874.65919790758</c:v>
                </c:pt>
                <c:pt idx="47">
                  <c:v>5110.11848784878</c:v>
                </c:pt>
                <c:pt idx="48">
                  <c:v>5386.61347708895</c:v>
                </c:pt>
                <c:pt idx="49">
                  <c:v>5316.96014696058</c:v>
                </c:pt>
                <c:pt idx="50">
                  <c:v>5109.14291845493</c:v>
                </c:pt>
                <c:pt idx="51">
                  <c:v>4920.80173228346</c:v>
                </c:pt>
                <c:pt idx="52">
                  <c:v>5106.47697127937</c:v>
                </c:pt>
                <c:pt idx="53">
                  <c:v>4923.91718174539</c:v>
                </c:pt>
                <c:pt idx="54">
                  <c:v>4538.33565217391</c:v>
                </c:pt>
                <c:pt idx="55">
                  <c:v>5490.47457402812</c:v>
                </c:pt>
                <c:pt idx="56">
                  <c:v>5101.08315441783</c:v>
                </c:pt>
                <c:pt idx="57">
                  <c:v>5496.45610008627</c:v>
                </c:pt>
                <c:pt idx="58">
                  <c:v>5314.83591992373</c:v>
                </c:pt>
                <c:pt idx="59">
                  <c:v>5656.09782648401</c:v>
                </c:pt>
                <c:pt idx="60">
                  <c:v>8569.90260954236</c:v>
                </c:pt>
                <c:pt idx="61">
                  <c:v>7979.11999999999</c:v>
                </c:pt>
                <c:pt idx="62">
                  <c:v>8256.22859737639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'VAR08'!$D$1</c:f>
              <c:strCache>
                <c:ptCount val="1"/>
                <c:pt idx="0">
                  <c:v>VAR08learntMean_c1</c:v>
                </c:pt>
              </c:strCache>
            </c:strRef>
          </c:tx>
          <c:spPr>
            <a:ln>
              <a:solidFill>
                <a:schemeClr val="accent2">
                  <a:lumMod val="50000"/>
                </a:schemeClr>
              </a:solidFill>
            </a:ln>
          </c:spPr>
          <c:marker>
            <c:symbol val="none"/>
          </c:marker>
          <c:val>
            <c:numRef>
              <c:f>'VAR08'!$D$2:$D$64</c:f>
              <c:numCache>
                <c:formatCode>General</c:formatCode>
                <c:ptCount val="63"/>
                <c:pt idx="0">
                  <c:v>6252.74948815035</c:v>
                </c:pt>
                <c:pt idx="1">
                  <c:v>6246.93052055434</c:v>
                </c:pt>
                <c:pt idx="2">
                  <c:v>6143.42208645699</c:v>
                </c:pt>
                <c:pt idx="3">
                  <c:v>6140.92390206098</c:v>
                </c:pt>
                <c:pt idx="4">
                  <c:v>6361.07813205634</c:v>
                </c:pt>
                <c:pt idx="5">
                  <c:v>6442.82943012244</c:v>
                </c:pt>
                <c:pt idx="6">
                  <c:v>6502.22944535365</c:v>
                </c:pt>
                <c:pt idx="7">
                  <c:v>6545.52535638447</c:v>
                </c:pt>
                <c:pt idx="8">
                  <c:v>6658.5462572587</c:v>
                </c:pt>
                <c:pt idx="9">
                  <c:v>6728.21294326222</c:v>
                </c:pt>
                <c:pt idx="10">
                  <c:v>6700.94116877608</c:v>
                </c:pt>
                <c:pt idx="11">
                  <c:v>6685.75403778921</c:v>
                </c:pt>
                <c:pt idx="12">
                  <c:v>6666.40762431562</c:v>
                </c:pt>
                <c:pt idx="13">
                  <c:v>6615.5193344861</c:v>
                </c:pt>
                <c:pt idx="14">
                  <c:v>6600.06017945809</c:v>
                </c:pt>
                <c:pt idx="15">
                  <c:v>6543.24606774246</c:v>
                </c:pt>
                <c:pt idx="16">
                  <c:v>6520.01999642446</c:v>
                </c:pt>
                <c:pt idx="17">
                  <c:v>6462.22448432362</c:v>
                </c:pt>
                <c:pt idx="18">
                  <c:v>6453.81998069535</c:v>
                </c:pt>
                <c:pt idx="19">
                  <c:v>6433.43815484321</c:v>
                </c:pt>
                <c:pt idx="20">
                  <c:v>6419.9597996007</c:v>
                </c:pt>
                <c:pt idx="21">
                  <c:v>6366.19873609097</c:v>
                </c:pt>
                <c:pt idx="22">
                  <c:v>6316.38792713322</c:v>
                </c:pt>
                <c:pt idx="23">
                  <c:v>6254.34865126456</c:v>
                </c:pt>
                <c:pt idx="24">
                  <c:v>6272.84044139434</c:v>
                </c:pt>
                <c:pt idx="25">
                  <c:v>6226.96352791638</c:v>
                </c:pt>
                <c:pt idx="26">
                  <c:v>6209.48446152308</c:v>
                </c:pt>
                <c:pt idx="27">
                  <c:v>6232.35585464405</c:v>
                </c:pt>
                <c:pt idx="28">
                  <c:v>6192.8757949922</c:v>
                </c:pt>
                <c:pt idx="29">
                  <c:v>6187.70849879124</c:v>
                </c:pt>
                <c:pt idx="30">
                  <c:v>6123.79715811503</c:v>
                </c:pt>
                <c:pt idx="31">
                  <c:v>6118.1369942746</c:v>
                </c:pt>
                <c:pt idx="32">
                  <c:v>6082.79629414085</c:v>
                </c:pt>
                <c:pt idx="33">
                  <c:v>6021.9051262845</c:v>
                </c:pt>
                <c:pt idx="34">
                  <c:v>6075.13228101022</c:v>
                </c:pt>
                <c:pt idx="35">
                  <c:v>6038.17345739616</c:v>
                </c:pt>
                <c:pt idx="36">
                  <c:v>5977.08165248759</c:v>
                </c:pt>
                <c:pt idx="37">
                  <c:v>5904.81637588829</c:v>
                </c:pt>
                <c:pt idx="38">
                  <c:v>5844.6462768325</c:v>
                </c:pt>
                <c:pt idx="39">
                  <c:v>5764.0898403013</c:v>
                </c:pt>
                <c:pt idx="40">
                  <c:v>5662.38702648137</c:v>
                </c:pt>
                <c:pt idx="41">
                  <c:v>5583.29306004227</c:v>
                </c:pt>
                <c:pt idx="42">
                  <c:v>5513.00892217103</c:v>
                </c:pt>
                <c:pt idx="43">
                  <c:v>5479.59128194535</c:v>
                </c:pt>
                <c:pt idx="44">
                  <c:v>5444.32773758244</c:v>
                </c:pt>
                <c:pt idx="45">
                  <c:v>5396.32081953594</c:v>
                </c:pt>
                <c:pt idx="46">
                  <c:v>5339.41717814542</c:v>
                </c:pt>
                <c:pt idx="47">
                  <c:v>5303.8644701584</c:v>
                </c:pt>
                <c:pt idx="48">
                  <c:v>5293.18074949936</c:v>
                </c:pt>
                <c:pt idx="49">
                  <c:v>5279.13247936816</c:v>
                </c:pt>
                <c:pt idx="50">
                  <c:v>5257.76958290239</c:v>
                </c:pt>
                <c:pt idx="51">
                  <c:v>5227.02066595155</c:v>
                </c:pt>
                <c:pt idx="52">
                  <c:v>5213.81345938492</c:v>
                </c:pt>
                <c:pt idx="53">
                  <c:v>5184.90588625804</c:v>
                </c:pt>
                <c:pt idx="54">
                  <c:v>5132.54899294065</c:v>
                </c:pt>
                <c:pt idx="55">
                  <c:v>5136.65037725262</c:v>
                </c:pt>
                <c:pt idx="56">
                  <c:v>5116.64337438009</c:v>
                </c:pt>
                <c:pt idx="57">
                  <c:v>5122.97897802431</c:v>
                </c:pt>
                <c:pt idx="58">
                  <c:v>5125.68940273764</c:v>
                </c:pt>
                <c:pt idx="59">
                  <c:v>5157.6018900525</c:v>
                </c:pt>
                <c:pt idx="60">
                  <c:v>5284.18241347674</c:v>
                </c:pt>
                <c:pt idx="61">
                  <c:v>5369.10264133651</c:v>
                </c:pt>
                <c:pt idx="62">
                  <c:v>5437.62253200512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3912184"/>
        <c:axId val="-2132602776"/>
      </c:lineChart>
      <c:lineChart>
        <c:grouping val="standard"/>
        <c:varyColors val="0"/>
        <c:ser>
          <c:idx val="4"/>
          <c:order val="4"/>
          <c:tx>
            <c:strRef>
              <c:f>'VAR08'!$E$1</c:f>
              <c:strCache>
                <c:ptCount val="1"/>
                <c:pt idx="0">
                  <c:v>meanH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'VAR08'!$E$2:$E$64</c:f>
              <c:numCache>
                <c:formatCode>General</c:formatCode>
                <c:ptCount val="63"/>
                <c:pt idx="0">
                  <c:v>12.3727342367393</c:v>
                </c:pt>
                <c:pt idx="1">
                  <c:v>12.2606455576299</c:v>
                </c:pt>
                <c:pt idx="2">
                  <c:v>12.2198419659493</c:v>
                </c:pt>
                <c:pt idx="3">
                  <c:v>12.1723228435375</c:v>
                </c:pt>
                <c:pt idx="4">
                  <c:v>12.0813346827614</c:v>
                </c:pt>
                <c:pt idx="5">
                  <c:v>12.0218454138144</c:v>
                </c:pt>
                <c:pt idx="6">
                  <c:v>11.9415374728709</c:v>
                </c:pt>
                <c:pt idx="7">
                  <c:v>11.9960204421273</c:v>
                </c:pt>
                <c:pt idx="8">
                  <c:v>12.1191802361103</c:v>
                </c:pt>
                <c:pt idx="9">
                  <c:v>12.3270018336938</c:v>
                </c:pt>
                <c:pt idx="10">
                  <c:v>12.6722391008093</c:v>
                </c:pt>
                <c:pt idx="11">
                  <c:v>13.0681647922396</c:v>
                </c:pt>
                <c:pt idx="12">
                  <c:v>13.2675069453733</c:v>
                </c:pt>
                <c:pt idx="13">
                  <c:v>13.4038122238806</c:v>
                </c:pt>
                <c:pt idx="14">
                  <c:v>13.377741409372</c:v>
                </c:pt>
                <c:pt idx="15">
                  <c:v>13.3921299715846</c:v>
                </c:pt>
                <c:pt idx="16">
                  <c:v>13.4391482758109</c:v>
                </c:pt>
                <c:pt idx="17">
                  <c:v>13.8701460024924</c:v>
                </c:pt>
                <c:pt idx="18">
                  <c:v>14.3953014729039</c:v>
                </c:pt>
                <c:pt idx="19">
                  <c:v>15.0130960089827</c:v>
                </c:pt>
                <c:pt idx="20">
                  <c:v>15.9399328677834</c:v>
                </c:pt>
                <c:pt idx="21">
                  <c:v>16.8124673946458</c:v>
                </c:pt>
                <c:pt idx="22">
                  <c:v>17.9199347700452</c:v>
                </c:pt>
                <c:pt idx="23">
                  <c:v>18.9181816984489</c:v>
                </c:pt>
                <c:pt idx="24">
                  <c:v>19.6669239762854</c:v>
                </c:pt>
                <c:pt idx="25">
                  <c:v>20.4419576684724</c:v>
                </c:pt>
                <c:pt idx="26">
                  <c:v>20.8966828494961</c:v>
                </c:pt>
                <c:pt idx="27">
                  <c:v>21.644273922623</c:v>
                </c:pt>
                <c:pt idx="28">
                  <c:v>22.3422329289853</c:v>
                </c:pt>
                <c:pt idx="29">
                  <c:v>23.1732059492631</c:v>
                </c:pt>
                <c:pt idx="30">
                  <c:v>24.0771566408905</c:v>
                </c:pt>
                <c:pt idx="31">
                  <c:v>24.9037385707467</c:v>
                </c:pt>
                <c:pt idx="32">
                  <c:v>25.9837102999633</c:v>
                </c:pt>
                <c:pt idx="33">
                  <c:v>26.8321319069113</c:v>
                </c:pt>
                <c:pt idx="34">
                  <c:v>27.4275210210666</c:v>
                </c:pt>
                <c:pt idx="35">
                  <c:v>27.7753432767013</c:v>
                </c:pt>
                <c:pt idx="36">
                  <c:v>27.9141578135594</c:v>
                </c:pt>
                <c:pt idx="37">
                  <c:v>28.355460098743</c:v>
                </c:pt>
                <c:pt idx="38">
                  <c:v>28.8211992040822</c:v>
                </c:pt>
                <c:pt idx="39">
                  <c:v>29.503798499091</c:v>
                </c:pt>
                <c:pt idx="40">
                  <c:v>30.2017531854665</c:v>
                </c:pt>
                <c:pt idx="41">
                  <c:v>30.8963019194428</c:v>
                </c:pt>
                <c:pt idx="42">
                  <c:v>31.2992459252422</c:v>
                </c:pt>
                <c:pt idx="43">
                  <c:v>31.7510344655646</c:v>
                </c:pt>
                <c:pt idx="44">
                  <c:v>32.0953396260856</c:v>
                </c:pt>
                <c:pt idx="45">
                  <c:v>32.6741838008869</c:v>
                </c:pt>
                <c:pt idx="46">
                  <c:v>33.2712035978429</c:v>
                </c:pt>
                <c:pt idx="47">
                  <c:v>33.9762960516845</c:v>
                </c:pt>
                <c:pt idx="48">
                  <c:v>34.6376872582364</c:v>
                </c:pt>
                <c:pt idx="49">
                  <c:v>35.2957682469698</c:v>
                </c:pt>
                <c:pt idx="50">
                  <c:v>35.6491209700487</c:v>
                </c:pt>
                <c:pt idx="51">
                  <c:v>35.9341763959961</c:v>
                </c:pt>
                <c:pt idx="52">
                  <c:v>36.1336295656333</c:v>
                </c:pt>
                <c:pt idx="53">
                  <c:v>36.4510754844354</c:v>
                </c:pt>
                <c:pt idx="54">
                  <c:v>36.8194787041289</c:v>
                </c:pt>
                <c:pt idx="55">
                  <c:v>37.5060910854099</c:v>
                </c:pt>
                <c:pt idx="56">
                  <c:v>38.1568945314901</c:v>
                </c:pt>
                <c:pt idx="57">
                  <c:v>38.7081063117491</c:v>
                </c:pt>
                <c:pt idx="58">
                  <c:v>38.9568583390156</c:v>
                </c:pt>
                <c:pt idx="59">
                  <c:v>38.7270375920165</c:v>
                </c:pt>
                <c:pt idx="60">
                  <c:v>38.4051426161241</c:v>
                </c:pt>
                <c:pt idx="61">
                  <c:v>38.4641390243947</c:v>
                </c:pt>
                <c:pt idx="62">
                  <c:v>38.3997009776881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1651800"/>
        <c:axId val="-2131877304"/>
      </c:lineChart>
      <c:catAx>
        <c:axId val="-213391218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2602776"/>
        <c:crosses val="autoZero"/>
        <c:auto val="1"/>
        <c:lblAlgn val="ctr"/>
        <c:lblOffset val="100"/>
        <c:noMultiLvlLbl val="0"/>
      </c:catAx>
      <c:valAx>
        <c:axId val="-2132602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3912184"/>
        <c:crosses val="autoZero"/>
        <c:crossBetween val="between"/>
      </c:valAx>
      <c:valAx>
        <c:axId val="-213187730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-2131651800"/>
        <c:crosses val="max"/>
        <c:crossBetween val="between"/>
      </c:valAx>
      <c:catAx>
        <c:axId val="-2131651800"/>
        <c:scaling>
          <c:orientation val="minMax"/>
        </c:scaling>
        <c:delete val="1"/>
        <c:axPos val="b"/>
        <c:majorTickMark val="out"/>
        <c:minorTickMark val="none"/>
        <c:tickLblPos val="nextTo"/>
        <c:crossAx val="-2131877304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spPr>
        <a:ln>
          <a:solidFill>
            <a:schemeClr val="accent5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allLocalH!$A$1</c:f>
              <c:strCache>
                <c:ptCount val="1"/>
                <c:pt idx="0">
                  <c:v>meanHVAR01</c:v>
                </c:pt>
              </c:strCache>
            </c:strRef>
          </c:tx>
          <c:marker>
            <c:symbol val="none"/>
          </c:marker>
          <c:val>
            <c:numRef>
              <c:f>allLocalH!$A$2:$A$64</c:f>
              <c:numCache>
                <c:formatCode>General</c:formatCode>
                <c:ptCount val="63"/>
                <c:pt idx="0">
                  <c:v>12.3726630301065</c:v>
                </c:pt>
                <c:pt idx="1">
                  <c:v>12.2483541319368</c:v>
                </c:pt>
                <c:pt idx="2">
                  <c:v>12.2123482340644</c:v>
                </c:pt>
                <c:pt idx="3">
                  <c:v>12.2485069224452</c:v>
                </c:pt>
                <c:pt idx="4">
                  <c:v>12.3840316916315</c:v>
                </c:pt>
                <c:pt idx="5">
                  <c:v>12.5825574915113</c:v>
                </c:pt>
                <c:pt idx="6">
                  <c:v>12.8687797371831</c:v>
                </c:pt>
                <c:pt idx="7">
                  <c:v>13.2494225609526</c:v>
                </c:pt>
                <c:pt idx="8">
                  <c:v>13.574265377079</c:v>
                </c:pt>
                <c:pt idx="9">
                  <c:v>13.9089474978594</c:v>
                </c:pt>
                <c:pt idx="10">
                  <c:v>14.5154898244018</c:v>
                </c:pt>
                <c:pt idx="11">
                  <c:v>15.0754847644058</c:v>
                </c:pt>
                <c:pt idx="12">
                  <c:v>15.5543655213687</c:v>
                </c:pt>
                <c:pt idx="13">
                  <c:v>15.9586398543972</c:v>
                </c:pt>
                <c:pt idx="14">
                  <c:v>16.3240403969058</c:v>
                </c:pt>
                <c:pt idx="15">
                  <c:v>16.6030031532535</c:v>
                </c:pt>
                <c:pt idx="16">
                  <c:v>16.9182581933265</c:v>
                </c:pt>
                <c:pt idx="17">
                  <c:v>17.1859170517195</c:v>
                </c:pt>
                <c:pt idx="18">
                  <c:v>17.4483436732394</c:v>
                </c:pt>
                <c:pt idx="19">
                  <c:v>17.8024921703359</c:v>
                </c:pt>
                <c:pt idx="20">
                  <c:v>17.8693871300035</c:v>
                </c:pt>
                <c:pt idx="21">
                  <c:v>18.1640104494658</c:v>
                </c:pt>
                <c:pt idx="22">
                  <c:v>18.2122902627617</c:v>
                </c:pt>
                <c:pt idx="23">
                  <c:v>18.3603187073711</c:v>
                </c:pt>
                <c:pt idx="24">
                  <c:v>18.5206616175098</c:v>
                </c:pt>
                <c:pt idx="25">
                  <c:v>18.894475954971</c:v>
                </c:pt>
                <c:pt idx="26">
                  <c:v>19.2266221929979</c:v>
                </c:pt>
                <c:pt idx="27">
                  <c:v>19.6653575641621</c:v>
                </c:pt>
                <c:pt idx="28">
                  <c:v>20.0621251110349</c:v>
                </c:pt>
                <c:pt idx="29">
                  <c:v>20.4975882007006</c:v>
                </c:pt>
                <c:pt idx="30">
                  <c:v>20.8691331560689</c:v>
                </c:pt>
                <c:pt idx="31">
                  <c:v>21.3227607743527</c:v>
                </c:pt>
                <c:pt idx="32">
                  <c:v>21.5377786588334</c:v>
                </c:pt>
                <c:pt idx="33">
                  <c:v>21.667550002318</c:v>
                </c:pt>
                <c:pt idx="34">
                  <c:v>22.15376397689</c:v>
                </c:pt>
                <c:pt idx="35">
                  <c:v>22.3992242337705</c:v>
                </c:pt>
                <c:pt idx="36">
                  <c:v>22.5604777694676</c:v>
                </c:pt>
                <c:pt idx="37">
                  <c:v>22.6229091198268</c:v>
                </c:pt>
                <c:pt idx="38">
                  <c:v>22.5946563938404</c:v>
                </c:pt>
                <c:pt idx="39">
                  <c:v>22.4444493188412</c:v>
                </c:pt>
                <c:pt idx="40">
                  <c:v>22.4234365067797</c:v>
                </c:pt>
                <c:pt idx="41">
                  <c:v>22.3654811109451</c:v>
                </c:pt>
                <c:pt idx="42">
                  <c:v>22.5201301195747</c:v>
                </c:pt>
                <c:pt idx="43">
                  <c:v>22.859221544905</c:v>
                </c:pt>
                <c:pt idx="44">
                  <c:v>23.6673913541852</c:v>
                </c:pt>
                <c:pt idx="45">
                  <c:v>24.1038176900145</c:v>
                </c:pt>
                <c:pt idx="46">
                  <c:v>25.1892883923289</c:v>
                </c:pt>
                <c:pt idx="47">
                  <c:v>25.8224583262726</c:v>
                </c:pt>
                <c:pt idx="48">
                  <c:v>26.3030421093838</c:v>
                </c:pt>
                <c:pt idx="49">
                  <c:v>26.654768484801</c:v>
                </c:pt>
                <c:pt idx="50">
                  <c:v>27.0094735994811</c:v>
                </c:pt>
                <c:pt idx="51">
                  <c:v>26.9230537534948</c:v>
                </c:pt>
                <c:pt idx="52">
                  <c:v>26.8880942081383</c:v>
                </c:pt>
                <c:pt idx="53">
                  <c:v>26.8483415439142</c:v>
                </c:pt>
                <c:pt idx="54">
                  <c:v>26.824764052724</c:v>
                </c:pt>
                <c:pt idx="55">
                  <c:v>26.8541921956044</c:v>
                </c:pt>
                <c:pt idx="56">
                  <c:v>26.8744953609814</c:v>
                </c:pt>
                <c:pt idx="57">
                  <c:v>26.9934100518881</c:v>
                </c:pt>
                <c:pt idx="58">
                  <c:v>27.1435393694339</c:v>
                </c:pt>
                <c:pt idx="59">
                  <c:v>27.3042986846877</c:v>
                </c:pt>
                <c:pt idx="60">
                  <c:v>27.5095128219685</c:v>
                </c:pt>
                <c:pt idx="61">
                  <c:v>27.7422710328843</c:v>
                </c:pt>
                <c:pt idx="62">
                  <c:v>27.9638842171054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allLocalH!$B$1</c:f>
              <c:strCache>
                <c:ptCount val="1"/>
                <c:pt idx="0">
                  <c:v>meanHVAR02</c:v>
                </c:pt>
              </c:strCache>
            </c:strRef>
          </c:tx>
          <c:marker>
            <c:symbol val="none"/>
          </c:marker>
          <c:val>
            <c:numRef>
              <c:f>allLocalH!$B$2:$B$64</c:f>
              <c:numCache>
                <c:formatCode>General</c:formatCode>
                <c:ptCount val="63"/>
                <c:pt idx="0">
                  <c:v>12.3727255631133</c:v>
                </c:pt>
                <c:pt idx="1">
                  <c:v>12.2868537829183</c:v>
                </c:pt>
                <c:pt idx="2">
                  <c:v>12.6052161457714</c:v>
                </c:pt>
                <c:pt idx="3">
                  <c:v>12.2016874619495</c:v>
                </c:pt>
                <c:pt idx="4">
                  <c:v>12.0687211882812</c:v>
                </c:pt>
                <c:pt idx="5">
                  <c:v>12.1783435064442</c:v>
                </c:pt>
                <c:pt idx="6">
                  <c:v>12.1479717304423</c:v>
                </c:pt>
                <c:pt idx="7">
                  <c:v>12.450797984288</c:v>
                </c:pt>
                <c:pt idx="8">
                  <c:v>12.428840187893</c:v>
                </c:pt>
                <c:pt idx="9">
                  <c:v>12.3855999414289</c:v>
                </c:pt>
                <c:pt idx="10">
                  <c:v>12.8958490661619</c:v>
                </c:pt>
                <c:pt idx="11">
                  <c:v>12.6863174538731</c:v>
                </c:pt>
                <c:pt idx="12">
                  <c:v>13.7132323174897</c:v>
                </c:pt>
                <c:pt idx="13">
                  <c:v>12.8267350689796</c:v>
                </c:pt>
                <c:pt idx="14">
                  <c:v>12.1684542560588</c:v>
                </c:pt>
                <c:pt idx="15">
                  <c:v>12.5784301557391</c:v>
                </c:pt>
                <c:pt idx="16">
                  <c:v>11.9080664374556</c:v>
                </c:pt>
                <c:pt idx="17">
                  <c:v>11.349790671777</c:v>
                </c:pt>
                <c:pt idx="18">
                  <c:v>10.9665380093336</c:v>
                </c:pt>
                <c:pt idx="19">
                  <c:v>10.8526791246835</c:v>
                </c:pt>
                <c:pt idx="20">
                  <c:v>10.8396958478869</c:v>
                </c:pt>
                <c:pt idx="21">
                  <c:v>10.7298571660529</c:v>
                </c:pt>
                <c:pt idx="22">
                  <c:v>11.2005598039997</c:v>
                </c:pt>
                <c:pt idx="23">
                  <c:v>10.9143883352792</c:v>
                </c:pt>
                <c:pt idx="24">
                  <c:v>10.7051328396076</c:v>
                </c:pt>
                <c:pt idx="25">
                  <c:v>10.5914334165577</c:v>
                </c:pt>
                <c:pt idx="26">
                  <c:v>10.600963065317</c:v>
                </c:pt>
                <c:pt idx="27">
                  <c:v>10.8971130868639</c:v>
                </c:pt>
                <c:pt idx="28">
                  <c:v>11.1769345056164</c:v>
                </c:pt>
                <c:pt idx="29">
                  <c:v>11.3411145892466</c:v>
                </c:pt>
                <c:pt idx="30">
                  <c:v>11.3931816042031</c:v>
                </c:pt>
                <c:pt idx="31">
                  <c:v>11.4051248010084</c:v>
                </c:pt>
                <c:pt idx="32">
                  <c:v>11.1913631878487</c:v>
                </c:pt>
                <c:pt idx="33">
                  <c:v>11.7210434180165</c:v>
                </c:pt>
                <c:pt idx="34">
                  <c:v>12.5041258432693</c:v>
                </c:pt>
                <c:pt idx="35">
                  <c:v>13.5048368291832</c:v>
                </c:pt>
                <c:pt idx="36">
                  <c:v>15.0158500514701</c:v>
                </c:pt>
                <c:pt idx="37">
                  <c:v>15.333362456955</c:v>
                </c:pt>
                <c:pt idx="38">
                  <c:v>16.520406042958</c:v>
                </c:pt>
                <c:pt idx="39">
                  <c:v>16.5214538744365</c:v>
                </c:pt>
                <c:pt idx="40">
                  <c:v>16.6018178402216</c:v>
                </c:pt>
                <c:pt idx="41">
                  <c:v>15.5589246021006</c:v>
                </c:pt>
                <c:pt idx="42">
                  <c:v>15.4300032044191</c:v>
                </c:pt>
                <c:pt idx="43">
                  <c:v>16.0086019941658</c:v>
                </c:pt>
                <c:pt idx="44">
                  <c:v>17.1833202004687</c:v>
                </c:pt>
                <c:pt idx="45">
                  <c:v>17.9207011035761</c:v>
                </c:pt>
                <c:pt idx="46">
                  <c:v>19.5323639664056</c:v>
                </c:pt>
                <c:pt idx="47">
                  <c:v>20.0807548549193</c:v>
                </c:pt>
                <c:pt idx="48">
                  <c:v>19.1759624000975</c:v>
                </c:pt>
                <c:pt idx="49">
                  <c:v>17.8201995987643</c:v>
                </c:pt>
                <c:pt idx="50">
                  <c:v>17.9473072074481</c:v>
                </c:pt>
                <c:pt idx="51">
                  <c:v>18.3987345794263</c:v>
                </c:pt>
                <c:pt idx="52">
                  <c:v>19.1370434409554</c:v>
                </c:pt>
                <c:pt idx="53">
                  <c:v>18.7832825402883</c:v>
                </c:pt>
                <c:pt idx="54">
                  <c:v>19.5904518666754</c:v>
                </c:pt>
                <c:pt idx="55">
                  <c:v>18.1216242043219</c:v>
                </c:pt>
                <c:pt idx="56">
                  <c:v>17.6264433154989</c:v>
                </c:pt>
                <c:pt idx="57">
                  <c:v>15.5603922680652</c:v>
                </c:pt>
                <c:pt idx="58">
                  <c:v>16.2722753007748</c:v>
                </c:pt>
                <c:pt idx="59">
                  <c:v>15.7255519163415</c:v>
                </c:pt>
                <c:pt idx="60">
                  <c:v>16.602158336</c:v>
                </c:pt>
                <c:pt idx="61">
                  <c:v>16.7042898705155</c:v>
                </c:pt>
                <c:pt idx="62">
                  <c:v>17.6989959473944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allLocalH!$C$1</c:f>
              <c:strCache>
                <c:ptCount val="1"/>
                <c:pt idx="0">
                  <c:v>meanHVAR03</c:v>
                </c:pt>
              </c:strCache>
            </c:strRef>
          </c:tx>
          <c:marker>
            <c:symbol val="none"/>
          </c:marker>
          <c:val>
            <c:numRef>
              <c:f>allLocalH!$C$2:$C$64</c:f>
              <c:numCache>
                <c:formatCode>General</c:formatCode>
                <c:ptCount val="63"/>
                <c:pt idx="0">
                  <c:v>12.3727336669716</c:v>
                </c:pt>
                <c:pt idx="1">
                  <c:v>12.2281485145033</c:v>
                </c:pt>
                <c:pt idx="2">
                  <c:v>12.1457799339327</c:v>
                </c:pt>
                <c:pt idx="3">
                  <c:v>12.961371222256</c:v>
                </c:pt>
                <c:pt idx="4">
                  <c:v>14.2160442943031</c:v>
                </c:pt>
                <c:pt idx="5">
                  <c:v>13.9783735083857</c:v>
                </c:pt>
                <c:pt idx="6">
                  <c:v>13.5994283273256</c:v>
                </c:pt>
                <c:pt idx="7">
                  <c:v>12.6403817317021</c:v>
                </c:pt>
                <c:pt idx="8">
                  <c:v>12.1385828991094</c:v>
                </c:pt>
                <c:pt idx="9">
                  <c:v>11.7603425149119</c:v>
                </c:pt>
                <c:pt idx="10">
                  <c:v>11.2401738519318</c:v>
                </c:pt>
                <c:pt idx="11">
                  <c:v>11.2764073634732</c:v>
                </c:pt>
                <c:pt idx="12">
                  <c:v>10.4148114332358</c:v>
                </c:pt>
                <c:pt idx="13">
                  <c:v>11.5513148566168</c:v>
                </c:pt>
                <c:pt idx="14">
                  <c:v>12.9403112387313</c:v>
                </c:pt>
                <c:pt idx="15">
                  <c:v>12.5380184237994</c:v>
                </c:pt>
                <c:pt idx="16">
                  <c:v>13.9678647919492</c:v>
                </c:pt>
                <c:pt idx="17">
                  <c:v>14.6746081747681</c:v>
                </c:pt>
                <c:pt idx="18">
                  <c:v>15.1388577149469</c:v>
                </c:pt>
                <c:pt idx="19">
                  <c:v>14.4209389856781</c:v>
                </c:pt>
                <c:pt idx="20">
                  <c:v>13.6587170873162</c:v>
                </c:pt>
                <c:pt idx="21">
                  <c:v>13.5197176523737</c:v>
                </c:pt>
                <c:pt idx="22">
                  <c:v>12.2718736830001</c:v>
                </c:pt>
                <c:pt idx="23">
                  <c:v>13.463323283984</c:v>
                </c:pt>
                <c:pt idx="24">
                  <c:v>14.8953103069403</c:v>
                </c:pt>
                <c:pt idx="25">
                  <c:v>16.0745984843544</c:v>
                </c:pt>
                <c:pt idx="26">
                  <c:v>17.5666767546945</c:v>
                </c:pt>
                <c:pt idx="27">
                  <c:v>18.9583000581095</c:v>
                </c:pt>
                <c:pt idx="28">
                  <c:v>19.1324231275947</c:v>
                </c:pt>
                <c:pt idx="29">
                  <c:v>18.2101651324149</c:v>
                </c:pt>
                <c:pt idx="30">
                  <c:v>17.3700680799506</c:v>
                </c:pt>
                <c:pt idx="31">
                  <c:v>16.9348597469834</c:v>
                </c:pt>
                <c:pt idx="32">
                  <c:v>16.2597978746421</c:v>
                </c:pt>
                <c:pt idx="33">
                  <c:v>18.0317056465705</c:v>
                </c:pt>
                <c:pt idx="34">
                  <c:v>20.0178859717901</c:v>
                </c:pt>
                <c:pt idx="35">
                  <c:v>21.5940468491196</c:v>
                </c:pt>
                <c:pt idx="36">
                  <c:v>23.0421890336869</c:v>
                </c:pt>
                <c:pt idx="37">
                  <c:v>22.2811804574306</c:v>
                </c:pt>
                <c:pt idx="38">
                  <c:v>22.7164920384591</c:v>
                </c:pt>
                <c:pt idx="39">
                  <c:v>21.7223587771415</c:v>
                </c:pt>
                <c:pt idx="40">
                  <c:v>21.236554187821</c:v>
                </c:pt>
                <c:pt idx="41">
                  <c:v>20.1036178195958</c:v>
                </c:pt>
                <c:pt idx="42">
                  <c:v>20.3990886041174</c:v>
                </c:pt>
                <c:pt idx="43">
                  <c:v>21.2129200606655</c:v>
                </c:pt>
                <c:pt idx="44">
                  <c:v>22.3660954059309</c:v>
                </c:pt>
                <c:pt idx="45">
                  <c:v>22.4010705129373</c:v>
                </c:pt>
                <c:pt idx="46">
                  <c:v>22.6858134463355</c:v>
                </c:pt>
                <c:pt idx="47">
                  <c:v>22.251873253454</c:v>
                </c:pt>
                <c:pt idx="48">
                  <c:v>21.0750866658884</c:v>
                </c:pt>
                <c:pt idx="49">
                  <c:v>20.2878594840917</c:v>
                </c:pt>
                <c:pt idx="50">
                  <c:v>20.7562300874412</c:v>
                </c:pt>
                <c:pt idx="51">
                  <c:v>21.8358511676564</c:v>
                </c:pt>
                <c:pt idx="52">
                  <c:v>22.4888629660214</c:v>
                </c:pt>
                <c:pt idx="53">
                  <c:v>21.6883555649425</c:v>
                </c:pt>
                <c:pt idx="54">
                  <c:v>21.4737629756918</c:v>
                </c:pt>
                <c:pt idx="55">
                  <c:v>19.8203793672506</c:v>
                </c:pt>
                <c:pt idx="56">
                  <c:v>18.6133551094916</c:v>
                </c:pt>
                <c:pt idx="57">
                  <c:v>17.338679443647</c:v>
                </c:pt>
                <c:pt idx="58">
                  <c:v>18.7558567957802</c:v>
                </c:pt>
                <c:pt idx="59">
                  <c:v>18.9676116087461</c:v>
                </c:pt>
                <c:pt idx="60">
                  <c:v>20.224820391327</c:v>
                </c:pt>
                <c:pt idx="61">
                  <c:v>20.034770903262</c:v>
                </c:pt>
                <c:pt idx="62">
                  <c:v>20.1611579646131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allLocalH!$D$1</c:f>
              <c:strCache>
                <c:ptCount val="1"/>
                <c:pt idx="0">
                  <c:v>meanHVAR04</c:v>
                </c:pt>
              </c:strCache>
            </c:strRef>
          </c:tx>
          <c:marker>
            <c:symbol val="none"/>
          </c:marker>
          <c:val>
            <c:numRef>
              <c:f>allLocalH!$D$2:$D$64</c:f>
              <c:numCache>
                <c:formatCode>General</c:formatCode>
                <c:ptCount val="63"/>
                <c:pt idx="0">
                  <c:v>12.3726989223976</c:v>
                </c:pt>
                <c:pt idx="1">
                  <c:v>12.2156563604192</c:v>
                </c:pt>
                <c:pt idx="2">
                  <c:v>12.1569275595876</c:v>
                </c:pt>
                <c:pt idx="3">
                  <c:v>12.3891213706222</c:v>
                </c:pt>
                <c:pt idx="4">
                  <c:v>13.1934339715022</c:v>
                </c:pt>
                <c:pt idx="5">
                  <c:v>14.8071877737604</c:v>
                </c:pt>
                <c:pt idx="6">
                  <c:v>16.5052375272723</c:v>
                </c:pt>
                <c:pt idx="7">
                  <c:v>16.9091101518198</c:v>
                </c:pt>
                <c:pt idx="8">
                  <c:v>16.980935679152</c:v>
                </c:pt>
                <c:pt idx="9">
                  <c:v>16.6816055077618</c:v>
                </c:pt>
                <c:pt idx="10">
                  <c:v>16.9151363857449</c:v>
                </c:pt>
                <c:pt idx="11">
                  <c:v>16.9335013240898</c:v>
                </c:pt>
                <c:pt idx="12">
                  <c:v>17.3846143855808</c:v>
                </c:pt>
                <c:pt idx="13">
                  <c:v>18.2754246637913</c:v>
                </c:pt>
                <c:pt idx="14">
                  <c:v>20.2324482855908</c:v>
                </c:pt>
                <c:pt idx="15">
                  <c:v>22.3658620745787</c:v>
                </c:pt>
                <c:pt idx="16">
                  <c:v>24.64909182575</c:v>
                </c:pt>
                <c:pt idx="17">
                  <c:v>25.2642454682316</c:v>
                </c:pt>
                <c:pt idx="18">
                  <c:v>25.2731237618614</c:v>
                </c:pt>
                <c:pt idx="19">
                  <c:v>24.7293111996038</c:v>
                </c:pt>
                <c:pt idx="20">
                  <c:v>23.4965902073181</c:v>
                </c:pt>
                <c:pt idx="21">
                  <c:v>22.1314541907318</c:v>
                </c:pt>
                <c:pt idx="22">
                  <c:v>20.6488584769459</c:v>
                </c:pt>
                <c:pt idx="23">
                  <c:v>19.7935037208591</c:v>
                </c:pt>
                <c:pt idx="24">
                  <c:v>19.9396517525813</c:v>
                </c:pt>
                <c:pt idx="25">
                  <c:v>20.701368016668</c:v>
                </c:pt>
                <c:pt idx="26">
                  <c:v>21.6516171582587</c:v>
                </c:pt>
                <c:pt idx="27">
                  <c:v>21.997302657468</c:v>
                </c:pt>
                <c:pt idx="28">
                  <c:v>21.8792648803441</c:v>
                </c:pt>
                <c:pt idx="29">
                  <c:v>20.908292010402</c:v>
                </c:pt>
                <c:pt idx="30">
                  <c:v>19.0606273373913</c:v>
                </c:pt>
                <c:pt idx="31">
                  <c:v>17.33168502209</c:v>
                </c:pt>
                <c:pt idx="32">
                  <c:v>15.4201806360577</c:v>
                </c:pt>
                <c:pt idx="33">
                  <c:v>14.7893620261074</c:v>
                </c:pt>
                <c:pt idx="34">
                  <c:v>15.4280806935145</c:v>
                </c:pt>
                <c:pt idx="35">
                  <c:v>16.3643643639559</c:v>
                </c:pt>
                <c:pt idx="36">
                  <c:v>17.7341753270264</c:v>
                </c:pt>
                <c:pt idx="37">
                  <c:v>17.7795935471145</c:v>
                </c:pt>
                <c:pt idx="38">
                  <c:v>17.7120017354655</c:v>
                </c:pt>
                <c:pt idx="39">
                  <c:v>16.5172731786764</c:v>
                </c:pt>
                <c:pt idx="40">
                  <c:v>15.2795941745668</c:v>
                </c:pt>
                <c:pt idx="41">
                  <c:v>14.0117324229249</c:v>
                </c:pt>
                <c:pt idx="42">
                  <c:v>13.4605369493228</c:v>
                </c:pt>
                <c:pt idx="43">
                  <c:v>14.7107208996299</c:v>
                </c:pt>
                <c:pt idx="44">
                  <c:v>16.0780074437327</c:v>
                </c:pt>
                <c:pt idx="45">
                  <c:v>16.7177423758951</c:v>
                </c:pt>
                <c:pt idx="46">
                  <c:v>16.9632764243311</c:v>
                </c:pt>
                <c:pt idx="47">
                  <c:v>15.5893456548728</c:v>
                </c:pt>
                <c:pt idx="48">
                  <c:v>13.9424507511255</c:v>
                </c:pt>
                <c:pt idx="49">
                  <c:v>12.7040252478966</c:v>
                </c:pt>
                <c:pt idx="50">
                  <c:v>11.6650592911892</c:v>
                </c:pt>
                <c:pt idx="51">
                  <c:v>12.7228354104843</c:v>
                </c:pt>
                <c:pt idx="52">
                  <c:v>13.800845331764</c:v>
                </c:pt>
                <c:pt idx="53">
                  <c:v>13.8616284462869</c:v>
                </c:pt>
                <c:pt idx="54">
                  <c:v>13.11550835432</c:v>
                </c:pt>
                <c:pt idx="55">
                  <c:v>11.1010639023004</c:v>
                </c:pt>
                <c:pt idx="56">
                  <c:v>8.48703687785423</c:v>
                </c:pt>
                <c:pt idx="57">
                  <c:v>5.84977118518818</c:v>
                </c:pt>
                <c:pt idx="58">
                  <c:v>4.14158755277318</c:v>
                </c:pt>
                <c:pt idx="59">
                  <c:v>4.01625280440002</c:v>
                </c:pt>
                <c:pt idx="60">
                  <c:v>4.08021537823991</c:v>
                </c:pt>
                <c:pt idx="61">
                  <c:v>3.49675755020335</c:v>
                </c:pt>
                <c:pt idx="62">
                  <c:v>1.67262101801802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allLocalH!$E$1</c:f>
              <c:strCache>
                <c:ptCount val="1"/>
                <c:pt idx="0">
                  <c:v>meanHVAR07</c:v>
                </c:pt>
              </c:strCache>
            </c:strRef>
          </c:tx>
          <c:marker>
            <c:symbol val="none"/>
          </c:marker>
          <c:val>
            <c:numRef>
              <c:f>allLocalH!$E$2:$E$64</c:f>
              <c:numCache>
                <c:formatCode>General</c:formatCode>
                <c:ptCount val="63"/>
                <c:pt idx="0">
                  <c:v>12.3726889735693</c:v>
                </c:pt>
                <c:pt idx="1">
                  <c:v>12.243448125455</c:v>
                </c:pt>
                <c:pt idx="2">
                  <c:v>12.1634112679384</c:v>
                </c:pt>
                <c:pt idx="3">
                  <c:v>12.1689175308378</c:v>
                </c:pt>
                <c:pt idx="4">
                  <c:v>12.2374622031786</c:v>
                </c:pt>
                <c:pt idx="5">
                  <c:v>12.3389596794703</c:v>
                </c:pt>
                <c:pt idx="6">
                  <c:v>12.4406321704211</c:v>
                </c:pt>
                <c:pt idx="7">
                  <c:v>12.7297666040527</c:v>
                </c:pt>
                <c:pt idx="8">
                  <c:v>13.0895114097654</c:v>
                </c:pt>
                <c:pt idx="9">
                  <c:v>13.3900600733012</c:v>
                </c:pt>
                <c:pt idx="10">
                  <c:v>13.7162732585663</c:v>
                </c:pt>
                <c:pt idx="11">
                  <c:v>14.2240425798031</c:v>
                </c:pt>
                <c:pt idx="12">
                  <c:v>14.6122262290547</c:v>
                </c:pt>
                <c:pt idx="13">
                  <c:v>15.3500964309195</c:v>
                </c:pt>
                <c:pt idx="14">
                  <c:v>15.7386825290363</c:v>
                </c:pt>
                <c:pt idx="15">
                  <c:v>16.1911120963936</c:v>
                </c:pt>
                <c:pt idx="16">
                  <c:v>16.7562094579904</c:v>
                </c:pt>
                <c:pt idx="17">
                  <c:v>17.181407909429</c:v>
                </c:pt>
                <c:pt idx="18">
                  <c:v>17.6219284150336</c:v>
                </c:pt>
                <c:pt idx="19">
                  <c:v>17.9385144835872</c:v>
                </c:pt>
                <c:pt idx="20">
                  <c:v>18.3763423972529</c:v>
                </c:pt>
                <c:pt idx="21">
                  <c:v>18.8377900685998</c:v>
                </c:pt>
                <c:pt idx="22">
                  <c:v>19.5509549000234</c:v>
                </c:pt>
                <c:pt idx="23">
                  <c:v>20.5413305997144</c:v>
                </c:pt>
                <c:pt idx="24">
                  <c:v>21.9713597933506</c:v>
                </c:pt>
                <c:pt idx="25">
                  <c:v>23.3466128327869</c:v>
                </c:pt>
                <c:pt idx="26">
                  <c:v>24.6459439208148</c:v>
                </c:pt>
                <c:pt idx="27">
                  <c:v>25.5127644101604</c:v>
                </c:pt>
                <c:pt idx="28">
                  <c:v>26.4199692066695</c:v>
                </c:pt>
                <c:pt idx="29">
                  <c:v>27.0004920393239</c:v>
                </c:pt>
                <c:pt idx="30">
                  <c:v>27.7725135851817</c:v>
                </c:pt>
                <c:pt idx="31">
                  <c:v>28.2362653682698</c:v>
                </c:pt>
                <c:pt idx="32">
                  <c:v>28.3884301857702</c:v>
                </c:pt>
                <c:pt idx="33">
                  <c:v>28.2521825908979</c:v>
                </c:pt>
                <c:pt idx="34">
                  <c:v>28.2680959599202</c:v>
                </c:pt>
                <c:pt idx="35">
                  <c:v>28.3359389337037</c:v>
                </c:pt>
                <c:pt idx="36">
                  <c:v>28.4254706983615</c:v>
                </c:pt>
                <c:pt idx="37">
                  <c:v>28.2626428655064</c:v>
                </c:pt>
                <c:pt idx="38">
                  <c:v>28.0768439266006</c:v>
                </c:pt>
                <c:pt idx="39">
                  <c:v>27.9299885248941</c:v>
                </c:pt>
                <c:pt idx="40">
                  <c:v>27.8763257365691</c:v>
                </c:pt>
                <c:pt idx="41">
                  <c:v>27.7032185407169</c:v>
                </c:pt>
                <c:pt idx="42">
                  <c:v>27.6725848763032</c:v>
                </c:pt>
                <c:pt idx="43">
                  <c:v>27.5230124319328</c:v>
                </c:pt>
                <c:pt idx="44">
                  <c:v>27.7767971619817</c:v>
                </c:pt>
                <c:pt idx="45">
                  <c:v>27.8340472701726</c:v>
                </c:pt>
                <c:pt idx="46">
                  <c:v>27.8790779009139</c:v>
                </c:pt>
                <c:pt idx="47">
                  <c:v>27.8969408282564</c:v>
                </c:pt>
                <c:pt idx="48">
                  <c:v>27.9418834734443</c:v>
                </c:pt>
                <c:pt idx="49">
                  <c:v>27.7412916178308</c:v>
                </c:pt>
                <c:pt idx="50">
                  <c:v>27.8572200897566</c:v>
                </c:pt>
                <c:pt idx="51">
                  <c:v>27.7076435859656</c:v>
                </c:pt>
                <c:pt idx="52">
                  <c:v>27.6271029521342</c:v>
                </c:pt>
                <c:pt idx="53">
                  <c:v>27.4737888679494</c:v>
                </c:pt>
                <c:pt idx="54">
                  <c:v>27.435591299428</c:v>
                </c:pt>
                <c:pt idx="55">
                  <c:v>27.2976084212744</c:v>
                </c:pt>
                <c:pt idx="56">
                  <c:v>27.2587281073455</c:v>
                </c:pt>
                <c:pt idx="57">
                  <c:v>27.4547742616867</c:v>
                </c:pt>
                <c:pt idx="58">
                  <c:v>28.0728046454174</c:v>
                </c:pt>
                <c:pt idx="59">
                  <c:v>28.5832115649787</c:v>
                </c:pt>
                <c:pt idx="60">
                  <c:v>29.1297694652103</c:v>
                </c:pt>
                <c:pt idx="61">
                  <c:v>29.4838942188311</c:v>
                </c:pt>
                <c:pt idx="62">
                  <c:v>29.8075963190401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allLocalH!$F$1</c:f>
              <c:strCache>
                <c:ptCount val="1"/>
                <c:pt idx="0">
                  <c:v>meanHVAR08</c:v>
                </c:pt>
              </c:strCache>
            </c:strRef>
          </c:tx>
          <c:marker>
            <c:symbol val="none"/>
          </c:marker>
          <c:val>
            <c:numRef>
              <c:f>allLocalH!$F$2:$F$64</c:f>
              <c:numCache>
                <c:formatCode>General</c:formatCode>
                <c:ptCount val="63"/>
                <c:pt idx="0">
                  <c:v>12.3727342367393</c:v>
                </c:pt>
                <c:pt idx="1">
                  <c:v>12.2606455576299</c:v>
                </c:pt>
                <c:pt idx="2">
                  <c:v>12.2198419659493</c:v>
                </c:pt>
                <c:pt idx="3">
                  <c:v>12.1723228435375</c:v>
                </c:pt>
                <c:pt idx="4">
                  <c:v>12.0813346827614</c:v>
                </c:pt>
                <c:pt idx="5">
                  <c:v>12.0218454138144</c:v>
                </c:pt>
                <c:pt idx="6">
                  <c:v>11.9415374728709</c:v>
                </c:pt>
                <c:pt idx="7">
                  <c:v>11.9960204421273</c:v>
                </c:pt>
                <c:pt idx="8">
                  <c:v>12.1191802361103</c:v>
                </c:pt>
                <c:pt idx="9">
                  <c:v>12.3270018336938</c:v>
                </c:pt>
                <c:pt idx="10">
                  <c:v>12.6722391008093</c:v>
                </c:pt>
                <c:pt idx="11">
                  <c:v>13.0681647922396</c:v>
                </c:pt>
                <c:pt idx="12">
                  <c:v>13.2675069453733</c:v>
                </c:pt>
                <c:pt idx="13">
                  <c:v>13.4038122238806</c:v>
                </c:pt>
                <c:pt idx="14">
                  <c:v>13.377741409372</c:v>
                </c:pt>
                <c:pt idx="15">
                  <c:v>13.3921299715846</c:v>
                </c:pt>
                <c:pt idx="16">
                  <c:v>13.4391482758109</c:v>
                </c:pt>
                <c:pt idx="17">
                  <c:v>13.8701460024924</c:v>
                </c:pt>
                <c:pt idx="18">
                  <c:v>14.3953014729039</c:v>
                </c:pt>
                <c:pt idx="19">
                  <c:v>15.0130960089827</c:v>
                </c:pt>
                <c:pt idx="20">
                  <c:v>15.9399328677834</c:v>
                </c:pt>
                <c:pt idx="21">
                  <c:v>16.8124673946458</c:v>
                </c:pt>
                <c:pt idx="22">
                  <c:v>17.9199347700452</c:v>
                </c:pt>
                <c:pt idx="23">
                  <c:v>18.9181816984489</c:v>
                </c:pt>
                <c:pt idx="24">
                  <c:v>19.6669239762854</c:v>
                </c:pt>
                <c:pt idx="25">
                  <c:v>20.4419576684724</c:v>
                </c:pt>
                <c:pt idx="26">
                  <c:v>20.8966828494961</c:v>
                </c:pt>
                <c:pt idx="27">
                  <c:v>21.644273922623</c:v>
                </c:pt>
                <c:pt idx="28">
                  <c:v>22.3422329289853</c:v>
                </c:pt>
                <c:pt idx="29">
                  <c:v>23.1732059492631</c:v>
                </c:pt>
                <c:pt idx="30">
                  <c:v>24.0771566408905</c:v>
                </c:pt>
                <c:pt idx="31">
                  <c:v>24.9037385707467</c:v>
                </c:pt>
                <c:pt idx="32">
                  <c:v>25.9837102999633</c:v>
                </c:pt>
                <c:pt idx="33">
                  <c:v>26.8321319069113</c:v>
                </c:pt>
                <c:pt idx="34">
                  <c:v>27.4275210210666</c:v>
                </c:pt>
                <c:pt idx="35">
                  <c:v>27.7753432767013</c:v>
                </c:pt>
                <c:pt idx="36">
                  <c:v>27.9141578135594</c:v>
                </c:pt>
                <c:pt idx="37">
                  <c:v>28.355460098743</c:v>
                </c:pt>
                <c:pt idx="38">
                  <c:v>28.8211992040822</c:v>
                </c:pt>
                <c:pt idx="39">
                  <c:v>29.503798499091</c:v>
                </c:pt>
                <c:pt idx="40">
                  <c:v>30.2017531854665</c:v>
                </c:pt>
                <c:pt idx="41">
                  <c:v>30.8963019194428</c:v>
                </c:pt>
                <c:pt idx="42">
                  <c:v>31.2992459252422</c:v>
                </c:pt>
                <c:pt idx="43">
                  <c:v>31.7510344655646</c:v>
                </c:pt>
                <c:pt idx="44">
                  <c:v>32.0953396260856</c:v>
                </c:pt>
                <c:pt idx="45">
                  <c:v>32.6741838008869</c:v>
                </c:pt>
                <c:pt idx="46">
                  <c:v>33.2712035978429</c:v>
                </c:pt>
                <c:pt idx="47">
                  <c:v>33.9762960516845</c:v>
                </c:pt>
                <c:pt idx="48">
                  <c:v>34.6376872582364</c:v>
                </c:pt>
                <c:pt idx="49">
                  <c:v>35.2957682469698</c:v>
                </c:pt>
                <c:pt idx="50">
                  <c:v>35.6491209700487</c:v>
                </c:pt>
                <c:pt idx="51">
                  <c:v>35.9341763959961</c:v>
                </c:pt>
                <c:pt idx="52">
                  <c:v>36.1336295656333</c:v>
                </c:pt>
                <c:pt idx="53">
                  <c:v>36.4510754844354</c:v>
                </c:pt>
                <c:pt idx="54">
                  <c:v>36.8194787041289</c:v>
                </c:pt>
                <c:pt idx="55">
                  <c:v>37.5060910854099</c:v>
                </c:pt>
                <c:pt idx="56">
                  <c:v>38.1568945314901</c:v>
                </c:pt>
                <c:pt idx="57">
                  <c:v>38.7081063117491</c:v>
                </c:pt>
                <c:pt idx="58">
                  <c:v>38.9568583390156</c:v>
                </c:pt>
                <c:pt idx="59">
                  <c:v>38.7270375920165</c:v>
                </c:pt>
                <c:pt idx="60">
                  <c:v>38.4051426161241</c:v>
                </c:pt>
                <c:pt idx="61">
                  <c:v>38.4641390243947</c:v>
                </c:pt>
                <c:pt idx="62">
                  <c:v>38.3997009776881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4799272"/>
        <c:axId val="-2123992184"/>
      </c:lineChart>
      <c:catAx>
        <c:axId val="-213479927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3992184"/>
        <c:crosses val="autoZero"/>
        <c:auto val="1"/>
        <c:lblAlgn val="ctr"/>
        <c:lblOffset val="100"/>
        <c:noMultiLvlLbl val="0"/>
      </c:catAx>
      <c:valAx>
        <c:axId val="-2123992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4799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allLocalH!$G$1</c:f>
              <c:strCache>
                <c:ptCount val="1"/>
                <c:pt idx="0">
                  <c:v>H_orig</c:v>
                </c:pt>
              </c:strCache>
            </c:strRef>
          </c:tx>
          <c:marker>
            <c:symbol val="none"/>
          </c:marker>
          <c:val>
            <c:numRef>
              <c:f>allLocalH!$G$2:$G$64</c:f>
              <c:numCache>
                <c:formatCode>General</c:formatCode>
                <c:ptCount val="63"/>
                <c:pt idx="0">
                  <c:v>10.8072435130333</c:v>
                </c:pt>
                <c:pt idx="1">
                  <c:v>10.0648305383034</c:v>
                </c:pt>
                <c:pt idx="2">
                  <c:v>9.71988904822459</c:v>
                </c:pt>
                <c:pt idx="3">
                  <c:v>10.1813306138574</c:v>
                </c:pt>
                <c:pt idx="4">
                  <c:v>11.8825396253933</c:v>
                </c:pt>
                <c:pt idx="5">
                  <c:v>12.5086720371748</c:v>
                </c:pt>
                <c:pt idx="6">
                  <c:v>13.3995662129006</c:v>
                </c:pt>
                <c:pt idx="7">
                  <c:v>13.538490842902</c:v>
                </c:pt>
                <c:pt idx="8">
                  <c:v>13.7851514670233</c:v>
                </c:pt>
                <c:pt idx="9">
                  <c:v>13.8414410000992</c:v>
                </c:pt>
                <c:pt idx="10">
                  <c:v>14.3239885692746</c:v>
                </c:pt>
                <c:pt idx="11">
                  <c:v>14.8998477112621</c:v>
                </c:pt>
                <c:pt idx="12">
                  <c:v>15.5464940866679</c:v>
                </c:pt>
                <c:pt idx="13">
                  <c:v>16.8425100084196</c:v>
                </c:pt>
                <c:pt idx="14">
                  <c:v>18.8112332380767</c:v>
                </c:pt>
                <c:pt idx="15">
                  <c:v>20.415325846466</c:v>
                </c:pt>
                <c:pt idx="16">
                  <c:v>22.7502123271542</c:v>
                </c:pt>
                <c:pt idx="17">
                  <c:v>23.5969505198896</c:v>
                </c:pt>
                <c:pt idx="18">
                  <c:v>23.938405153761</c:v>
                </c:pt>
                <c:pt idx="19">
                  <c:v>23.4533557438646</c:v>
                </c:pt>
                <c:pt idx="20">
                  <c:v>22.4317542714871</c:v>
                </c:pt>
                <c:pt idx="21">
                  <c:v>21.6199421147928</c:v>
                </c:pt>
                <c:pt idx="22">
                  <c:v>20.4606706077493</c:v>
                </c:pt>
                <c:pt idx="23">
                  <c:v>20.7001562067842</c:v>
                </c:pt>
                <c:pt idx="24">
                  <c:v>21.8770009350111</c:v>
                </c:pt>
                <c:pt idx="25">
                  <c:v>23.4061551525846</c:v>
                </c:pt>
                <c:pt idx="26">
                  <c:v>25.0926738248192</c:v>
                </c:pt>
                <c:pt idx="27">
                  <c:v>26.2892232753235</c:v>
                </c:pt>
                <c:pt idx="28">
                  <c:v>26.7134766823723</c:v>
                </c:pt>
                <c:pt idx="29">
                  <c:v>26.2091560965992</c:v>
                </c:pt>
                <c:pt idx="30">
                  <c:v>25.2363785630722</c:v>
                </c:pt>
                <c:pt idx="31">
                  <c:v>24.4479027111999</c:v>
                </c:pt>
                <c:pt idx="32">
                  <c:v>23.4327580591262</c:v>
                </c:pt>
                <c:pt idx="33">
                  <c:v>24.1168503120999</c:v>
                </c:pt>
                <c:pt idx="34">
                  <c:v>25.6656436367341</c:v>
                </c:pt>
                <c:pt idx="35">
                  <c:v>27.0602331054226</c:v>
                </c:pt>
                <c:pt idx="36">
                  <c:v>28.5784982958522</c:v>
                </c:pt>
                <c:pt idx="37">
                  <c:v>28.42921900054</c:v>
                </c:pt>
                <c:pt idx="38">
                  <c:v>28.7633907262551</c:v>
                </c:pt>
                <c:pt idx="39">
                  <c:v>27.970224189714</c:v>
                </c:pt>
                <c:pt idx="40">
                  <c:v>27.5021581334971</c:v>
                </c:pt>
                <c:pt idx="41">
                  <c:v>26.6003996586492</c:v>
                </c:pt>
                <c:pt idx="42">
                  <c:v>26.6593353741743</c:v>
                </c:pt>
                <c:pt idx="43">
                  <c:v>27.9990192789303</c:v>
                </c:pt>
                <c:pt idx="44">
                  <c:v>29.6835209653212</c:v>
                </c:pt>
                <c:pt idx="45">
                  <c:v>30.485317618033</c:v>
                </c:pt>
                <c:pt idx="46">
                  <c:v>31.5017036388935</c:v>
                </c:pt>
                <c:pt idx="47">
                  <c:v>31.284121881674</c:v>
                </c:pt>
                <c:pt idx="48">
                  <c:v>30.4413204017466</c:v>
                </c:pt>
                <c:pt idx="49">
                  <c:v>29.7931126510296</c:v>
                </c:pt>
                <c:pt idx="50">
                  <c:v>29.9163601054611</c:v>
                </c:pt>
                <c:pt idx="51">
                  <c:v>30.9414965631263</c:v>
                </c:pt>
                <c:pt idx="52">
                  <c:v>31.8289972461111</c:v>
                </c:pt>
                <c:pt idx="53">
                  <c:v>31.6292750973672</c:v>
                </c:pt>
                <c:pt idx="54">
                  <c:v>31.6773385323485</c:v>
                </c:pt>
                <c:pt idx="55">
                  <c:v>30.497350675282</c:v>
                </c:pt>
                <c:pt idx="56">
                  <c:v>29.732193995007</c:v>
                </c:pt>
                <c:pt idx="57">
                  <c:v>28.6976343865524</c:v>
                </c:pt>
                <c:pt idx="58">
                  <c:v>29.3839872804105</c:v>
                </c:pt>
                <c:pt idx="59">
                  <c:v>29.4864399672066</c:v>
                </c:pt>
                <c:pt idx="60">
                  <c:v>30.2086487229794</c:v>
                </c:pt>
                <c:pt idx="61">
                  <c:v>30.2991190346925</c:v>
                </c:pt>
                <c:pt idx="62">
                  <c:v>30.2237079922468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allLocalH!$H$1</c:f>
              <c:strCache>
                <c:ptCount val="1"/>
                <c:pt idx="0">
                  <c:v>sum</c:v>
                </c:pt>
              </c:strCache>
            </c:strRef>
          </c:tx>
          <c:marker>
            <c:symbol val="none"/>
          </c:marker>
          <c:val>
            <c:numRef>
              <c:f>allLocalH!$H$2:$H$64</c:f>
              <c:numCache>
                <c:formatCode>General</c:formatCode>
                <c:ptCount val="63"/>
                <c:pt idx="0">
                  <c:v>12.37270739881627</c:v>
                </c:pt>
                <c:pt idx="1">
                  <c:v>12.24718441214375</c:v>
                </c:pt>
                <c:pt idx="2">
                  <c:v>12.25058751787397</c:v>
                </c:pt>
                <c:pt idx="3">
                  <c:v>12.35698789194137</c:v>
                </c:pt>
                <c:pt idx="4">
                  <c:v>12.69683800527633</c:v>
                </c:pt>
                <c:pt idx="5">
                  <c:v>12.98454456223105</c:v>
                </c:pt>
                <c:pt idx="6">
                  <c:v>13.25059782758589</c:v>
                </c:pt>
                <c:pt idx="7">
                  <c:v>13.32924991249042</c:v>
                </c:pt>
                <c:pt idx="8">
                  <c:v>13.38855263151818</c:v>
                </c:pt>
                <c:pt idx="9">
                  <c:v>13.4089262281595</c:v>
                </c:pt>
                <c:pt idx="10">
                  <c:v>13.65919358126933</c:v>
                </c:pt>
                <c:pt idx="11">
                  <c:v>13.87731971298077</c:v>
                </c:pt>
                <c:pt idx="12">
                  <c:v>14.1577928053505</c:v>
                </c:pt>
                <c:pt idx="13">
                  <c:v>14.56100384976417</c:v>
                </c:pt>
                <c:pt idx="14">
                  <c:v>15.13027968594917</c:v>
                </c:pt>
                <c:pt idx="15">
                  <c:v>15.61142597922482</c:v>
                </c:pt>
                <c:pt idx="16">
                  <c:v>16.2731064970471</c:v>
                </c:pt>
                <c:pt idx="17">
                  <c:v>16.58768587973627</c:v>
                </c:pt>
                <c:pt idx="18">
                  <c:v>16.8073488412198</c:v>
                </c:pt>
                <c:pt idx="19">
                  <c:v>16.7928386621452</c:v>
                </c:pt>
                <c:pt idx="20">
                  <c:v>16.6967775895935</c:v>
                </c:pt>
                <c:pt idx="21">
                  <c:v>16.69921615364497</c:v>
                </c:pt>
                <c:pt idx="22">
                  <c:v>16.63407864946267</c:v>
                </c:pt>
                <c:pt idx="23">
                  <c:v>16.99850772427612</c:v>
                </c:pt>
                <c:pt idx="24">
                  <c:v>17.61650671437917</c:v>
                </c:pt>
                <c:pt idx="25">
                  <c:v>18.34174106230173</c:v>
                </c:pt>
                <c:pt idx="26">
                  <c:v>19.0980843235965</c:v>
                </c:pt>
                <c:pt idx="27">
                  <c:v>19.77918528323115</c:v>
                </c:pt>
                <c:pt idx="28">
                  <c:v>20.16882496004082</c:v>
                </c:pt>
                <c:pt idx="29">
                  <c:v>20.18847632022518</c:v>
                </c:pt>
                <c:pt idx="30">
                  <c:v>20.09044673394768</c:v>
                </c:pt>
                <c:pt idx="31">
                  <c:v>20.0224057139085</c:v>
                </c:pt>
                <c:pt idx="32">
                  <c:v>19.7968768071859</c:v>
                </c:pt>
                <c:pt idx="33">
                  <c:v>20.21566259847027</c:v>
                </c:pt>
                <c:pt idx="34">
                  <c:v>20.96657891107511</c:v>
                </c:pt>
                <c:pt idx="35">
                  <c:v>21.6622924144057</c:v>
                </c:pt>
                <c:pt idx="36">
                  <c:v>22.44872011559532</c:v>
                </c:pt>
                <c:pt idx="37">
                  <c:v>22.43919142426272</c:v>
                </c:pt>
                <c:pt idx="38">
                  <c:v>22.74026655690097</c:v>
                </c:pt>
                <c:pt idx="39">
                  <c:v>22.43988702884678</c:v>
                </c:pt>
                <c:pt idx="40">
                  <c:v>22.26991360523745</c:v>
                </c:pt>
                <c:pt idx="41">
                  <c:v>21.77321273595435</c:v>
                </c:pt>
                <c:pt idx="42">
                  <c:v>21.79693161316323</c:v>
                </c:pt>
                <c:pt idx="43">
                  <c:v>22.34425189947727</c:v>
                </c:pt>
                <c:pt idx="44">
                  <c:v>23.19449186539747</c:v>
                </c:pt>
                <c:pt idx="45">
                  <c:v>23.60859379224708</c:v>
                </c:pt>
                <c:pt idx="46">
                  <c:v>24.25350395469298</c:v>
                </c:pt>
                <c:pt idx="47">
                  <c:v>24.26961149490993</c:v>
                </c:pt>
                <c:pt idx="48">
                  <c:v>23.84601877636265</c:v>
                </c:pt>
                <c:pt idx="49">
                  <c:v>23.41731878005903</c:v>
                </c:pt>
                <c:pt idx="50">
                  <c:v>23.48073520756082</c:v>
                </c:pt>
                <c:pt idx="51">
                  <c:v>23.92038248217058</c:v>
                </c:pt>
                <c:pt idx="52">
                  <c:v>24.34592974410776</c:v>
                </c:pt>
                <c:pt idx="53">
                  <c:v>24.18441207463611</c:v>
                </c:pt>
                <c:pt idx="54">
                  <c:v>24.20992620882801</c:v>
                </c:pt>
                <c:pt idx="55">
                  <c:v>23.4501598626936</c:v>
                </c:pt>
                <c:pt idx="56">
                  <c:v>22.83615888377696</c:v>
                </c:pt>
                <c:pt idx="57">
                  <c:v>21.98418892037071</c:v>
                </c:pt>
                <c:pt idx="58">
                  <c:v>22.22382033386585</c:v>
                </c:pt>
                <c:pt idx="59">
                  <c:v>22.22066069519509</c:v>
                </c:pt>
                <c:pt idx="60">
                  <c:v>22.65860316814497</c:v>
                </c:pt>
                <c:pt idx="61">
                  <c:v>22.65435376668182</c:v>
                </c:pt>
                <c:pt idx="62">
                  <c:v>22.61732607397652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allLocalH!$I$1</c:f>
              <c:strCache>
                <c:ptCount val="1"/>
                <c:pt idx="0">
                  <c:v>UR</c:v>
                </c:pt>
              </c:strCache>
            </c:strRef>
          </c:tx>
          <c:marker>
            <c:symbol val="none"/>
          </c:marker>
          <c:val>
            <c:numRef>
              <c:f>allLocalH!$I$2:$I$62</c:f>
              <c:numCache>
                <c:formatCode>General</c:formatCode>
                <c:ptCount val="61"/>
                <c:pt idx="0">
                  <c:v>12.18</c:v>
                </c:pt>
                <c:pt idx="1">
                  <c:v>12.18</c:v>
                </c:pt>
                <c:pt idx="2">
                  <c:v>10.45</c:v>
                </c:pt>
                <c:pt idx="3">
                  <c:v>10.45</c:v>
                </c:pt>
                <c:pt idx="4">
                  <c:v>10.45</c:v>
                </c:pt>
                <c:pt idx="5">
                  <c:v>13.62</c:v>
                </c:pt>
                <c:pt idx="6">
                  <c:v>13.62</c:v>
                </c:pt>
                <c:pt idx="7">
                  <c:v>17.57</c:v>
                </c:pt>
                <c:pt idx="8">
                  <c:v>17.57</c:v>
                </c:pt>
                <c:pt idx="9">
                  <c:v>17.57</c:v>
                </c:pt>
                <c:pt idx="10">
                  <c:v>21.74</c:v>
                </c:pt>
                <c:pt idx="11">
                  <c:v>21.74</c:v>
                </c:pt>
                <c:pt idx="12">
                  <c:v>24.98</c:v>
                </c:pt>
                <c:pt idx="13">
                  <c:v>24.98</c:v>
                </c:pt>
                <c:pt idx="14">
                  <c:v>24.98</c:v>
                </c:pt>
                <c:pt idx="15">
                  <c:v>24.72</c:v>
                </c:pt>
                <c:pt idx="16">
                  <c:v>24.72</c:v>
                </c:pt>
                <c:pt idx="17">
                  <c:v>27.47</c:v>
                </c:pt>
                <c:pt idx="18">
                  <c:v>27.47</c:v>
                </c:pt>
                <c:pt idx="19">
                  <c:v>27.47</c:v>
                </c:pt>
                <c:pt idx="20">
                  <c:v>30.64</c:v>
                </c:pt>
                <c:pt idx="21">
                  <c:v>30.64</c:v>
                </c:pt>
                <c:pt idx="22">
                  <c:v>24.46</c:v>
                </c:pt>
                <c:pt idx="23">
                  <c:v>24.46</c:v>
                </c:pt>
                <c:pt idx="24">
                  <c:v>24.46</c:v>
                </c:pt>
                <c:pt idx="25">
                  <c:v>27.79</c:v>
                </c:pt>
                <c:pt idx="26">
                  <c:v>27.79</c:v>
                </c:pt>
                <c:pt idx="27">
                  <c:v>29.43</c:v>
                </c:pt>
                <c:pt idx="28">
                  <c:v>29.43</c:v>
                </c:pt>
                <c:pt idx="29">
                  <c:v>29.43</c:v>
                </c:pt>
                <c:pt idx="30">
                  <c:v>27.49</c:v>
                </c:pt>
                <c:pt idx="31">
                  <c:v>27.49</c:v>
                </c:pt>
                <c:pt idx="32">
                  <c:v>27.09</c:v>
                </c:pt>
                <c:pt idx="33">
                  <c:v>27.09</c:v>
                </c:pt>
                <c:pt idx="34">
                  <c:v>27.09</c:v>
                </c:pt>
                <c:pt idx="35">
                  <c:v>32.04</c:v>
                </c:pt>
                <c:pt idx="36">
                  <c:v>32.04</c:v>
                </c:pt>
                <c:pt idx="37">
                  <c:v>35.29</c:v>
                </c:pt>
                <c:pt idx="38">
                  <c:v>35.29</c:v>
                </c:pt>
                <c:pt idx="39">
                  <c:v>35.57</c:v>
                </c:pt>
                <c:pt idx="40">
                  <c:v>35.57</c:v>
                </c:pt>
                <c:pt idx="41">
                  <c:v>33.21</c:v>
                </c:pt>
                <c:pt idx="42">
                  <c:v>33.21</c:v>
                </c:pt>
                <c:pt idx="43">
                  <c:v>35.28</c:v>
                </c:pt>
                <c:pt idx="44">
                  <c:v>35.28</c:v>
                </c:pt>
                <c:pt idx="45">
                  <c:v>35.32</c:v>
                </c:pt>
                <c:pt idx="46">
                  <c:v>35.32</c:v>
                </c:pt>
                <c:pt idx="47">
                  <c:v>38.44</c:v>
                </c:pt>
                <c:pt idx="48">
                  <c:v>38.44</c:v>
                </c:pt>
                <c:pt idx="49">
                  <c:v>36.6</c:v>
                </c:pt>
                <c:pt idx="50">
                  <c:v>36.6</c:v>
                </c:pt>
                <c:pt idx="51">
                  <c:v>37.11</c:v>
                </c:pt>
                <c:pt idx="52">
                  <c:v>37.11</c:v>
                </c:pt>
                <c:pt idx="53">
                  <c:v>35.74</c:v>
                </c:pt>
                <c:pt idx="54">
                  <c:v>35.74</c:v>
                </c:pt>
                <c:pt idx="55">
                  <c:v>38.77</c:v>
                </c:pt>
                <c:pt idx="56">
                  <c:v>38.77</c:v>
                </c:pt>
                <c:pt idx="57">
                  <c:v>36.25</c:v>
                </c:pt>
                <c:pt idx="58">
                  <c:v>36.25</c:v>
                </c:pt>
                <c:pt idx="59">
                  <c:v>33.35</c:v>
                </c:pt>
                <c:pt idx="60">
                  <c:v>33.35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2696744"/>
        <c:axId val="-2105197960"/>
      </c:lineChart>
      <c:catAx>
        <c:axId val="214269674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5197960"/>
        <c:crosses val="autoZero"/>
        <c:auto val="1"/>
        <c:lblAlgn val="ctr"/>
        <c:lblOffset val="100"/>
        <c:noMultiLvlLbl val="0"/>
      </c:catAx>
      <c:valAx>
        <c:axId val="-2105197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2696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NoPeaks!$M$1</c:f>
              <c:strCache>
                <c:ptCount val="1"/>
                <c:pt idx="0">
                  <c:v>VAR04realMean_c0</c:v>
                </c:pt>
              </c:strCache>
            </c:strRef>
          </c:tx>
          <c:marker>
            <c:symbol val="none"/>
          </c:marker>
          <c:val>
            <c:numRef>
              <c:f>NoPeaks!$M$2:$M$64</c:f>
              <c:numCache>
                <c:formatCode>General</c:formatCode>
                <c:ptCount val="63"/>
                <c:pt idx="0">
                  <c:v>7694.21171272814</c:v>
                </c:pt>
                <c:pt idx="1">
                  <c:v>7828.55519804247</c:v>
                </c:pt>
                <c:pt idx="2">
                  <c:v>7733.67179326886</c:v>
                </c:pt>
                <c:pt idx="3">
                  <c:v>7446.26437989178</c:v>
                </c:pt>
                <c:pt idx="4">
                  <c:v>7098.48968022133</c:v>
                </c:pt>
                <c:pt idx="5">
                  <c:v>6749.95521058557</c:v>
                </c:pt>
                <c:pt idx="6">
                  <c:v>6577.40987760912</c:v>
                </c:pt>
                <c:pt idx="7">
                  <c:v>6808.08823173773</c:v>
                </c:pt>
                <c:pt idx="8">
                  <c:v>6857.93660953426</c:v>
                </c:pt>
                <c:pt idx="9">
                  <c:v>7002.7463913285</c:v>
                </c:pt>
                <c:pt idx="10">
                  <c:v>6839.51986471658</c:v>
                </c:pt>
                <c:pt idx="11">
                  <c:v>6892.05427954521</c:v>
                </c:pt>
                <c:pt idx="12">
                  <c:v>6738.11065461615</c:v>
                </c:pt>
                <c:pt idx="13">
                  <c:v>6527.95270386916</c:v>
                </c:pt>
                <c:pt idx="14">
                  <c:v>6078.32396467676</c:v>
                </c:pt>
                <c:pt idx="15">
                  <c:v>5824.8384385476</c:v>
                </c:pt>
                <c:pt idx="16">
                  <c:v>5560.37533513424</c:v>
                </c:pt>
                <c:pt idx="17">
                  <c:v>5903.9899468281</c:v>
                </c:pt>
                <c:pt idx="18">
                  <c:v>6058.25454505332</c:v>
                </c:pt>
                <c:pt idx="19">
                  <c:v>6261.28805328017</c:v>
                </c:pt>
                <c:pt idx="20">
                  <c:v>6594.86620421412</c:v>
                </c:pt>
                <c:pt idx="21">
                  <c:v>6768.60457411448</c:v>
                </c:pt>
                <c:pt idx="22">
                  <c:v>6954.24134154924</c:v>
                </c:pt>
                <c:pt idx="23">
                  <c:v>6833.91825740203</c:v>
                </c:pt>
                <c:pt idx="24">
                  <c:v>6498.03653842321</c:v>
                </c:pt>
                <c:pt idx="25">
                  <c:v>6225.57711357396</c:v>
                </c:pt>
                <c:pt idx="26">
                  <c:v>6093.47841071248</c:v>
                </c:pt>
                <c:pt idx="27">
                  <c:v>6270.54961710211</c:v>
                </c:pt>
                <c:pt idx="28">
                  <c:v>6423.52863394221</c:v>
                </c:pt>
                <c:pt idx="29">
                  <c:v>6787.17335275431</c:v>
                </c:pt>
                <c:pt idx="30">
                  <c:v>7210.88754596436</c:v>
                </c:pt>
                <c:pt idx="31">
                  <c:v>7312.91385547112</c:v>
                </c:pt>
                <c:pt idx="32">
                  <c:v>7513.98561803452</c:v>
                </c:pt>
                <c:pt idx="33">
                  <c:v>7132.91941213626</c:v>
                </c:pt>
                <c:pt idx="34">
                  <c:v>6663.56093104635</c:v>
                </c:pt>
                <c:pt idx="35">
                  <c:v>6475.39851390315</c:v>
                </c:pt>
                <c:pt idx="36">
                  <c:v>6236.59385651162</c:v>
                </c:pt>
                <c:pt idx="37">
                  <c:v>6694.36739455941</c:v>
                </c:pt>
                <c:pt idx="38">
                  <c:v>6740.92039735835</c:v>
                </c:pt>
                <c:pt idx="39">
                  <c:v>7196.10663719397</c:v>
                </c:pt>
                <c:pt idx="40">
                  <c:v>7301.6630473385</c:v>
                </c:pt>
                <c:pt idx="41">
                  <c:v>7405.44074767126</c:v>
                </c:pt>
                <c:pt idx="42">
                  <c:v>7162.11024270825</c:v>
                </c:pt>
                <c:pt idx="43">
                  <c:v>6464.89779929553</c:v>
                </c:pt>
                <c:pt idx="44">
                  <c:v>6351.9861344894</c:v>
                </c:pt>
                <c:pt idx="45">
                  <c:v>6585.46084308944</c:v>
                </c:pt>
                <c:pt idx="46">
                  <c:v>6706.87790375759</c:v>
                </c:pt>
                <c:pt idx="47">
                  <c:v>7334.54933734216</c:v>
                </c:pt>
                <c:pt idx="48">
                  <c:v>7531.8943808341</c:v>
                </c:pt>
                <c:pt idx="49">
                  <c:v>7476.59209485852</c:v>
                </c:pt>
                <c:pt idx="50">
                  <c:v>7462.57739260835</c:v>
                </c:pt>
                <c:pt idx="51">
                  <c:v>6661.53681191694</c:v>
                </c:pt>
                <c:pt idx="52">
                  <c:v>6586.99486057685</c:v>
                </c:pt>
                <c:pt idx="53">
                  <c:v>6945.7789788785</c:v>
                </c:pt>
                <c:pt idx="54">
                  <c:v>7273.13163668445</c:v>
                </c:pt>
                <c:pt idx="55">
                  <c:v>7881.22797444528</c:v>
                </c:pt>
                <c:pt idx="56">
                  <c:v>8266.1906118676</c:v>
                </c:pt>
                <c:pt idx="57">
                  <c:v>8457.401774609431</c:v>
                </c:pt>
                <c:pt idx="58">
                  <c:v>8181.63592319347</c:v>
                </c:pt>
                <c:pt idx="59">
                  <c:v>7607.60597662911</c:v>
                </c:pt>
                <c:pt idx="60">
                  <c:v>7540.37932172583</c:v>
                </c:pt>
                <c:pt idx="61">
                  <c:v>7843.41774695486</c:v>
                </c:pt>
                <c:pt idx="62">
                  <c:v>8402.556977908251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NoPeaks!$N$1</c:f>
              <c:strCache>
                <c:ptCount val="1"/>
                <c:pt idx="0">
                  <c:v>VAR04learntMean_c0</c:v>
                </c:pt>
              </c:strCache>
            </c:strRef>
          </c:tx>
          <c:marker>
            <c:symbol val="none"/>
          </c:marker>
          <c:val>
            <c:numRef>
              <c:f>NoPeaks!$N$2:$N$64</c:f>
              <c:numCache>
                <c:formatCode>General</c:formatCode>
                <c:ptCount val="63"/>
                <c:pt idx="0">
                  <c:v>7695.7140322161</c:v>
                </c:pt>
                <c:pt idx="1">
                  <c:v>7784.89185575571</c:v>
                </c:pt>
                <c:pt idx="2">
                  <c:v>7757.77546354365</c:v>
                </c:pt>
                <c:pt idx="3">
                  <c:v>7629.62949795957</c:v>
                </c:pt>
                <c:pt idx="4">
                  <c:v>7420.66072940442</c:v>
                </c:pt>
                <c:pt idx="5">
                  <c:v>7182.90685226266</c:v>
                </c:pt>
                <c:pt idx="6">
                  <c:v>6978.38267408951</c:v>
                </c:pt>
                <c:pt idx="7">
                  <c:v>6927.97464193859</c:v>
                </c:pt>
                <c:pt idx="8">
                  <c:v>6905.09635931539</c:v>
                </c:pt>
                <c:pt idx="9">
                  <c:v>6925.88516054591</c:v>
                </c:pt>
                <c:pt idx="10">
                  <c:v>6896.55743327611</c:v>
                </c:pt>
                <c:pt idx="11">
                  <c:v>6881.65138135161</c:v>
                </c:pt>
                <c:pt idx="12">
                  <c:v>6838.48259176657</c:v>
                </c:pt>
                <c:pt idx="13">
                  <c:v>6747.54507959365</c:v>
                </c:pt>
                <c:pt idx="14">
                  <c:v>6564.03197563376</c:v>
                </c:pt>
                <c:pt idx="15">
                  <c:v>6372.53512955731</c:v>
                </c:pt>
                <c:pt idx="16">
                  <c:v>6132.61290144952</c:v>
                </c:pt>
                <c:pt idx="17">
                  <c:v>6057.50110290833</c:v>
                </c:pt>
                <c:pt idx="18">
                  <c:v>6044.36074755168</c:v>
                </c:pt>
                <c:pt idx="19">
                  <c:v>6098.24555447676</c:v>
                </c:pt>
                <c:pt idx="20">
                  <c:v>6207.45709776357</c:v>
                </c:pt>
                <c:pt idx="21">
                  <c:v>6307.91812402144</c:v>
                </c:pt>
                <c:pt idx="22">
                  <c:v>6422.86296896232</c:v>
                </c:pt>
                <c:pt idx="23">
                  <c:v>6456.09222505439</c:v>
                </c:pt>
                <c:pt idx="24">
                  <c:v>6418.44893345237</c:v>
                </c:pt>
                <c:pt idx="25">
                  <c:v>6343.75820186404</c:v>
                </c:pt>
                <c:pt idx="26">
                  <c:v>6256.43491792965</c:v>
                </c:pt>
                <c:pt idx="27">
                  <c:v>6214.7339164793</c:v>
                </c:pt>
                <c:pt idx="28">
                  <c:v>6221.09375842845</c:v>
                </c:pt>
                <c:pt idx="29">
                  <c:v>6294.62758263153</c:v>
                </c:pt>
                <c:pt idx="30">
                  <c:v>6407.56481532786</c:v>
                </c:pt>
                <c:pt idx="31">
                  <c:v>6505.23746120889</c:v>
                </c:pt>
                <c:pt idx="32">
                  <c:v>6610.0862929725</c:v>
                </c:pt>
                <c:pt idx="33">
                  <c:v>6625.81893303793</c:v>
                </c:pt>
                <c:pt idx="34">
                  <c:v>6582.27126503221</c:v>
                </c:pt>
                <c:pt idx="35">
                  <c:v>6532.89869785697</c:v>
                </c:pt>
                <c:pt idx="36">
                  <c:v>6465.21812523554</c:v>
                </c:pt>
                <c:pt idx="37">
                  <c:v>6486.32237710227</c:v>
                </c:pt>
                <c:pt idx="38">
                  <c:v>6493.9481966545</c:v>
                </c:pt>
                <c:pt idx="39">
                  <c:v>6562.54238166842</c:v>
                </c:pt>
                <c:pt idx="40">
                  <c:v>6620.42152799693</c:v>
                </c:pt>
                <c:pt idx="41">
                  <c:v>6689.7024238391</c:v>
                </c:pt>
                <c:pt idx="42">
                  <c:v>6713.10036352216</c:v>
                </c:pt>
                <c:pt idx="43">
                  <c:v>6663.14925503929</c:v>
                </c:pt>
                <c:pt idx="44">
                  <c:v>6599.53061306916</c:v>
                </c:pt>
                <c:pt idx="45">
                  <c:v>6576.82503965075</c:v>
                </c:pt>
                <c:pt idx="46">
                  <c:v>6557.12119457358</c:v>
                </c:pt>
                <c:pt idx="47">
                  <c:v>6608.85355620803</c:v>
                </c:pt>
                <c:pt idx="48">
                  <c:v>6682.21214543166</c:v>
                </c:pt>
                <c:pt idx="49">
                  <c:v>6740.85381081911</c:v>
                </c:pt>
                <c:pt idx="50">
                  <c:v>6774.38889701493</c:v>
                </c:pt>
                <c:pt idx="51">
                  <c:v>6744.07264269675</c:v>
                </c:pt>
                <c:pt idx="52">
                  <c:v>6714.62474864722</c:v>
                </c:pt>
                <c:pt idx="53">
                  <c:v>6731.2591870353</c:v>
                </c:pt>
                <c:pt idx="54">
                  <c:v>6756.87427636299</c:v>
                </c:pt>
                <c:pt idx="55">
                  <c:v>6836.5009746102</c:v>
                </c:pt>
                <c:pt idx="56">
                  <c:v>6916.0093408313</c:v>
                </c:pt>
                <c:pt idx="57">
                  <c:v>7000.34588145554</c:v>
                </c:pt>
                <c:pt idx="58">
                  <c:v>7033.09942929489</c:v>
                </c:pt>
                <c:pt idx="59">
                  <c:v>7053.59496704628</c:v>
                </c:pt>
                <c:pt idx="60">
                  <c:v>7058.71853244927</c:v>
                </c:pt>
                <c:pt idx="61">
                  <c:v>7087.60934231537</c:v>
                </c:pt>
                <c:pt idx="62">
                  <c:v>7137.04907257257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4665336"/>
        <c:axId val="-2133360152"/>
      </c:lineChart>
      <c:catAx>
        <c:axId val="-2104665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3360152"/>
        <c:crosses val="autoZero"/>
        <c:auto val="1"/>
        <c:lblAlgn val="ctr"/>
        <c:lblOffset val="100"/>
        <c:noMultiLvlLbl val="0"/>
      </c:catAx>
      <c:valAx>
        <c:axId val="-2133360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4665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NoPeaks!$O$1</c:f>
              <c:strCache>
                <c:ptCount val="1"/>
                <c:pt idx="0">
                  <c:v>VAR04realMean_c1</c:v>
                </c:pt>
              </c:strCache>
            </c:strRef>
          </c:tx>
          <c:marker>
            <c:symbol val="none"/>
          </c:marker>
          <c:val>
            <c:numRef>
              <c:f>NoPeaks!$O$2:$O$64</c:f>
              <c:numCache>
                <c:formatCode>General</c:formatCode>
                <c:ptCount val="63"/>
                <c:pt idx="0">
                  <c:v>1353.72213473315</c:v>
                </c:pt>
                <c:pt idx="1">
                  <c:v>1354.60584474885</c:v>
                </c:pt>
                <c:pt idx="2">
                  <c:v>1323.33831180017</c:v>
                </c:pt>
                <c:pt idx="3">
                  <c:v>1228.0978313253</c:v>
                </c:pt>
                <c:pt idx="4">
                  <c:v>1631.71771152296</c:v>
                </c:pt>
                <c:pt idx="5">
                  <c:v>782.937855361595</c:v>
                </c:pt>
                <c:pt idx="6">
                  <c:v>506.002120441051</c:v>
                </c:pt>
                <c:pt idx="7">
                  <c:v>615.524153498871</c:v>
                </c:pt>
                <c:pt idx="8">
                  <c:v>995.817998423954</c:v>
                </c:pt>
                <c:pt idx="9">
                  <c:v>691.1967691208</c:v>
                </c:pt>
                <c:pt idx="10">
                  <c:v>618.622829194883</c:v>
                </c:pt>
                <c:pt idx="11">
                  <c:v>696.548212867354</c:v>
                </c:pt>
                <c:pt idx="12">
                  <c:v>494.211636363636</c:v>
                </c:pt>
                <c:pt idx="13">
                  <c:v>448.412924126172</c:v>
                </c:pt>
                <c:pt idx="14">
                  <c:v>363.648738007379</c:v>
                </c:pt>
                <c:pt idx="15">
                  <c:v>421.723466440102</c:v>
                </c:pt>
                <c:pt idx="16">
                  <c:v>385.747689429373</c:v>
                </c:pt>
                <c:pt idx="17">
                  <c:v>475.87962721342</c:v>
                </c:pt>
                <c:pt idx="18">
                  <c:v>491.143627152988</c:v>
                </c:pt>
                <c:pt idx="19">
                  <c:v>593.270377524144</c:v>
                </c:pt>
                <c:pt idx="20">
                  <c:v>697.577497231451</c:v>
                </c:pt>
                <c:pt idx="21">
                  <c:v>910.727449584816</c:v>
                </c:pt>
                <c:pt idx="22">
                  <c:v>661.0428848484841</c:v>
                </c:pt>
                <c:pt idx="23">
                  <c:v>600.499030144167</c:v>
                </c:pt>
                <c:pt idx="24">
                  <c:v>468.742802802803</c:v>
                </c:pt>
                <c:pt idx="25">
                  <c:v>731.795600539811</c:v>
                </c:pt>
                <c:pt idx="26">
                  <c:v>755.577717546362</c:v>
                </c:pt>
                <c:pt idx="27">
                  <c:v>546.554066225165</c:v>
                </c:pt>
                <c:pt idx="28">
                  <c:v>595.863328631875</c:v>
                </c:pt>
                <c:pt idx="29">
                  <c:v>288.463004975124</c:v>
                </c:pt>
                <c:pt idx="30">
                  <c:v>696.364572230013</c:v>
                </c:pt>
                <c:pt idx="31">
                  <c:v>485.278344459278</c:v>
                </c:pt>
                <c:pt idx="32">
                  <c:v>505.261182147164</c:v>
                </c:pt>
                <c:pt idx="33">
                  <c:v>188.061082737487</c:v>
                </c:pt>
                <c:pt idx="34">
                  <c:v>144.712145960034</c:v>
                </c:pt>
                <c:pt idx="35">
                  <c:v>258.067354685646</c:v>
                </c:pt>
                <c:pt idx="36">
                  <c:v>381.160369003689</c:v>
                </c:pt>
                <c:pt idx="37">
                  <c:v>307.86279959718</c:v>
                </c:pt>
                <c:pt idx="38">
                  <c:v>270.802439537329</c:v>
                </c:pt>
                <c:pt idx="39">
                  <c:v>474.702508038585</c:v>
                </c:pt>
                <c:pt idx="40">
                  <c:v>427.212123212321</c:v>
                </c:pt>
                <c:pt idx="41">
                  <c:v>344.956689520078</c:v>
                </c:pt>
                <c:pt idx="42">
                  <c:v>528.452587412587</c:v>
                </c:pt>
                <c:pt idx="43">
                  <c:v>347.836450704225</c:v>
                </c:pt>
                <c:pt idx="44">
                  <c:v>250.205870556061</c:v>
                </c:pt>
                <c:pt idx="45">
                  <c:v>169.968541114058</c:v>
                </c:pt>
                <c:pt idx="46">
                  <c:v>163.825562336529</c:v>
                </c:pt>
                <c:pt idx="47">
                  <c:v>246.751971197119</c:v>
                </c:pt>
                <c:pt idx="48">
                  <c:v>279.472345013477</c:v>
                </c:pt>
                <c:pt idx="49">
                  <c:v>292.875350701402</c:v>
                </c:pt>
                <c:pt idx="50">
                  <c:v>352.193922746781</c:v>
                </c:pt>
                <c:pt idx="51">
                  <c:v>281.519317585301</c:v>
                </c:pt>
                <c:pt idx="52">
                  <c:v>300.988563968668</c:v>
                </c:pt>
                <c:pt idx="53">
                  <c:v>285.51876701361</c:v>
                </c:pt>
                <c:pt idx="54">
                  <c:v>295.960954816709</c:v>
                </c:pt>
                <c:pt idx="55">
                  <c:v>156.872109181141</c:v>
                </c:pt>
                <c:pt idx="56">
                  <c:v>178.525648224607</c:v>
                </c:pt>
                <c:pt idx="57">
                  <c:v>143.143641069887</c:v>
                </c:pt>
                <c:pt idx="58">
                  <c:v>323.652774070543</c:v>
                </c:pt>
                <c:pt idx="59">
                  <c:v>229.572511415525</c:v>
                </c:pt>
                <c:pt idx="60">
                  <c:v>170.147030185004</c:v>
                </c:pt>
                <c:pt idx="61">
                  <c:v>118.410300429184</c:v>
                </c:pt>
                <c:pt idx="62">
                  <c:v>213.457013118062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NoPeaks!$P$1</c:f>
              <c:strCache>
                <c:ptCount val="1"/>
                <c:pt idx="0">
                  <c:v>VAR04learntMean_c1</c:v>
                </c:pt>
              </c:strCache>
            </c:strRef>
          </c:tx>
          <c:marker>
            <c:symbol val="none"/>
          </c:marker>
          <c:val>
            <c:numRef>
              <c:f>NoPeaks!$P$2:$P$64</c:f>
              <c:numCache>
                <c:formatCode>General</c:formatCode>
                <c:ptCount val="63"/>
                <c:pt idx="0">
                  <c:v>1350.27543507112</c:v>
                </c:pt>
                <c:pt idx="1">
                  <c:v>1357.61259586368</c:v>
                </c:pt>
                <c:pt idx="2">
                  <c:v>1344.95339425187</c:v>
                </c:pt>
                <c:pt idx="3">
                  <c:v>1297.89890117304</c:v>
                </c:pt>
                <c:pt idx="4">
                  <c:v>1331.75048519133</c:v>
                </c:pt>
                <c:pt idx="5">
                  <c:v>1226.57888435382</c:v>
                </c:pt>
                <c:pt idx="6">
                  <c:v>1073.32272625499</c:v>
                </c:pt>
                <c:pt idx="7">
                  <c:v>971.353060251351</c:v>
                </c:pt>
                <c:pt idx="8">
                  <c:v>971.115668473919</c:v>
                </c:pt>
                <c:pt idx="9">
                  <c:v>909.9557928898409</c:v>
                </c:pt>
                <c:pt idx="10">
                  <c:v>839.138911314178</c:v>
                </c:pt>
                <c:pt idx="11">
                  <c:v>796.3974544487251</c:v>
                </c:pt>
                <c:pt idx="12">
                  <c:v>719.498924086673</c:v>
                </c:pt>
                <c:pt idx="13">
                  <c:v>629.705203633052</c:v>
                </c:pt>
                <c:pt idx="14">
                  <c:v>511.146254960111</c:v>
                </c:pt>
                <c:pt idx="15">
                  <c:v>442.608277699001</c:v>
                </c:pt>
                <c:pt idx="16">
                  <c:v>357.358026434921</c:v>
                </c:pt>
                <c:pt idx="17">
                  <c:v>353.796906251068</c:v>
                </c:pt>
                <c:pt idx="18">
                  <c:v>366.592932447638</c:v>
                </c:pt>
                <c:pt idx="19">
                  <c:v>421.986795367975</c:v>
                </c:pt>
                <c:pt idx="20">
                  <c:v>490.343029728625</c:v>
                </c:pt>
                <c:pt idx="21">
                  <c:v>562.905072241312</c:v>
                </c:pt>
                <c:pt idx="22">
                  <c:v>608.996513811808</c:v>
                </c:pt>
                <c:pt idx="23">
                  <c:v>600.831560240614</c:v>
                </c:pt>
                <c:pt idx="24">
                  <c:v>549.485394203211</c:v>
                </c:pt>
                <c:pt idx="25">
                  <c:v>518.469796541377</c:v>
                </c:pt>
                <c:pt idx="26">
                  <c:v>488.394795968004</c:v>
                </c:pt>
                <c:pt idx="27">
                  <c:v>458.436758186739</c:v>
                </c:pt>
                <c:pt idx="28">
                  <c:v>458.693207593212</c:v>
                </c:pt>
                <c:pt idx="29">
                  <c:v>452.604788068663</c:v>
                </c:pt>
                <c:pt idx="30">
                  <c:v>502.40688283595</c:v>
                </c:pt>
                <c:pt idx="31">
                  <c:v>525.090888698014</c:v>
                </c:pt>
                <c:pt idx="32">
                  <c:v>554.418989025842</c:v>
                </c:pt>
                <c:pt idx="33">
                  <c:v>498.676418846399</c:v>
                </c:pt>
                <c:pt idx="34">
                  <c:v>410.992225862873</c:v>
                </c:pt>
                <c:pt idx="35">
                  <c:v>353.113783593753</c:v>
                </c:pt>
                <c:pt idx="36">
                  <c:v>307.262017228034</c:v>
                </c:pt>
                <c:pt idx="37">
                  <c:v>312.065936706254</c:v>
                </c:pt>
                <c:pt idx="38">
                  <c:v>297.573383306397</c:v>
                </c:pt>
                <c:pt idx="39">
                  <c:v>338.845387882565</c:v>
                </c:pt>
                <c:pt idx="40">
                  <c:v>361.186255739267</c:v>
                </c:pt>
                <c:pt idx="41">
                  <c:v>388.233109597647</c:v>
                </c:pt>
                <c:pt idx="42">
                  <c:v>398.20214621986</c:v>
                </c:pt>
                <c:pt idx="43">
                  <c:v>351.873402384697</c:v>
                </c:pt>
                <c:pt idx="44">
                  <c:v>289.824611854772</c:v>
                </c:pt>
                <c:pt idx="45">
                  <c:v>253.032271768915</c:v>
                </c:pt>
                <c:pt idx="46">
                  <c:v>212.382879980326</c:v>
                </c:pt>
                <c:pt idx="47">
                  <c:v>222.540758510248</c:v>
                </c:pt>
                <c:pt idx="48">
                  <c:v>254.309791468044</c:v>
                </c:pt>
                <c:pt idx="49">
                  <c:v>278.599889155699</c:v>
                </c:pt>
                <c:pt idx="50">
                  <c:v>281.01838799492</c:v>
                </c:pt>
                <c:pt idx="51">
                  <c:v>248.755648991407</c:v>
                </c:pt>
                <c:pt idx="52">
                  <c:v>225.295553709321</c:v>
                </c:pt>
                <c:pt idx="53">
                  <c:v>236.904881680077</c:v>
                </c:pt>
                <c:pt idx="54">
                  <c:v>240.224122703459</c:v>
                </c:pt>
                <c:pt idx="55">
                  <c:v>270.857102941968</c:v>
                </c:pt>
                <c:pt idx="56">
                  <c:v>288.311487839949</c:v>
                </c:pt>
                <c:pt idx="57">
                  <c:v>311.818220329388</c:v>
                </c:pt>
                <c:pt idx="58">
                  <c:v>290.242106388088</c:v>
                </c:pt>
                <c:pt idx="59">
                  <c:v>283.140471049724</c:v>
                </c:pt>
                <c:pt idx="60">
                  <c:v>252.871503393379</c:v>
                </c:pt>
                <c:pt idx="61">
                  <c:v>241.049250138874</c:v>
                </c:pt>
                <c:pt idx="62">
                  <c:v>242.036526571058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602504"/>
        <c:axId val="-2132189080"/>
      </c:lineChart>
      <c:catAx>
        <c:axId val="-212360250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2189080"/>
        <c:crosses val="autoZero"/>
        <c:auto val="1"/>
        <c:lblAlgn val="ctr"/>
        <c:lblOffset val="100"/>
        <c:noMultiLvlLbl val="0"/>
      </c:catAx>
      <c:valAx>
        <c:axId val="-2132189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3602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NoPeaks!$Q$1</c:f>
              <c:strCache>
                <c:ptCount val="1"/>
                <c:pt idx="0">
                  <c:v>VAR07realMean_c0</c:v>
                </c:pt>
              </c:strCache>
            </c:strRef>
          </c:tx>
          <c:marker>
            <c:symbol val="none"/>
          </c:marker>
          <c:val>
            <c:numRef>
              <c:f>NoPeaks!$Q$2:$Q$64</c:f>
              <c:numCache>
                <c:formatCode>General</c:formatCode>
                <c:ptCount val="63"/>
                <c:pt idx="0">
                  <c:v>18393.3734110768</c:v>
                </c:pt>
                <c:pt idx="1">
                  <c:v>18576.6235895492</c:v>
                </c:pt>
                <c:pt idx="2">
                  <c:v>18821.7554070406</c:v>
                </c:pt>
                <c:pt idx="3">
                  <c:v>19197.1048084072</c:v>
                </c:pt>
                <c:pt idx="4">
                  <c:v>19218.748264169</c:v>
                </c:pt>
                <c:pt idx="5">
                  <c:v>19324.4943747204</c:v>
                </c:pt>
                <c:pt idx="6">
                  <c:v>19544.6461585356</c:v>
                </c:pt>
                <c:pt idx="7">
                  <c:v>19514.0650999833</c:v>
                </c:pt>
                <c:pt idx="8">
                  <c:v>19781.368561025</c:v>
                </c:pt>
                <c:pt idx="9">
                  <c:v>19596.6500055548</c:v>
                </c:pt>
                <c:pt idx="10">
                  <c:v>19825.3632672448</c:v>
                </c:pt>
                <c:pt idx="11">
                  <c:v>19948.6428171949</c:v>
                </c:pt>
                <c:pt idx="12">
                  <c:v>20056.6569974622</c:v>
                </c:pt>
                <c:pt idx="13">
                  <c:v>20400.9879942454</c:v>
                </c:pt>
                <c:pt idx="14">
                  <c:v>20265.6622453364</c:v>
                </c:pt>
                <c:pt idx="15">
                  <c:v>20544.0746249087</c:v>
                </c:pt>
                <c:pt idx="16">
                  <c:v>20642.1196352402</c:v>
                </c:pt>
                <c:pt idx="17">
                  <c:v>20425.4771513999</c:v>
                </c:pt>
                <c:pt idx="18">
                  <c:v>20538.5503502758</c:v>
                </c:pt>
                <c:pt idx="19">
                  <c:v>20401.4804605671</c:v>
                </c:pt>
                <c:pt idx="20">
                  <c:v>20638.7780531956</c:v>
                </c:pt>
                <c:pt idx="21">
                  <c:v>20695.65291084</c:v>
                </c:pt>
                <c:pt idx="22">
                  <c:v>21150.3467223969</c:v>
                </c:pt>
                <c:pt idx="23">
                  <c:v>21626.3545983844</c:v>
                </c:pt>
                <c:pt idx="24">
                  <c:v>21405.1017899995</c:v>
                </c:pt>
                <c:pt idx="25">
                  <c:v>21502.5289562579</c:v>
                </c:pt>
                <c:pt idx="26">
                  <c:v>21623.9291393401</c:v>
                </c:pt>
                <c:pt idx="27">
                  <c:v>21322.5195710296</c:v>
                </c:pt>
                <c:pt idx="28">
                  <c:v>21523.22596838</c:v>
                </c:pt>
                <c:pt idx="29">
                  <c:v>21236.2289061828</c:v>
                </c:pt>
                <c:pt idx="30">
                  <c:v>21582.0540807837</c:v>
                </c:pt>
                <c:pt idx="31">
                  <c:v>21402.5695920533</c:v>
                </c:pt>
                <c:pt idx="32">
                  <c:v>21473.1751816836</c:v>
                </c:pt>
                <c:pt idx="33">
                  <c:v>21340.9067809266</c:v>
                </c:pt>
                <c:pt idx="34">
                  <c:v>21138.5736394572</c:v>
                </c:pt>
                <c:pt idx="35">
                  <c:v>21296.7620692274</c:v>
                </c:pt>
                <c:pt idx="36">
                  <c:v>21499.5323527689</c:v>
                </c:pt>
                <c:pt idx="37">
                  <c:v>21212.3685714679</c:v>
                </c:pt>
                <c:pt idx="38">
                  <c:v>21137.6200859228</c:v>
                </c:pt>
                <c:pt idx="39">
                  <c:v>21007.1088551528</c:v>
                </c:pt>
                <c:pt idx="40">
                  <c:v>20973.8923574773</c:v>
                </c:pt>
                <c:pt idx="41">
                  <c:v>20639.2765139861</c:v>
                </c:pt>
                <c:pt idx="42">
                  <c:v>20636.7155526334</c:v>
                </c:pt>
                <c:pt idx="43">
                  <c:v>20411.751434905</c:v>
                </c:pt>
                <c:pt idx="44">
                  <c:v>20458.3231337099</c:v>
                </c:pt>
                <c:pt idx="45">
                  <c:v>20137.4970215689</c:v>
                </c:pt>
                <c:pt idx="46">
                  <c:v>20076.9999660949</c:v>
                </c:pt>
                <c:pt idx="47">
                  <c:v>19998.5813664729</c:v>
                </c:pt>
                <c:pt idx="48">
                  <c:v>19922.9344919407</c:v>
                </c:pt>
                <c:pt idx="49">
                  <c:v>19586.3907042887</c:v>
                </c:pt>
                <c:pt idx="50">
                  <c:v>19889.9270797376</c:v>
                </c:pt>
                <c:pt idx="51">
                  <c:v>19692.7320380755</c:v>
                </c:pt>
                <c:pt idx="52">
                  <c:v>19622.8493085652</c:v>
                </c:pt>
                <c:pt idx="53">
                  <c:v>19269.5023020114</c:v>
                </c:pt>
                <c:pt idx="54">
                  <c:v>19372.5464618226</c:v>
                </c:pt>
                <c:pt idx="55">
                  <c:v>19123.2637540701</c:v>
                </c:pt>
                <c:pt idx="56">
                  <c:v>19029.8581940592</c:v>
                </c:pt>
                <c:pt idx="57">
                  <c:v>18803.6452885291</c:v>
                </c:pt>
                <c:pt idx="58">
                  <c:v>19177.9600954417</c:v>
                </c:pt>
                <c:pt idx="59">
                  <c:v>18938.7571608192</c:v>
                </c:pt>
                <c:pt idx="60">
                  <c:v>19284.6160994186</c:v>
                </c:pt>
                <c:pt idx="61">
                  <c:v>18742.6648919242</c:v>
                </c:pt>
                <c:pt idx="62">
                  <c:v>19351.2824443302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NoPeaks!$R$1</c:f>
              <c:strCache>
                <c:ptCount val="1"/>
                <c:pt idx="0">
                  <c:v>VAR07learntMean_c0</c:v>
                </c:pt>
              </c:strCache>
            </c:strRef>
          </c:tx>
          <c:marker>
            <c:symbol val="none"/>
          </c:marker>
          <c:val>
            <c:numRef>
              <c:f>NoPeaks!$R$2:$R$64</c:f>
              <c:numCache>
                <c:formatCode>General</c:formatCode>
                <c:ptCount val="63"/>
                <c:pt idx="0">
                  <c:v>18391.1209555391</c:v>
                </c:pt>
                <c:pt idx="1">
                  <c:v>18519.3733094365</c:v>
                </c:pt>
                <c:pt idx="2">
                  <c:v>18669.6902707733</c:v>
                </c:pt>
                <c:pt idx="3">
                  <c:v>18883.6075246252</c:v>
                </c:pt>
                <c:pt idx="4">
                  <c:v>19026.7832799246</c:v>
                </c:pt>
                <c:pt idx="5">
                  <c:v>19133.6730081565</c:v>
                </c:pt>
                <c:pt idx="6">
                  <c:v>19271.737303153</c:v>
                </c:pt>
                <c:pt idx="7">
                  <c:v>19338.7237756064</c:v>
                </c:pt>
                <c:pt idx="8">
                  <c:v>19448.6025503506</c:v>
                </c:pt>
                <c:pt idx="9">
                  <c:v>19481.4694932682</c:v>
                </c:pt>
                <c:pt idx="10">
                  <c:v>19564.1481586997</c:v>
                </c:pt>
                <c:pt idx="11">
                  <c:v>19654.5371140644</c:v>
                </c:pt>
                <c:pt idx="12">
                  <c:v>19749.2340659075</c:v>
                </c:pt>
                <c:pt idx="13">
                  <c:v>19911.5432356692</c:v>
                </c:pt>
                <c:pt idx="14">
                  <c:v>20056.6274487417</c:v>
                </c:pt>
                <c:pt idx="15">
                  <c:v>20211.6839839536</c:v>
                </c:pt>
                <c:pt idx="16">
                  <c:v>20393.7808852488</c:v>
                </c:pt>
                <c:pt idx="17">
                  <c:v>20438.6302669573</c:v>
                </c:pt>
                <c:pt idx="18">
                  <c:v>20470.4998278913</c:v>
                </c:pt>
                <c:pt idx="19">
                  <c:v>20436.9647379671</c:v>
                </c:pt>
                <c:pt idx="20">
                  <c:v>20411.3009375632</c:v>
                </c:pt>
                <c:pt idx="21">
                  <c:v>20401.2787624331</c:v>
                </c:pt>
                <c:pt idx="22">
                  <c:v>20411.5241740608</c:v>
                </c:pt>
                <c:pt idx="23">
                  <c:v>20530.5621979949</c:v>
                </c:pt>
                <c:pt idx="24">
                  <c:v>20675.3647471575</c:v>
                </c:pt>
                <c:pt idx="25">
                  <c:v>20838.6848162429</c:v>
                </c:pt>
                <c:pt idx="26">
                  <c:v>21010.8368951112</c:v>
                </c:pt>
                <c:pt idx="27">
                  <c:v>21113.2571643007</c:v>
                </c:pt>
                <c:pt idx="28">
                  <c:v>21173.9893336255</c:v>
                </c:pt>
                <c:pt idx="29">
                  <c:v>21146.0372476726</c:v>
                </c:pt>
                <c:pt idx="30">
                  <c:v>21111.6943847735</c:v>
                </c:pt>
                <c:pt idx="31">
                  <c:v>21077.0084813806</c:v>
                </c:pt>
                <c:pt idx="32">
                  <c:v>21030.5912572298</c:v>
                </c:pt>
                <c:pt idx="33">
                  <c:v>21094.8497001317</c:v>
                </c:pt>
                <c:pt idx="34">
                  <c:v>21203.6317148255</c:v>
                </c:pt>
                <c:pt idx="35">
                  <c:v>21304.6202867248</c:v>
                </c:pt>
                <c:pt idx="36">
                  <c:v>21420.2576377276</c:v>
                </c:pt>
                <c:pt idx="37">
                  <c:v>21397.7566038812</c:v>
                </c:pt>
                <c:pt idx="38">
                  <c:v>21405.8316906628</c:v>
                </c:pt>
                <c:pt idx="39">
                  <c:v>21330.4415291926</c:v>
                </c:pt>
                <c:pt idx="40">
                  <c:v>21280.6347300625</c:v>
                </c:pt>
                <c:pt idx="41">
                  <c:v>21189.0460696506</c:v>
                </c:pt>
                <c:pt idx="42">
                  <c:v>21168.1063013184</c:v>
                </c:pt>
                <c:pt idx="43">
                  <c:v>21221.5030854456</c:v>
                </c:pt>
                <c:pt idx="44">
                  <c:v>21294.4934355752</c:v>
                </c:pt>
                <c:pt idx="45">
                  <c:v>21287.9485922917</c:v>
                </c:pt>
                <c:pt idx="46">
                  <c:v>21289.9409659936</c:v>
                </c:pt>
                <c:pt idx="47">
                  <c:v>21212.3240666464</c:v>
                </c:pt>
                <c:pt idx="48">
                  <c:v>21100.6908173354</c:v>
                </c:pt>
                <c:pt idx="49">
                  <c:v>20994.2855931703</c:v>
                </c:pt>
                <c:pt idx="50">
                  <c:v>20954.6357111837</c:v>
                </c:pt>
                <c:pt idx="51">
                  <c:v>20959.1453370339</c:v>
                </c:pt>
                <c:pt idx="52">
                  <c:v>20951.1547412328</c:v>
                </c:pt>
                <c:pt idx="53">
                  <c:v>20868.5460425998</c:v>
                </c:pt>
                <c:pt idx="54">
                  <c:v>20809.5865357802</c:v>
                </c:pt>
                <c:pt idx="55">
                  <c:v>20681.9368307341</c:v>
                </c:pt>
                <c:pt idx="56">
                  <c:v>20581.8147865303</c:v>
                </c:pt>
                <c:pt idx="57">
                  <c:v>20467.8842661194</c:v>
                </c:pt>
                <c:pt idx="58">
                  <c:v>20458.087359811</c:v>
                </c:pt>
                <c:pt idx="59">
                  <c:v>20411.7436018178</c:v>
                </c:pt>
                <c:pt idx="60">
                  <c:v>20408.4691456293</c:v>
                </c:pt>
                <c:pt idx="61">
                  <c:v>20356.2595666226</c:v>
                </c:pt>
                <c:pt idx="62">
                  <c:v>20320.688544284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2385640"/>
        <c:axId val="-2134244744"/>
      </c:lineChart>
      <c:catAx>
        <c:axId val="-213238564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4244744"/>
        <c:crosses val="autoZero"/>
        <c:auto val="1"/>
        <c:lblAlgn val="ctr"/>
        <c:lblOffset val="100"/>
        <c:noMultiLvlLbl val="0"/>
      </c:catAx>
      <c:valAx>
        <c:axId val="-2134244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2385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8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4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9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4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4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C5C-9A76-BB46-9A49-9B3B3B44968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3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5BC5C-9A76-BB46-9A49-9B3B3B44968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3BA8D-B2AC-784B-B7FD-A0964A9F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5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ICDM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62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Var04: </a:t>
            </a:r>
            <a:r>
              <a:rPr lang="en-US" dirty="0"/>
              <a:t>Account </a:t>
            </a:r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480796"/>
              </p:ext>
            </p:extLst>
          </p:nvPr>
        </p:nvGraphicFramePr>
        <p:xfrm>
          <a:off x="82550" y="21491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050038"/>
              </p:ext>
            </p:extLst>
          </p:nvPr>
        </p:nvGraphicFramePr>
        <p:xfrm>
          <a:off x="4572000" y="21623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359211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Var07: </a:t>
            </a:r>
            <a:r>
              <a:rPr lang="en-US" dirty="0"/>
              <a:t>Unpaid amount in </a:t>
            </a:r>
            <a:r>
              <a:rPr lang="en-US" dirty="0" smtClean="0"/>
              <a:t>mortgages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163867"/>
              </p:ext>
            </p:extLst>
          </p:nvPr>
        </p:nvGraphicFramePr>
        <p:xfrm>
          <a:off x="101600" y="2038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673600" y="2076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315778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Concept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use a multiple global hidden</a:t>
            </a:r>
          </a:p>
          <a:p>
            <a:pPr lvl="1"/>
            <a:r>
              <a:rPr lang="en-US" dirty="0" smtClean="0"/>
              <a:t>Not satisfactory learning.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84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 Drift Tracking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186726"/>
              </p:ext>
            </p:extLst>
          </p:nvPr>
        </p:nvGraphicFramePr>
        <p:xfrm>
          <a:off x="137685" y="1532785"/>
          <a:ext cx="87757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98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 Drift Tracking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581361"/>
              </p:ext>
            </p:extLst>
          </p:nvPr>
        </p:nvGraphicFramePr>
        <p:xfrm>
          <a:off x="457200" y="1934203"/>
          <a:ext cx="8229600" cy="45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615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Concept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residual analysis</a:t>
            </a:r>
          </a:p>
          <a:p>
            <a:pPr lvl="1"/>
            <a:r>
              <a:rPr lang="en-US" dirty="0" smtClean="0"/>
              <a:t>The end result is equivalent to a set of multiple global hidden variables.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Connection with “gradient boosting”.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7388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794257"/>
              </p:ext>
            </p:extLst>
          </p:nvPr>
        </p:nvGraphicFramePr>
        <p:xfrm>
          <a:off x="-36119" y="1017921"/>
          <a:ext cx="9216239" cy="5627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 Drift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9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Balance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128597"/>
              </p:ext>
            </p:extLst>
          </p:nvPr>
        </p:nvGraphicFramePr>
        <p:xfrm>
          <a:off x="1252421" y="2057400"/>
          <a:ext cx="7197014" cy="4068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234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Unpaid Amount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215730"/>
              </p:ext>
            </p:extLst>
          </p:nvPr>
        </p:nvGraphicFramePr>
        <p:xfrm>
          <a:off x="1305341" y="1717538"/>
          <a:ext cx="6756021" cy="4403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728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Concept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first start with local hidden variables.</a:t>
            </a:r>
          </a:p>
          <a:p>
            <a:pPr lvl="1"/>
            <a:r>
              <a:rPr lang="en-US" dirty="0" smtClean="0"/>
              <a:t>1 local hidden for each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Var04: </a:t>
            </a:r>
            <a:r>
              <a:rPr lang="en-US" dirty="0"/>
              <a:t>Account </a:t>
            </a:r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998162"/>
              </p:ext>
            </p:extLst>
          </p:nvPr>
        </p:nvGraphicFramePr>
        <p:xfrm>
          <a:off x="971550" y="1301122"/>
          <a:ext cx="6524865" cy="4826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532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Var08: </a:t>
            </a:r>
            <a:r>
              <a:rPr lang="en-US" dirty="0"/>
              <a:t>Unpaid amount in personal loans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731451"/>
              </p:ext>
            </p:extLst>
          </p:nvPr>
        </p:nvGraphicFramePr>
        <p:xfrm>
          <a:off x="971550" y="1773898"/>
          <a:ext cx="6633284" cy="4710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8638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Local Hidden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85735"/>
              </p:ext>
            </p:extLst>
          </p:nvPr>
        </p:nvGraphicFramePr>
        <p:xfrm>
          <a:off x="967026" y="2134580"/>
          <a:ext cx="7129616" cy="3867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187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Concept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use a single global hidden</a:t>
            </a:r>
          </a:p>
          <a:p>
            <a:pPr lvl="1"/>
            <a:r>
              <a:rPr lang="en-US" dirty="0" smtClean="0"/>
              <a:t>We get a simple aggregate effect?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6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Hidden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607181"/>
              </p:ext>
            </p:extLst>
          </p:nvPr>
        </p:nvGraphicFramePr>
        <p:xfrm>
          <a:off x="-20801" y="1102552"/>
          <a:ext cx="9185603" cy="5605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71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134</Words>
  <Application>Microsoft Macintosh PowerPoint</Application>
  <PresentationFormat>On-screen Show (4:3)</PresentationFormat>
  <Paragraphs>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ICDM 2016</vt:lpstr>
      <vt:lpstr>Account Balance</vt:lpstr>
      <vt:lpstr>PowerPoint Presentation</vt:lpstr>
      <vt:lpstr>Modeling Concept Drift</vt:lpstr>
      <vt:lpstr>Var04: Account balance</vt:lpstr>
      <vt:lpstr>Var08: Unpaid amount in personal loans </vt:lpstr>
      <vt:lpstr>All Local Hidden</vt:lpstr>
      <vt:lpstr>Modeling Concept Drift</vt:lpstr>
      <vt:lpstr>Global Hidden</vt:lpstr>
      <vt:lpstr>Var04: Account balance</vt:lpstr>
      <vt:lpstr>Var07: Unpaid amount in mortgages</vt:lpstr>
      <vt:lpstr>Modeling Concept Drift</vt:lpstr>
      <vt:lpstr>Concept Drift Tracking</vt:lpstr>
      <vt:lpstr>Concept Drift Tracking</vt:lpstr>
      <vt:lpstr>Modeling Concept Drift</vt:lpstr>
      <vt:lpstr>Concept Drift Tracking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ICDM 2016</dc:title>
  <dc:creator>Andrés R. Masegosa Arredondo</dc:creator>
  <cp:lastModifiedBy>Andrés R. Masegosa Arredondo</cp:lastModifiedBy>
  <cp:revision>3</cp:revision>
  <dcterms:created xsi:type="dcterms:W3CDTF">2016-06-10T06:57:05Z</dcterms:created>
  <dcterms:modified xsi:type="dcterms:W3CDTF">2016-06-10T07:11:29Z</dcterms:modified>
</cp:coreProperties>
</file>