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LocalHiddenVa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ultsU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dresmasegosa:Dropbox:Amidst:github:toolbox:extensions:icdm2016:doc-Experiments:Residuals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NoPeaks!$Y$1</c:f>
              <c:strCache>
                <c:ptCount val="1"/>
                <c:pt idx="0">
                  <c:v>meanH</c:v>
                </c:pt>
              </c:strCache>
            </c:strRef>
          </c:tx>
          <c:marker>
            <c:symbol val="none"/>
          </c:marker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val>
            <c:numRef>
              <c:f>NoPeaks!$AA$5:$AA$64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35480"/>
        <c:axId val="-2146092648"/>
      </c:lineChart>
      <c:catAx>
        <c:axId val="-21460354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6092648"/>
        <c:crosses val="autoZero"/>
        <c:auto val="1"/>
        <c:lblAlgn val="ctr"/>
        <c:lblOffset val="100"/>
        <c:noMultiLvlLbl val="0"/>
      </c:catAx>
      <c:valAx>
        <c:axId val="-2146092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035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NoPeaks!$K$1</c:f>
              <c:strCache>
                <c:ptCount val="1"/>
                <c:pt idx="0">
                  <c:v>VAR03realMean_c1</c:v>
                </c:pt>
              </c:strCache>
            </c:strRef>
          </c:tx>
          <c:marker>
            <c:symbol val="none"/>
          </c:marker>
          <c:val>
            <c:numRef>
              <c:f>NoPeaks!$K$2:$K$64</c:f>
              <c:numCache>
                <c:formatCode>General</c:formatCode>
                <c:ptCount val="63"/>
                <c:pt idx="0">
                  <c:v>2687.33116360454</c:v>
                </c:pt>
                <c:pt idx="1">
                  <c:v>2785.78357990867</c:v>
                </c:pt>
                <c:pt idx="2">
                  <c:v>3206.56366925064</c:v>
                </c:pt>
                <c:pt idx="3">
                  <c:v>2586.27983317886</c:v>
                </c:pt>
                <c:pt idx="4">
                  <c:v>3227.90061240934</c:v>
                </c:pt>
                <c:pt idx="5">
                  <c:v>2566.61122194513</c:v>
                </c:pt>
                <c:pt idx="6">
                  <c:v>2284.38045801526</c:v>
                </c:pt>
                <c:pt idx="7">
                  <c:v>3453.16484574868</c:v>
                </c:pt>
                <c:pt idx="8">
                  <c:v>2872.85757289204</c:v>
                </c:pt>
                <c:pt idx="9">
                  <c:v>2840.57854181558</c:v>
                </c:pt>
                <c:pt idx="10">
                  <c:v>2925.74314522197</c:v>
                </c:pt>
                <c:pt idx="11">
                  <c:v>2765.19934868943</c:v>
                </c:pt>
                <c:pt idx="12">
                  <c:v>2667.70926482213</c:v>
                </c:pt>
                <c:pt idx="13">
                  <c:v>1787.88682011935</c:v>
                </c:pt>
                <c:pt idx="14">
                  <c:v>1727.23059778597</c:v>
                </c:pt>
                <c:pt idx="15">
                  <c:v>1897.19126593033</c:v>
                </c:pt>
                <c:pt idx="16">
                  <c:v>2478.52806361085</c:v>
                </c:pt>
                <c:pt idx="17">
                  <c:v>1541.51084808946</c:v>
                </c:pt>
                <c:pt idx="18">
                  <c:v>1853.34745694022</c:v>
                </c:pt>
                <c:pt idx="19">
                  <c:v>1501.12431957857</c:v>
                </c:pt>
                <c:pt idx="20">
                  <c:v>2774.84859357696</c:v>
                </c:pt>
                <c:pt idx="21">
                  <c:v>2562.09928825622</c:v>
                </c:pt>
                <c:pt idx="22">
                  <c:v>1620.27636363636</c:v>
                </c:pt>
                <c:pt idx="23">
                  <c:v>1209.19585845347</c:v>
                </c:pt>
                <c:pt idx="24">
                  <c:v>1389.60142142142</c:v>
                </c:pt>
                <c:pt idx="25">
                  <c:v>1936.91390013495</c:v>
                </c:pt>
                <c:pt idx="26">
                  <c:v>1737.89475035663</c:v>
                </c:pt>
                <c:pt idx="27">
                  <c:v>1900.89849006622</c:v>
                </c:pt>
                <c:pt idx="28">
                  <c:v>2249.72990126939</c:v>
                </c:pt>
                <c:pt idx="29">
                  <c:v>1341.24210945273</c:v>
                </c:pt>
                <c:pt idx="30">
                  <c:v>1855.79208976157</c:v>
                </c:pt>
                <c:pt idx="31">
                  <c:v>1760.40691588785</c:v>
                </c:pt>
                <c:pt idx="32">
                  <c:v>2325.34123039807</c:v>
                </c:pt>
                <c:pt idx="33">
                  <c:v>987.42784473953</c:v>
                </c:pt>
                <c:pt idx="34">
                  <c:v>1277.52688097306</c:v>
                </c:pt>
                <c:pt idx="35">
                  <c:v>1885.22298932384</c:v>
                </c:pt>
                <c:pt idx="36">
                  <c:v>1903.98988929889</c:v>
                </c:pt>
                <c:pt idx="37">
                  <c:v>1265.33484390735</c:v>
                </c:pt>
                <c:pt idx="38">
                  <c:v>1900.52136698212</c:v>
                </c:pt>
                <c:pt idx="39">
                  <c:v>1486.03903536977</c:v>
                </c:pt>
                <c:pt idx="40">
                  <c:v>1654.92246424642</c:v>
                </c:pt>
                <c:pt idx="41">
                  <c:v>1482.26511263467</c:v>
                </c:pt>
                <c:pt idx="42">
                  <c:v>3748.01374625374</c:v>
                </c:pt>
                <c:pt idx="43">
                  <c:v>1735.06969014084</c:v>
                </c:pt>
                <c:pt idx="44">
                  <c:v>1877.6536189608</c:v>
                </c:pt>
                <c:pt idx="45">
                  <c:v>1877.22022988505</c:v>
                </c:pt>
                <c:pt idx="46">
                  <c:v>1605.07801220575</c:v>
                </c:pt>
                <c:pt idx="47">
                  <c:v>1750.06628262826</c:v>
                </c:pt>
                <c:pt idx="48">
                  <c:v>2026.56896675651</c:v>
                </c:pt>
                <c:pt idx="49">
                  <c:v>1336.44062792251</c:v>
                </c:pt>
                <c:pt idx="50">
                  <c:v>1913.31436909871</c:v>
                </c:pt>
                <c:pt idx="51">
                  <c:v>1500.47972003499</c:v>
                </c:pt>
                <c:pt idx="52">
                  <c:v>1331.30127067014</c:v>
                </c:pt>
                <c:pt idx="53">
                  <c:v>1834.46733386709</c:v>
                </c:pt>
                <c:pt idx="54">
                  <c:v>1945.89302642796</c:v>
                </c:pt>
                <c:pt idx="55">
                  <c:v>3820.98679900744</c:v>
                </c:pt>
                <c:pt idx="56">
                  <c:v>1832.5182328654</c:v>
                </c:pt>
                <c:pt idx="57">
                  <c:v>1610.12348576358</c:v>
                </c:pt>
                <c:pt idx="58">
                  <c:v>3357.90997140133</c:v>
                </c:pt>
                <c:pt idx="59">
                  <c:v>2274.66252054794</c:v>
                </c:pt>
                <c:pt idx="60">
                  <c:v>1780.83446932813</c:v>
                </c:pt>
                <c:pt idx="61">
                  <c:v>1362.19191416309</c:v>
                </c:pt>
                <c:pt idx="62">
                  <c:v>1754.29804238143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NoPeaks!$L$1</c:f>
              <c:strCache>
                <c:ptCount val="1"/>
                <c:pt idx="0">
                  <c:v>VAR03learntMean_c1</c:v>
                </c:pt>
              </c:strCache>
            </c:strRef>
          </c:tx>
          <c:marker>
            <c:symbol val="none"/>
          </c:marker>
          <c:val>
            <c:numRef>
              <c:f>NoPeaks!$L$2:$L$64</c:f>
              <c:numCache>
                <c:formatCode>General</c:formatCode>
                <c:ptCount val="63"/>
                <c:pt idx="0">
                  <c:v>2686.08543360186</c:v>
                </c:pt>
                <c:pt idx="1">
                  <c:v>2758.01608197932</c:v>
                </c:pt>
                <c:pt idx="2">
                  <c:v>2964.86514354453</c:v>
                </c:pt>
                <c:pt idx="3">
                  <c:v>2818.70904011745</c:v>
                </c:pt>
                <c:pt idx="4">
                  <c:v>2913.14841571319</c:v>
                </c:pt>
                <c:pt idx="5">
                  <c:v>2827.67852585052</c:v>
                </c:pt>
                <c:pt idx="6">
                  <c:v>2687.12772700384</c:v>
                </c:pt>
                <c:pt idx="7">
                  <c:v>2875.0265563501</c:v>
                </c:pt>
                <c:pt idx="8">
                  <c:v>2874.71434722437</c:v>
                </c:pt>
                <c:pt idx="9">
                  <c:v>2867.68977489151</c:v>
                </c:pt>
                <c:pt idx="10">
                  <c:v>2878.3945130718</c:v>
                </c:pt>
                <c:pt idx="11">
                  <c:v>2857.55489530428</c:v>
                </c:pt>
                <c:pt idx="12">
                  <c:v>2822.45322753508</c:v>
                </c:pt>
                <c:pt idx="13">
                  <c:v>2636.32151798036</c:v>
                </c:pt>
                <c:pt idx="14">
                  <c:v>2425.31143714572</c:v>
                </c:pt>
                <c:pt idx="15">
                  <c:v>2300.73749181126</c:v>
                </c:pt>
                <c:pt idx="16">
                  <c:v>2294.74958665812</c:v>
                </c:pt>
                <c:pt idx="17">
                  <c:v>2145.26346660657</c:v>
                </c:pt>
                <c:pt idx="18">
                  <c:v>2092.51940268003</c:v>
                </c:pt>
                <c:pt idx="19">
                  <c:v>2004.86551980971</c:v>
                </c:pt>
                <c:pt idx="20">
                  <c:v>2119.52006367361</c:v>
                </c:pt>
                <c:pt idx="21">
                  <c:v>2182.07515165618</c:v>
                </c:pt>
                <c:pt idx="22">
                  <c:v>2157.64132175661</c:v>
                </c:pt>
                <c:pt idx="23">
                  <c:v>2074.5548122749</c:v>
                </c:pt>
                <c:pt idx="24">
                  <c:v>1971.43575816965</c:v>
                </c:pt>
                <c:pt idx="25">
                  <c:v>1927.32738707907</c:v>
                </c:pt>
                <c:pt idx="26">
                  <c:v>1865.72849665317</c:v>
                </c:pt>
                <c:pt idx="27">
                  <c:v>1836.86120968341</c:v>
                </c:pt>
                <c:pt idx="28">
                  <c:v>1860.80085650586</c:v>
                </c:pt>
                <c:pt idx="29">
                  <c:v>1816.05974073987</c:v>
                </c:pt>
                <c:pt idx="30">
                  <c:v>1846.53780494998</c:v>
                </c:pt>
                <c:pt idx="31">
                  <c:v>1862.59992539733</c:v>
                </c:pt>
                <c:pt idx="32">
                  <c:v>1925.73259713456</c:v>
                </c:pt>
                <c:pt idx="33">
                  <c:v>1824.98938698778</c:v>
                </c:pt>
                <c:pt idx="34">
                  <c:v>1723.34272264096</c:v>
                </c:pt>
                <c:pt idx="35">
                  <c:v>1694.40783183557</c:v>
                </c:pt>
                <c:pt idx="36">
                  <c:v>1666.1524097326</c:v>
                </c:pt>
                <c:pt idx="37">
                  <c:v>1632.8706546276</c:v>
                </c:pt>
                <c:pt idx="38">
                  <c:v>1646.3516826089</c:v>
                </c:pt>
                <c:pt idx="39">
                  <c:v>1657.22273231753</c:v>
                </c:pt>
                <c:pt idx="40">
                  <c:v>1671.37820814684</c:v>
                </c:pt>
                <c:pt idx="41">
                  <c:v>1683.79753747155</c:v>
                </c:pt>
                <c:pt idx="42">
                  <c:v>1808.59370231085</c:v>
                </c:pt>
                <c:pt idx="43">
                  <c:v>1765.94846266312</c:v>
                </c:pt>
                <c:pt idx="44">
                  <c:v>1726.86067896316</c:v>
                </c:pt>
                <c:pt idx="45">
                  <c:v>1716.01308487604</c:v>
                </c:pt>
                <c:pt idx="46">
                  <c:v>1679.63937936973</c:v>
                </c:pt>
                <c:pt idx="47">
                  <c:v>1690.90258905564</c:v>
                </c:pt>
                <c:pt idx="48">
                  <c:v>1737.32154902447</c:v>
                </c:pt>
                <c:pt idx="49">
                  <c:v>1720.41280192885</c:v>
                </c:pt>
                <c:pt idx="50">
                  <c:v>1729.69343469993</c:v>
                </c:pt>
                <c:pt idx="51">
                  <c:v>1686.17894579155</c:v>
                </c:pt>
                <c:pt idx="52">
                  <c:v>1637.57962923254</c:v>
                </c:pt>
                <c:pt idx="53">
                  <c:v>1657.05323906955</c:v>
                </c:pt>
                <c:pt idx="54">
                  <c:v>1674.25555850936</c:v>
                </c:pt>
                <c:pt idx="55">
                  <c:v>1827.87059783915</c:v>
                </c:pt>
                <c:pt idx="56">
                  <c:v>1848.18137294915</c:v>
                </c:pt>
                <c:pt idx="57">
                  <c:v>1863.86971828687</c:v>
                </c:pt>
                <c:pt idx="58">
                  <c:v>1909.54726840047</c:v>
                </c:pt>
                <c:pt idx="59">
                  <c:v>1922.9569237901</c:v>
                </c:pt>
                <c:pt idx="60">
                  <c:v>1898.96483357835</c:v>
                </c:pt>
                <c:pt idx="61">
                  <c:v>1871.71093555438</c:v>
                </c:pt>
                <c:pt idx="62">
                  <c:v>1869.13481456998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84232"/>
        <c:axId val="-2143004584"/>
      </c:lineChart>
      <c:catAx>
        <c:axId val="-2142984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004584"/>
        <c:crosses val="autoZero"/>
        <c:auto val="1"/>
        <c:lblAlgn val="ctr"/>
        <c:lblOffset val="100"/>
        <c:noMultiLvlLbl val="0"/>
      </c:catAx>
      <c:valAx>
        <c:axId val="-2143004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84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NoPeaks!$M$1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NoPeaks!$M$2:$M$64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NoPeaks!$N$1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NoPeaks!$N$2:$N$64</c:f>
              <c:numCache>
                <c:formatCode>General</c:formatCode>
                <c:ptCount val="63"/>
                <c:pt idx="0">
                  <c:v>7695.7140322161</c:v>
                </c:pt>
                <c:pt idx="1">
                  <c:v>7784.89185575571</c:v>
                </c:pt>
                <c:pt idx="2">
                  <c:v>7757.77546354365</c:v>
                </c:pt>
                <c:pt idx="3">
                  <c:v>7629.62949795957</c:v>
                </c:pt>
                <c:pt idx="4">
                  <c:v>7420.66072940442</c:v>
                </c:pt>
                <c:pt idx="5">
                  <c:v>7182.90685226266</c:v>
                </c:pt>
                <c:pt idx="6">
                  <c:v>6978.38267408951</c:v>
                </c:pt>
                <c:pt idx="7">
                  <c:v>6927.97464193859</c:v>
                </c:pt>
                <c:pt idx="8">
                  <c:v>6905.09635931539</c:v>
                </c:pt>
                <c:pt idx="9">
                  <c:v>6925.88516054591</c:v>
                </c:pt>
                <c:pt idx="10">
                  <c:v>6896.55743327611</c:v>
                </c:pt>
                <c:pt idx="11">
                  <c:v>6881.65138135161</c:v>
                </c:pt>
                <c:pt idx="12">
                  <c:v>6838.48259176657</c:v>
                </c:pt>
                <c:pt idx="13">
                  <c:v>6747.54507959365</c:v>
                </c:pt>
                <c:pt idx="14">
                  <c:v>6564.03197563376</c:v>
                </c:pt>
                <c:pt idx="15">
                  <c:v>6372.53512955731</c:v>
                </c:pt>
                <c:pt idx="16">
                  <c:v>6132.61290144952</c:v>
                </c:pt>
                <c:pt idx="17">
                  <c:v>6057.50110290833</c:v>
                </c:pt>
                <c:pt idx="18">
                  <c:v>6044.36074755168</c:v>
                </c:pt>
                <c:pt idx="19">
                  <c:v>6098.24555447676</c:v>
                </c:pt>
                <c:pt idx="20">
                  <c:v>6207.45709776357</c:v>
                </c:pt>
                <c:pt idx="21">
                  <c:v>6307.91812402144</c:v>
                </c:pt>
                <c:pt idx="22">
                  <c:v>6422.86296896232</c:v>
                </c:pt>
                <c:pt idx="23">
                  <c:v>6456.09222505439</c:v>
                </c:pt>
                <c:pt idx="24">
                  <c:v>6418.44893345237</c:v>
                </c:pt>
                <c:pt idx="25">
                  <c:v>6343.75820186404</c:v>
                </c:pt>
                <c:pt idx="26">
                  <c:v>6256.43491792965</c:v>
                </c:pt>
                <c:pt idx="27">
                  <c:v>6214.7339164793</c:v>
                </c:pt>
                <c:pt idx="28">
                  <c:v>6221.09375842845</c:v>
                </c:pt>
                <c:pt idx="29">
                  <c:v>6294.62758263153</c:v>
                </c:pt>
                <c:pt idx="30">
                  <c:v>6407.56481532786</c:v>
                </c:pt>
                <c:pt idx="31">
                  <c:v>6505.23746120889</c:v>
                </c:pt>
                <c:pt idx="32">
                  <c:v>6610.0862929725</c:v>
                </c:pt>
                <c:pt idx="33">
                  <c:v>6625.81893303793</c:v>
                </c:pt>
                <c:pt idx="34">
                  <c:v>6582.27126503221</c:v>
                </c:pt>
                <c:pt idx="35">
                  <c:v>6532.89869785697</c:v>
                </c:pt>
                <c:pt idx="36">
                  <c:v>6465.21812523554</c:v>
                </c:pt>
                <c:pt idx="37">
                  <c:v>6486.32237710227</c:v>
                </c:pt>
                <c:pt idx="38">
                  <c:v>6493.9481966545</c:v>
                </c:pt>
                <c:pt idx="39">
                  <c:v>6562.54238166842</c:v>
                </c:pt>
                <c:pt idx="40">
                  <c:v>6620.42152799693</c:v>
                </c:pt>
                <c:pt idx="41">
                  <c:v>6689.7024238391</c:v>
                </c:pt>
                <c:pt idx="42">
                  <c:v>6713.10036352216</c:v>
                </c:pt>
                <c:pt idx="43">
                  <c:v>6663.14925503929</c:v>
                </c:pt>
                <c:pt idx="44">
                  <c:v>6599.53061306916</c:v>
                </c:pt>
                <c:pt idx="45">
                  <c:v>6576.82503965075</c:v>
                </c:pt>
                <c:pt idx="46">
                  <c:v>6557.12119457358</c:v>
                </c:pt>
                <c:pt idx="47">
                  <c:v>6608.85355620803</c:v>
                </c:pt>
                <c:pt idx="48">
                  <c:v>6682.21214543166</c:v>
                </c:pt>
                <c:pt idx="49">
                  <c:v>6740.85381081911</c:v>
                </c:pt>
                <c:pt idx="50">
                  <c:v>6774.38889701493</c:v>
                </c:pt>
                <c:pt idx="51">
                  <c:v>6744.07264269675</c:v>
                </c:pt>
                <c:pt idx="52">
                  <c:v>6714.62474864722</c:v>
                </c:pt>
                <c:pt idx="53">
                  <c:v>6731.2591870353</c:v>
                </c:pt>
                <c:pt idx="54">
                  <c:v>6756.87427636299</c:v>
                </c:pt>
                <c:pt idx="55">
                  <c:v>6836.5009746102</c:v>
                </c:pt>
                <c:pt idx="56">
                  <c:v>6916.0093408313</c:v>
                </c:pt>
                <c:pt idx="57">
                  <c:v>7000.34588145554</c:v>
                </c:pt>
                <c:pt idx="58">
                  <c:v>7033.09942929489</c:v>
                </c:pt>
                <c:pt idx="59">
                  <c:v>7053.59496704628</c:v>
                </c:pt>
                <c:pt idx="60">
                  <c:v>7058.71853244927</c:v>
                </c:pt>
                <c:pt idx="61">
                  <c:v>7087.60934231537</c:v>
                </c:pt>
                <c:pt idx="62">
                  <c:v>7137.04907257257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09608"/>
        <c:axId val="-2142906632"/>
      </c:lineChart>
      <c:catAx>
        <c:axId val="-21429096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906632"/>
        <c:crosses val="autoZero"/>
        <c:auto val="1"/>
        <c:lblAlgn val="ctr"/>
        <c:lblOffset val="100"/>
        <c:noMultiLvlLbl val="0"/>
      </c:catAx>
      <c:valAx>
        <c:axId val="-214290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90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NoPeaks!$O$1</c:f>
              <c:strCache>
                <c:ptCount val="1"/>
                <c:pt idx="0">
                  <c:v>VAR04realMean_c1</c:v>
                </c:pt>
              </c:strCache>
            </c:strRef>
          </c:tx>
          <c:marker>
            <c:symbol val="none"/>
          </c:marker>
          <c:val>
            <c:numRef>
              <c:f>NoPeaks!$O$2:$O$64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NoPeaks!$P$1</c:f>
              <c:strCache>
                <c:ptCount val="1"/>
                <c:pt idx="0">
                  <c:v>VAR04learntMean_c1</c:v>
                </c:pt>
              </c:strCache>
            </c:strRef>
          </c:tx>
          <c:marker>
            <c:symbol val="none"/>
          </c:marker>
          <c:val>
            <c:numRef>
              <c:f>NoPeaks!$P$2:$P$64</c:f>
              <c:numCache>
                <c:formatCode>General</c:formatCode>
                <c:ptCount val="63"/>
                <c:pt idx="0">
                  <c:v>1350.27543507112</c:v>
                </c:pt>
                <c:pt idx="1">
                  <c:v>1357.61259586368</c:v>
                </c:pt>
                <c:pt idx="2">
                  <c:v>1344.95339425187</c:v>
                </c:pt>
                <c:pt idx="3">
                  <c:v>1297.89890117304</c:v>
                </c:pt>
                <c:pt idx="4">
                  <c:v>1331.75048519133</c:v>
                </c:pt>
                <c:pt idx="5">
                  <c:v>1226.57888435382</c:v>
                </c:pt>
                <c:pt idx="6">
                  <c:v>1073.32272625499</c:v>
                </c:pt>
                <c:pt idx="7">
                  <c:v>971.353060251351</c:v>
                </c:pt>
                <c:pt idx="8">
                  <c:v>971.115668473919</c:v>
                </c:pt>
                <c:pt idx="9">
                  <c:v>909.9557928898409</c:v>
                </c:pt>
                <c:pt idx="10">
                  <c:v>839.138911314178</c:v>
                </c:pt>
                <c:pt idx="11">
                  <c:v>796.3974544487251</c:v>
                </c:pt>
                <c:pt idx="12">
                  <c:v>719.498924086673</c:v>
                </c:pt>
                <c:pt idx="13">
                  <c:v>629.705203633052</c:v>
                </c:pt>
                <c:pt idx="14">
                  <c:v>511.146254960111</c:v>
                </c:pt>
                <c:pt idx="15">
                  <c:v>442.608277699001</c:v>
                </c:pt>
                <c:pt idx="16">
                  <c:v>357.358026434921</c:v>
                </c:pt>
                <c:pt idx="17">
                  <c:v>353.796906251068</c:v>
                </c:pt>
                <c:pt idx="18">
                  <c:v>366.592932447638</c:v>
                </c:pt>
                <c:pt idx="19">
                  <c:v>421.986795367975</c:v>
                </c:pt>
                <c:pt idx="20">
                  <c:v>490.343029728625</c:v>
                </c:pt>
                <c:pt idx="21">
                  <c:v>562.905072241312</c:v>
                </c:pt>
                <c:pt idx="22">
                  <c:v>608.996513811808</c:v>
                </c:pt>
                <c:pt idx="23">
                  <c:v>600.831560240614</c:v>
                </c:pt>
                <c:pt idx="24">
                  <c:v>549.485394203211</c:v>
                </c:pt>
                <c:pt idx="25">
                  <c:v>518.469796541377</c:v>
                </c:pt>
                <c:pt idx="26">
                  <c:v>488.394795968004</c:v>
                </c:pt>
                <c:pt idx="27">
                  <c:v>458.436758186739</c:v>
                </c:pt>
                <c:pt idx="28">
                  <c:v>458.693207593212</c:v>
                </c:pt>
                <c:pt idx="29">
                  <c:v>452.604788068663</c:v>
                </c:pt>
                <c:pt idx="30">
                  <c:v>502.40688283595</c:v>
                </c:pt>
                <c:pt idx="31">
                  <c:v>525.090888698014</c:v>
                </c:pt>
                <c:pt idx="32">
                  <c:v>554.418989025842</c:v>
                </c:pt>
                <c:pt idx="33">
                  <c:v>498.676418846399</c:v>
                </c:pt>
                <c:pt idx="34">
                  <c:v>410.992225862873</c:v>
                </c:pt>
                <c:pt idx="35">
                  <c:v>353.113783593753</c:v>
                </c:pt>
                <c:pt idx="36">
                  <c:v>307.262017228034</c:v>
                </c:pt>
                <c:pt idx="37">
                  <c:v>312.065936706254</c:v>
                </c:pt>
                <c:pt idx="38">
                  <c:v>297.573383306397</c:v>
                </c:pt>
                <c:pt idx="39">
                  <c:v>338.845387882565</c:v>
                </c:pt>
                <c:pt idx="40">
                  <c:v>361.186255739267</c:v>
                </c:pt>
                <c:pt idx="41">
                  <c:v>388.233109597647</c:v>
                </c:pt>
                <c:pt idx="42">
                  <c:v>398.20214621986</c:v>
                </c:pt>
                <c:pt idx="43">
                  <c:v>351.873402384697</c:v>
                </c:pt>
                <c:pt idx="44">
                  <c:v>289.824611854772</c:v>
                </c:pt>
                <c:pt idx="45">
                  <c:v>253.032271768915</c:v>
                </c:pt>
                <c:pt idx="46">
                  <c:v>212.382879980326</c:v>
                </c:pt>
                <c:pt idx="47">
                  <c:v>222.540758510248</c:v>
                </c:pt>
                <c:pt idx="48">
                  <c:v>254.309791468044</c:v>
                </c:pt>
                <c:pt idx="49">
                  <c:v>278.599889155699</c:v>
                </c:pt>
                <c:pt idx="50">
                  <c:v>281.01838799492</c:v>
                </c:pt>
                <c:pt idx="51">
                  <c:v>248.755648991407</c:v>
                </c:pt>
                <c:pt idx="52">
                  <c:v>225.295553709321</c:v>
                </c:pt>
                <c:pt idx="53">
                  <c:v>236.904881680077</c:v>
                </c:pt>
                <c:pt idx="54">
                  <c:v>240.224122703459</c:v>
                </c:pt>
                <c:pt idx="55">
                  <c:v>270.857102941968</c:v>
                </c:pt>
                <c:pt idx="56">
                  <c:v>288.311487839949</c:v>
                </c:pt>
                <c:pt idx="57">
                  <c:v>311.818220329388</c:v>
                </c:pt>
                <c:pt idx="58">
                  <c:v>290.242106388088</c:v>
                </c:pt>
                <c:pt idx="59">
                  <c:v>283.140471049724</c:v>
                </c:pt>
                <c:pt idx="60">
                  <c:v>252.871503393379</c:v>
                </c:pt>
                <c:pt idx="61">
                  <c:v>241.049250138874</c:v>
                </c:pt>
                <c:pt idx="62">
                  <c:v>242.036526571058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3565080"/>
        <c:axId val="-2145173704"/>
      </c:lineChart>
      <c:catAx>
        <c:axId val="20535650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173704"/>
        <c:crosses val="autoZero"/>
        <c:auto val="1"/>
        <c:lblAlgn val="ctr"/>
        <c:lblOffset val="100"/>
        <c:noMultiLvlLbl val="0"/>
      </c:catAx>
      <c:valAx>
        <c:axId val="-2145173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3565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NoPeaks!$Q$1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NoPeaks!$Q$2:$Q$64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NoPeaks!$R$1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NoPeaks!$R$2:$R$64</c:f>
              <c:numCache>
                <c:formatCode>General</c:formatCode>
                <c:ptCount val="63"/>
                <c:pt idx="0">
                  <c:v>18391.1209555391</c:v>
                </c:pt>
                <c:pt idx="1">
                  <c:v>18519.3733094365</c:v>
                </c:pt>
                <c:pt idx="2">
                  <c:v>18669.6902707733</c:v>
                </c:pt>
                <c:pt idx="3">
                  <c:v>18883.6075246252</c:v>
                </c:pt>
                <c:pt idx="4">
                  <c:v>19026.7832799246</c:v>
                </c:pt>
                <c:pt idx="5">
                  <c:v>19133.6730081565</c:v>
                </c:pt>
                <c:pt idx="6">
                  <c:v>19271.737303153</c:v>
                </c:pt>
                <c:pt idx="7">
                  <c:v>19338.7237756064</c:v>
                </c:pt>
                <c:pt idx="8">
                  <c:v>19448.6025503506</c:v>
                </c:pt>
                <c:pt idx="9">
                  <c:v>19481.4694932682</c:v>
                </c:pt>
                <c:pt idx="10">
                  <c:v>19564.1481586997</c:v>
                </c:pt>
                <c:pt idx="11">
                  <c:v>19654.5371140644</c:v>
                </c:pt>
                <c:pt idx="12">
                  <c:v>19749.2340659075</c:v>
                </c:pt>
                <c:pt idx="13">
                  <c:v>19911.5432356692</c:v>
                </c:pt>
                <c:pt idx="14">
                  <c:v>20056.6274487417</c:v>
                </c:pt>
                <c:pt idx="15">
                  <c:v>20211.6839839536</c:v>
                </c:pt>
                <c:pt idx="16">
                  <c:v>20393.7808852488</c:v>
                </c:pt>
                <c:pt idx="17">
                  <c:v>20438.6302669573</c:v>
                </c:pt>
                <c:pt idx="18">
                  <c:v>20470.4998278913</c:v>
                </c:pt>
                <c:pt idx="19">
                  <c:v>20436.9647379671</c:v>
                </c:pt>
                <c:pt idx="20">
                  <c:v>20411.3009375632</c:v>
                </c:pt>
                <c:pt idx="21">
                  <c:v>20401.2787624331</c:v>
                </c:pt>
                <c:pt idx="22">
                  <c:v>20411.5241740608</c:v>
                </c:pt>
                <c:pt idx="23">
                  <c:v>20530.5621979949</c:v>
                </c:pt>
                <c:pt idx="24">
                  <c:v>20675.3647471575</c:v>
                </c:pt>
                <c:pt idx="25">
                  <c:v>20838.6848162429</c:v>
                </c:pt>
                <c:pt idx="26">
                  <c:v>21010.8368951112</c:v>
                </c:pt>
                <c:pt idx="27">
                  <c:v>21113.2571643007</c:v>
                </c:pt>
                <c:pt idx="28">
                  <c:v>21173.9893336255</c:v>
                </c:pt>
                <c:pt idx="29">
                  <c:v>21146.0372476726</c:v>
                </c:pt>
                <c:pt idx="30">
                  <c:v>21111.6943847735</c:v>
                </c:pt>
                <c:pt idx="31">
                  <c:v>21077.0084813806</c:v>
                </c:pt>
                <c:pt idx="32">
                  <c:v>21030.5912572298</c:v>
                </c:pt>
                <c:pt idx="33">
                  <c:v>21094.8497001317</c:v>
                </c:pt>
                <c:pt idx="34">
                  <c:v>21203.6317148255</c:v>
                </c:pt>
                <c:pt idx="35">
                  <c:v>21304.6202867248</c:v>
                </c:pt>
                <c:pt idx="36">
                  <c:v>21420.2576377276</c:v>
                </c:pt>
                <c:pt idx="37">
                  <c:v>21397.7566038812</c:v>
                </c:pt>
                <c:pt idx="38">
                  <c:v>21405.8316906628</c:v>
                </c:pt>
                <c:pt idx="39">
                  <c:v>21330.4415291926</c:v>
                </c:pt>
                <c:pt idx="40">
                  <c:v>21280.6347300625</c:v>
                </c:pt>
                <c:pt idx="41">
                  <c:v>21189.0460696506</c:v>
                </c:pt>
                <c:pt idx="42">
                  <c:v>21168.1063013184</c:v>
                </c:pt>
                <c:pt idx="43">
                  <c:v>21221.5030854456</c:v>
                </c:pt>
                <c:pt idx="44">
                  <c:v>21294.4934355752</c:v>
                </c:pt>
                <c:pt idx="45">
                  <c:v>21287.9485922917</c:v>
                </c:pt>
                <c:pt idx="46">
                  <c:v>21289.9409659936</c:v>
                </c:pt>
                <c:pt idx="47">
                  <c:v>21212.3240666464</c:v>
                </c:pt>
                <c:pt idx="48">
                  <c:v>21100.6908173354</c:v>
                </c:pt>
                <c:pt idx="49">
                  <c:v>20994.2855931703</c:v>
                </c:pt>
                <c:pt idx="50">
                  <c:v>20954.6357111837</c:v>
                </c:pt>
                <c:pt idx="51">
                  <c:v>20959.1453370339</c:v>
                </c:pt>
                <c:pt idx="52">
                  <c:v>20951.1547412328</c:v>
                </c:pt>
                <c:pt idx="53">
                  <c:v>20868.5460425998</c:v>
                </c:pt>
                <c:pt idx="54">
                  <c:v>20809.5865357802</c:v>
                </c:pt>
                <c:pt idx="55">
                  <c:v>20681.9368307341</c:v>
                </c:pt>
                <c:pt idx="56">
                  <c:v>20581.8147865303</c:v>
                </c:pt>
                <c:pt idx="57">
                  <c:v>20467.8842661194</c:v>
                </c:pt>
                <c:pt idx="58">
                  <c:v>20458.087359811</c:v>
                </c:pt>
                <c:pt idx="59">
                  <c:v>20411.7436018178</c:v>
                </c:pt>
                <c:pt idx="60">
                  <c:v>20408.4691456293</c:v>
                </c:pt>
                <c:pt idx="61">
                  <c:v>20356.2595666226</c:v>
                </c:pt>
                <c:pt idx="62">
                  <c:v>20320.688544284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060840"/>
        <c:axId val="-2145201336"/>
      </c:lineChart>
      <c:catAx>
        <c:axId val="-214506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01336"/>
        <c:crosses val="autoZero"/>
        <c:auto val="1"/>
        <c:lblAlgn val="ctr"/>
        <c:lblOffset val="100"/>
        <c:noMultiLvlLbl val="0"/>
      </c:catAx>
      <c:valAx>
        <c:axId val="-2145201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06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NoPeaks!$S$1</c:f>
              <c:strCache>
                <c:ptCount val="1"/>
                <c:pt idx="0">
                  <c:v>VAR07realMean_c1</c:v>
                </c:pt>
              </c:strCache>
            </c:strRef>
          </c:tx>
          <c:marker>
            <c:symbol val="none"/>
          </c:marker>
          <c:val>
            <c:numRef>
              <c:f>NoPeaks!$S$2:$S$64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NoPeaks!$T$1</c:f>
              <c:strCache>
                <c:ptCount val="1"/>
                <c:pt idx="0">
                  <c:v>VAR07learntMean_c1</c:v>
                </c:pt>
              </c:strCache>
            </c:strRef>
          </c:tx>
          <c:marker>
            <c:symbol val="none"/>
          </c:marker>
          <c:val>
            <c:numRef>
              <c:f>NoPeaks!$T$2:$T$64</c:f>
              <c:numCache>
                <c:formatCode>General</c:formatCode>
                <c:ptCount val="63"/>
                <c:pt idx="0">
                  <c:v>21740.5905524772</c:v>
                </c:pt>
                <c:pt idx="1">
                  <c:v>21454.5765876714</c:v>
                </c:pt>
                <c:pt idx="2">
                  <c:v>22684.7576778172</c:v>
                </c:pt>
                <c:pt idx="3">
                  <c:v>23766.6739831954</c:v>
                </c:pt>
                <c:pt idx="4">
                  <c:v>25129.3077750044</c:v>
                </c:pt>
                <c:pt idx="5">
                  <c:v>25971.4561379278</c:v>
                </c:pt>
                <c:pt idx="6">
                  <c:v>26229.373631918</c:v>
                </c:pt>
                <c:pt idx="7">
                  <c:v>27336.0406353943</c:v>
                </c:pt>
                <c:pt idx="8">
                  <c:v>28090.9423120115</c:v>
                </c:pt>
                <c:pt idx="9">
                  <c:v>28775.3934458938</c:v>
                </c:pt>
                <c:pt idx="10">
                  <c:v>29299.2058752611</c:v>
                </c:pt>
                <c:pt idx="11">
                  <c:v>30111.5836253984</c:v>
                </c:pt>
                <c:pt idx="12">
                  <c:v>30581.4519827365</c:v>
                </c:pt>
                <c:pt idx="13">
                  <c:v>31582.6536575643</c:v>
                </c:pt>
                <c:pt idx="14">
                  <c:v>32351.7876661567</c:v>
                </c:pt>
                <c:pt idx="15">
                  <c:v>32801.4298761821</c:v>
                </c:pt>
                <c:pt idx="16">
                  <c:v>33680.560024267</c:v>
                </c:pt>
                <c:pt idx="17">
                  <c:v>34201.259157019</c:v>
                </c:pt>
                <c:pt idx="18">
                  <c:v>34513.6307676768</c:v>
                </c:pt>
                <c:pt idx="19">
                  <c:v>34554.2999430261</c:v>
                </c:pt>
                <c:pt idx="20">
                  <c:v>34389.3127591607</c:v>
                </c:pt>
                <c:pt idx="21">
                  <c:v>34347.3102733244</c:v>
                </c:pt>
                <c:pt idx="22">
                  <c:v>34118.2494169521</c:v>
                </c:pt>
                <c:pt idx="23">
                  <c:v>34481.5331372826</c:v>
                </c:pt>
                <c:pt idx="24">
                  <c:v>36111.5107201682</c:v>
                </c:pt>
                <c:pt idx="25">
                  <c:v>37922.424612809</c:v>
                </c:pt>
                <c:pt idx="26">
                  <c:v>39810.8423405795</c:v>
                </c:pt>
                <c:pt idx="27">
                  <c:v>41347.2306078831</c:v>
                </c:pt>
                <c:pt idx="28">
                  <c:v>42423.2665344476</c:v>
                </c:pt>
                <c:pt idx="29">
                  <c:v>42868.1677034825</c:v>
                </c:pt>
                <c:pt idx="30">
                  <c:v>42955.1087406564</c:v>
                </c:pt>
                <c:pt idx="31">
                  <c:v>42962.7126151301</c:v>
                </c:pt>
                <c:pt idx="32">
                  <c:v>42512.7350423021</c:v>
                </c:pt>
                <c:pt idx="33">
                  <c:v>42937.7493829677</c:v>
                </c:pt>
                <c:pt idx="34">
                  <c:v>44146.8217009375</c:v>
                </c:pt>
                <c:pt idx="35">
                  <c:v>45186.2957863292</c:v>
                </c:pt>
                <c:pt idx="36">
                  <c:v>46190.1487072346</c:v>
                </c:pt>
                <c:pt idx="37">
                  <c:v>46072.1676845765</c:v>
                </c:pt>
                <c:pt idx="38">
                  <c:v>46255.6985349992</c:v>
                </c:pt>
                <c:pt idx="39">
                  <c:v>45840.6667170541</c:v>
                </c:pt>
                <c:pt idx="40">
                  <c:v>45721.6319295432</c:v>
                </c:pt>
                <c:pt idx="41">
                  <c:v>45382.066291069</c:v>
                </c:pt>
                <c:pt idx="42">
                  <c:v>45741.5303132201</c:v>
                </c:pt>
                <c:pt idx="43">
                  <c:v>46922.6802751112</c:v>
                </c:pt>
                <c:pt idx="44">
                  <c:v>48657.0086150516</c:v>
                </c:pt>
                <c:pt idx="45">
                  <c:v>49778.6140605091</c:v>
                </c:pt>
                <c:pt idx="46">
                  <c:v>51034.2006317524</c:v>
                </c:pt>
                <c:pt idx="47">
                  <c:v>51397.3949554477</c:v>
                </c:pt>
                <c:pt idx="48">
                  <c:v>51317.0560152707</c:v>
                </c:pt>
                <c:pt idx="49">
                  <c:v>51260.3063285435</c:v>
                </c:pt>
                <c:pt idx="50">
                  <c:v>51829.8375195501</c:v>
                </c:pt>
                <c:pt idx="51">
                  <c:v>52907.4378475016</c:v>
                </c:pt>
                <c:pt idx="52">
                  <c:v>53919.6113271756</c:v>
                </c:pt>
                <c:pt idx="53">
                  <c:v>54138.4677627128</c:v>
                </c:pt>
                <c:pt idx="54">
                  <c:v>54548.8706250522</c:v>
                </c:pt>
                <c:pt idx="55">
                  <c:v>53976.3145264427</c:v>
                </c:pt>
                <c:pt idx="56">
                  <c:v>53776.1761006481</c:v>
                </c:pt>
                <c:pt idx="57">
                  <c:v>53517.1656729579</c:v>
                </c:pt>
                <c:pt idx="58">
                  <c:v>54764.0800616436</c:v>
                </c:pt>
                <c:pt idx="59">
                  <c:v>55511.1039371249</c:v>
                </c:pt>
                <c:pt idx="60">
                  <c:v>56703.8245034744</c:v>
                </c:pt>
                <c:pt idx="61">
                  <c:v>57364.6471034225</c:v>
                </c:pt>
                <c:pt idx="62">
                  <c:v>57702.798258915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086200"/>
        <c:axId val="2146303720"/>
      </c:lineChart>
      <c:catAx>
        <c:axId val="-2142086200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303720"/>
        <c:crosses val="autoZero"/>
        <c:auto val="1"/>
        <c:lblAlgn val="ctr"/>
        <c:lblOffset val="100"/>
        <c:noMultiLvlLbl val="0"/>
      </c:catAx>
      <c:valAx>
        <c:axId val="2146303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2086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NoPeaks!$U$1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NoPeaks!$U$2:$U$64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NoPeaks!$V$1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NoPeaks!$V$2:$V$64</c:f>
              <c:numCache>
                <c:formatCode>General</c:formatCode>
                <c:ptCount val="63"/>
                <c:pt idx="0">
                  <c:v>3728.61024582136</c:v>
                </c:pt>
                <c:pt idx="1">
                  <c:v>3697.68606809757</c:v>
                </c:pt>
                <c:pt idx="2">
                  <c:v>3657.18305512313</c:v>
                </c:pt>
                <c:pt idx="3">
                  <c:v>3642.64259850017</c:v>
                </c:pt>
                <c:pt idx="4">
                  <c:v>3644.75313411905</c:v>
                </c:pt>
                <c:pt idx="5">
                  <c:v>3646.23341555671</c:v>
                </c:pt>
                <c:pt idx="6">
                  <c:v>3657.10056324461</c:v>
                </c:pt>
                <c:pt idx="7">
                  <c:v>3633.05216065372</c:v>
                </c:pt>
                <c:pt idx="8">
                  <c:v>3603.77433582126</c:v>
                </c:pt>
                <c:pt idx="9">
                  <c:v>3568.71958547943</c:v>
                </c:pt>
                <c:pt idx="10">
                  <c:v>3518.41708170658</c:v>
                </c:pt>
                <c:pt idx="11">
                  <c:v>3469.68334467224</c:v>
                </c:pt>
                <c:pt idx="12">
                  <c:v>3444.10433409474</c:v>
                </c:pt>
                <c:pt idx="13">
                  <c:v>3420.26921197556</c:v>
                </c:pt>
                <c:pt idx="14">
                  <c:v>3407.80998285454</c:v>
                </c:pt>
                <c:pt idx="15">
                  <c:v>3398.43832749787</c:v>
                </c:pt>
                <c:pt idx="16">
                  <c:v>3382.09346950545</c:v>
                </c:pt>
                <c:pt idx="17">
                  <c:v>3349.41307449097</c:v>
                </c:pt>
                <c:pt idx="18">
                  <c:v>3316.46358603711</c:v>
                </c:pt>
                <c:pt idx="19">
                  <c:v>3289.43606437192</c:v>
                </c:pt>
                <c:pt idx="20">
                  <c:v>3255.1391828974</c:v>
                </c:pt>
                <c:pt idx="21">
                  <c:v>3224.6513800162</c:v>
                </c:pt>
                <c:pt idx="22">
                  <c:v>3191.90909651845</c:v>
                </c:pt>
                <c:pt idx="23">
                  <c:v>3141.64698607764</c:v>
                </c:pt>
                <c:pt idx="24">
                  <c:v>3081.46840093846</c:v>
                </c:pt>
                <c:pt idx="25">
                  <c:v>3013.89398122767</c:v>
                </c:pt>
                <c:pt idx="26">
                  <c:v>2955.40859203588</c:v>
                </c:pt>
                <c:pt idx="27">
                  <c:v>2894.73446122982</c:v>
                </c:pt>
                <c:pt idx="28">
                  <c:v>2852.59624548224</c:v>
                </c:pt>
                <c:pt idx="29">
                  <c:v>2823.96159828948</c:v>
                </c:pt>
                <c:pt idx="30">
                  <c:v>2803.82043654239</c:v>
                </c:pt>
                <c:pt idx="31">
                  <c:v>2780.67962211919</c:v>
                </c:pt>
                <c:pt idx="32">
                  <c:v>2755.59065213327</c:v>
                </c:pt>
                <c:pt idx="33">
                  <c:v>2692.4168906408</c:v>
                </c:pt>
                <c:pt idx="34">
                  <c:v>2611.48761837964</c:v>
                </c:pt>
                <c:pt idx="35">
                  <c:v>2545.34328162818</c:v>
                </c:pt>
                <c:pt idx="36">
                  <c:v>2486.05757219501</c:v>
                </c:pt>
                <c:pt idx="37">
                  <c:v>2466.29242804544</c:v>
                </c:pt>
                <c:pt idx="38">
                  <c:v>2431.98017514083</c:v>
                </c:pt>
                <c:pt idx="39">
                  <c:v>2424.41695835778</c:v>
                </c:pt>
                <c:pt idx="40">
                  <c:v>2406.09813162292</c:v>
                </c:pt>
                <c:pt idx="41">
                  <c:v>2400.20284152593</c:v>
                </c:pt>
                <c:pt idx="42">
                  <c:v>2371.2648378447</c:v>
                </c:pt>
                <c:pt idx="43">
                  <c:v>2299.78131007907</c:v>
                </c:pt>
                <c:pt idx="44">
                  <c:v>2222.38773062135</c:v>
                </c:pt>
                <c:pt idx="45">
                  <c:v>2170.1079130216</c:v>
                </c:pt>
                <c:pt idx="46">
                  <c:v>2111.08696840797</c:v>
                </c:pt>
                <c:pt idx="47">
                  <c:v>2090.79094015773</c:v>
                </c:pt>
                <c:pt idx="48">
                  <c:v>2091.49882638597</c:v>
                </c:pt>
                <c:pt idx="49">
                  <c:v>2084.07738083255</c:v>
                </c:pt>
                <c:pt idx="50">
                  <c:v>2056.11538471908</c:v>
                </c:pt>
                <c:pt idx="51">
                  <c:v>1998.32034316399</c:v>
                </c:pt>
                <c:pt idx="52">
                  <c:v>1949.61055141496</c:v>
                </c:pt>
                <c:pt idx="53">
                  <c:v>1939.88827246256</c:v>
                </c:pt>
                <c:pt idx="54">
                  <c:v>1920.36815518795</c:v>
                </c:pt>
                <c:pt idx="55">
                  <c:v>1938.83060640774</c:v>
                </c:pt>
                <c:pt idx="56">
                  <c:v>1941.00403972059</c:v>
                </c:pt>
                <c:pt idx="57">
                  <c:v>1954.14558307505</c:v>
                </c:pt>
                <c:pt idx="58">
                  <c:v>1904.99152449143</c:v>
                </c:pt>
                <c:pt idx="59">
                  <c:v>1888.76571025445</c:v>
                </c:pt>
                <c:pt idx="60">
                  <c:v>1850.63904968942</c:v>
                </c:pt>
                <c:pt idx="61">
                  <c:v>1833.99127410452</c:v>
                </c:pt>
                <c:pt idx="62">
                  <c:v>1827.58901957453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324120"/>
        <c:axId val="-2140877736"/>
      </c:lineChart>
      <c:catAx>
        <c:axId val="-2147324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877736"/>
        <c:crosses val="autoZero"/>
        <c:auto val="1"/>
        <c:lblAlgn val="ctr"/>
        <c:lblOffset val="100"/>
        <c:noMultiLvlLbl val="0"/>
      </c:catAx>
      <c:valAx>
        <c:axId val="-2140877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324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NoPeaks!$W$1</c:f>
              <c:strCache>
                <c:ptCount val="1"/>
                <c:pt idx="0">
                  <c:v>VAR08realMean_c1</c:v>
                </c:pt>
              </c:strCache>
            </c:strRef>
          </c:tx>
          <c:marker>
            <c:symbol val="none"/>
          </c:marker>
          <c:val>
            <c:numRef>
              <c:f>NoPeaks!$W$2:$W$64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NoPeaks!$X$1</c:f>
              <c:strCache>
                <c:ptCount val="1"/>
                <c:pt idx="0">
                  <c:v>VAR08learntMean_c1</c:v>
                </c:pt>
              </c:strCache>
            </c:strRef>
          </c:tx>
          <c:marker>
            <c:symbol val="none"/>
          </c:marker>
          <c:val>
            <c:numRef>
              <c:f>NoPeaks!$X$2:$X$64</c:f>
              <c:numCache>
                <c:formatCode>General</c:formatCode>
                <c:ptCount val="63"/>
                <c:pt idx="0">
                  <c:v>6250.27259099018</c:v>
                </c:pt>
                <c:pt idx="1">
                  <c:v>6246.53503128021</c:v>
                </c:pt>
                <c:pt idx="2">
                  <c:v>6145.98624237323</c:v>
                </c:pt>
                <c:pt idx="3">
                  <c:v>6138.63501250772</c:v>
                </c:pt>
                <c:pt idx="4">
                  <c:v>6376.78790277797</c:v>
                </c:pt>
                <c:pt idx="5">
                  <c:v>6465.8725629881</c:v>
                </c:pt>
                <c:pt idx="6">
                  <c:v>6533.2379648196</c:v>
                </c:pt>
                <c:pt idx="7">
                  <c:v>6575.6296314963</c:v>
                </c:pt>
                <c:pt idx="8">
                  <c:v>6700.81033477048</c:v>
                </c:pt>
                <c:pt idx="9">
                  <c:v>6768.95126153601</c:v>
                </c:pt>
                <c:pt idx="10">
                  <c:v>6735.04782795925</c:v>
                </c:pt>
                <c:pt idx="11">
                  <c:v>6717.65708165156</c:v>
                </c:pt>
                <c:pt idx="12">
                  <c:v>6697.42945809393</c:v>
                </c:pt>
                <c:pt idx="13">
                  <c:v>6645.72036044515</c:v>
                </c:pt>
                <c:pt idx="14">
                  <c:v>6637.91369234382</c:v>
                </c:pt>
                <c:pt idx="15">
                  <c:v>6564.81665141792</c:v>
                </c:pt>
                <c:pt idx="16">
                  <c:v>6540.14396577185</c:v>
                </c:pt>
                <c:pt idx="17">
                  <c:v>6455.11197681268</c:v>
                </c:pt>
                <c:pt idx="18">
                  <c:v>6448.08040769547</c:v>
                </c:pt>
                <c:pt idx="19">
                  <c:v>6424.28196810398</c:v>
                </c:pt>
                <c:pt idx="20">
                  <c:v>6412.41613215349</c:v>
                </c:pt>
                <c:pt idx="21">
                  <c:v>6361.1008478418</c:v>
                </c:pt>
                <c:pt idx="22">
                  <c:v>6322.8380557362</c:v>
                </c:pt>
                <c:pt idx="23">
                  <c:v>6276.81281607833</c:v>
                </c:pt>
                <c:pt idx="24">
                  <c:v>6295.72159173212</c:v>
                </c:pt>
                <c:pt idx="25">
                  <c:v>6257.91288895086</c:v>
                </c:pt>
                <c:pt idx="26">
                  <c:v>6240.62397896622</c:v>
                </c:pt>
                <c:pt idx="27">
                  <c:v>6266.03376686567</c:v>
                </c:pt>
                <c:pt idx="28">
                  <c:v>6231.73115904085</c:v>
                </c:pt>
                <c:pt idx="29">
                  <c:v>6232.3127391799</c:v>
                </c:pt>
                <c:pt idx="30">
                  <c:v>6187.18826862853</c:v>
                </c:pt>
                <c:pt idx="31">
                  <c:v>6189.38592899291</c:v>
                </c:pt>
                <c:pt idx="32">
                  <c:v>6172.87909326369</c:v>
                </c:pt>
                <c:pt idx="33">
                  <c:v>6128.52449399879</c:v>
                </c:pt>
                <c:pt idx="34">
                  <c:v>6158.90267919738</c:v>
                </c:pt>
                <c:pt idx="35">
                  <c:v>6121.9742003448</c:v>
                </c:pt>
                <c:pt idx="36">
                  <c:v>6058.44239851789</c:v>
                </c:pt>
                <c:pt idx="37">
                  <c:v>5997.37908723178</c:v>
                </c:pt>
                <c:pt idx="38">
                  <c:v>5943.73366045552</c:v>
                </c:pt>
                <c:pt idx="39">
                  <c:v>5888.77258524207</c:v>
                </c:pt>
                <c:pt idx="40">
                  <c:v>5817.59742919468</c:v>
                </c:pt>
                <c:pt idx="41">
                  <c:v>5771.02461751717</c:v>
                </c:pt>
                <c:pt idx="42">
                  <c:v>5714.27960428848</c:v>
                </c:pt>
                <c:pt idx="43">
                  <c:v>5665.07751989408</c:v>
                </c:pt>
                <c:pt idx="44">
                  <c:v>5605.48948313591</c:v>
                </c:pt>
                <c:pt idx="45">
                  <c:v>5553.1741291334</c:v>
                </c:pt>
                <c:pt idx="46">
                  <c:v>5489.10807203363</c:v>
                </c:pt>
                <c:pt idx="47">
                  <c:v>5468.22320929034</c:v>
                </c:pt>
                <c:pt idx="48">
                  <c:v>5478.30253175686</c:v>
                </c:pt>
                <c:pt idx="49">
                  <c:v>5477.6087058929</c:v>
                </c:pt>
                <c:pt idx="50">
                  <c:v>5454.39816964769</c:v>
                </c:pt>
                <c:pt idx="51">
                  <c:v>5405.32669864593</c:v>
                </c:pt>
                <c:pt idx="52">
                  <c:v>5371.58037899893</c:v>
                </c:pt>
                <c:pt idx="53">
                  <c:v>5348.83584370373</c:v>
                </c:pt>
                <c:pt idx="54">
                  <c:v>5303.46438572406</c:v>
                </c:pt>
                <c:pt idx="55">
                  <c:v>5337.70612276783</c:v>
                </c:pt>
                <c:pt idx="56">
                  <c:v>5342.72151350583</c:v>
                </c:pt>
                <c:pt idx="57">
                  <c:v>5370.93357096916</c:v>
                </c:pt>
                <c:pt idx="58">
                  <c:v>5354.66483385452</c:v>
                </c:pt>
                <c:pt idx="59">
                  <c:v>5363.55059977759</c:v>
                </c:pt>
                <c:pt idx="60">
                  <c:v>5435.73409957704</c:v>
                </c:pt>
                <c:pt idx="61">
                  <c:v>5498.85470919319</c:v>
                </c:pt>
                <c:pt idx="62">
                  <c:v>5551.20647476671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446856"/>
        <c:axId val="-2142504648"/>
      </c:lineChart>
      <c:catAx>
        <c:axId val="-214444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504648"/>
        <c:crosses val="autoZero"/>
        <c:auto val="1"/>
        <c:lblAlgn val="ctr"/>
        <c:lblOffset val="100"/>
        <c:noMultiLvlLbl val="0"/>
      </c:catAx>
      <c:valAx>
        <c:axId val="-2142504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44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'VAR01'!$A$1</c:f>
              <c:strCache>
                <c:ptCount val="1"/>
                <c:pt idx="0">
                  <c:v>VAR01realMean_c0</c:v>
                </c:pt>
              </c:strCache>
            </c:strRef>
          </c:tx>
          <c:marker>
            <c:symbol val="none"/>
          </c:marker>
          <c:val>
            <c:numRef>
              <c:f>'VAR01'!$A$2:$A$64</c:f>
              <c:numCache>
                <c:formatCode>General</c:formatCode>
                <c:ptCount val="63"/>
                <c:pt idx="0">
                  <c:v>58371.9364778383</c:v>
                </c:pt>
                <c:pt idx="1">
                  <c:v>58891.8462388507</c:v>
                </c:pt>
                <c:pt idx="2">
                  <c:v>59324.6576402321</c:v>
                </c:pt>
                <c:pt idx="3">
                  <c:v>60083.1934750215</c:v>
                </c:pt>
                <c:pt idx="4">
                  <c:v>61043.1368912381</c:v>
                </c:pt>
                <c:pt idx="5">
                  <c:v>60696.358897645</c:v>
                </c:pt>
                <c:pt idx="6">
                  <c:v>61615.5286326571</c:v>
                </c:pt>
                <c:pt idx="7">
                  <c:v>61644.7151645229</c:v>
                </c:pt>
                <c:pt idx="8">
                  <c:v>61587.1840577722</c:v>
                </c:pt>
                <c:pt idx="9">
                  <c:v>62330.4058010178</c:v>
                </c:pt>
                <c:pt idx="10">
                  <c:v>62354.1118643558</c:v>
                </c:pt>
                <c:pt idx="11">
                  <c:v>61844.9621766899</c:v>
                </c:pt>
                <c:pt idx="12">
                  <c:v>62726.7114850926</c:v>
                </c:pt>
                <c:pt idx="13">
                  <c:v>63331.1122889376</c:v>
                </c:pt>
                <c:pt idx="14">
                  <c:v>63194.5296409891</c:v>
                </c:pt>
                <c:pt idx="15">
                  <c:v>63208.9634518825</c:v>
                </c:pt>
                <c:pt idx="16">
                  <c:v>63357.2825097383</c:v>
                </c:pt>
                <c:pt idx="17">
                  <c:v>62413.8865567878</c:v>
                </c:pt>
                <c:pt idx="18">
                  <c:v>62241.0297903641</c:v>
                </c:pt>
                <c:pt idx="19">
                  <c:v>63316.2282032389</c:v>
                </c:pt>
                <c:pt idx="20">
                  <c:v>63176.1540598634</c:v>
                </c:pt>
                <c:pt idx="21">
                  <c:v>62472.3763782525</c:v>
                </c:pt>
                <c:pt idx="22">
                  <c:v>64044.1820715014</c:v>
                </c:pt>
                <c:pt idx="23">
                  <c:v>63603.3069923021</c:v>
                </c:pt>
                <c:pt idx="24">
                  <c:v>63535.7330942112</c:v>
                </c:pt>
                <c:pt idx="25">
                  <c:v>63435.5369643652</c:v>
                </c:pt>
                <c:pt idx="26">
                  <c:v>63385.6177119218</c:v>
                </c:pt>
                <c:pt idx="27">
                  <c:v>61959.2577366354</c:v>
                </c:pt>
                <c:pt idx="28">
                  <c:v>62607.4065610762</c:v>
                </c:pt>
                <c:pt idx="29">
                  <c:v>61643.708296919</c:v>
                </c:pt>
                <c:pt idx="30">
                  <c:v>61728.4304678072</c:v>
                </c:pt>
                <c:pt idx="31">
                  <c:v>61140.5527019569</c:v>
                </c:pt>
                <c:pt idx="32">
                  <c:v>59500.6692497358</c:v>
                </c:pt>
                <c:pt idx="33">
                  <c:v>60390.6739096868</c:v>
                </c:pt>
                <c:pt idx="34">
                  <c:v>59499.4282565268</c:v>
                </c:pt>
                <c:pt idx="35">
                  <c:v>59589.5019620529</c:v>
                </c:pt>
                <c:pt idx="36">
                  <c:v>60526.5887010217</c:v>
                </c:pt>
                <c:pt idx="37">
                  <c:v>59408.5400322629</c:v>
                </c:pt>
                <c:pt idx="38">
                  <c:v>59392.700729927</c:v>
                </c:pt>
                <c:pt idx="39">
                  <c:v>58135.240716798</c:v>
                </c:pt>
                <c:pt idx="40">
                  <c:v>57514.3877395061</c:v>
                </c:pt>
                <c:pt idx="41">
                  <c:v>56888.4547118149</c:v>
                </c:pt>
                <c:pt idx="42">
                  <c:v>56865.4403021612</c:v>
                </c:pt>
                <c:pt idx="43">
                  <c:v>56194.3126028477</c:v>
                </c:pt>
                <c:pt idx="44">
                  <c:v>56162.4157218856</c:v>
                </c:pt>
                <c:pt idx="45">
                  <c:v>55348.9161625823</c:v>
                </c:pt>
                <c:pt idx="46">
                  <c:v>54509.857838884</c:v>
                </c:pt>
                <c:pt idx="47">
                  <c:v>53541.5781385715</c:v>
                </c:pt>
                <c:pt idx="48">
                  <c:v>53548.175153239</c:v>
                </c:pt>
                <c:pt idx="49">
                  <c:v>52755.8492114984</c:v>
                </c:pt>
                <c:pt idx="50">
                  <c:v>53514.5665480621</c:v>
                </c:pt>
                <c:pt idx="51">
                  <c:v>52888.176744565</c:v>
                </c:pt>
                <c:pt idx="52">
                  <c:v>52549.2053496872</c:v>
                </c:pt>
                <c:pt idx="53">
                  <c:v>52371.8633971194</c:v>
                </c:pt>
                <c:pt idx="54">
                  <c:v>51624.278014419</c:v>
                </c:pt>
                <c:pt idx="55">
                  <c:v>50212.0766641478</c:v>
                </c:pt>
                <c:pt idx="56">
                  <c:v>50368.3070513085</c:v>
                </c:pt>
                <c:pt idx="57">
                  <c:v>49577.2927209299</c:v>
                </c:pt>
                <c:pt idx="58">
                  <c:v>50413.089961625</c:v>
                </c:pt>
                <c:pt idx="59">
                  <c:v>50757.8478496821</c:v>
                </c:pt>
                <c:pt idx="60">
                  <c:v>50917.3867259062</c:v>
                </c:pt>
                <c:pt idx="61">
                  <c:v>49957.3329578258</c:v>
                </c:pt>
                <c:pt idx="62">
                  <c:v>50586.1577981651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'VAR01'!$B$1</c:f>
              <c:strCache>
                <c:ptCount val="1"/>
                <c:pt idx="0">
                  <c:v>VAR01learntMean_c0</c:v>
                </c:pt>
              </c:strCache>
            </c:strRef>
          </c:tx>
          <c:marker>
            <c:symbol val="none"/>
          </c:marker>
          <c:val>
            <c:numRef>
              <c:f>'VAR01'!$B$2:$B$64</c:f>
              <c:numCache>
                <c:formatCode>General</c:formatCode>
                <c:ptCount val="63"/>
                <c:pt idx="0">
                  <c:v>58373.6158910317</c:v>
                </c:pt>
                <c:pt idx="1">
                  <c:v>58730.9549434752</c:v>
                </c:pt>
                <c:pt idx="2">
                  <c:v>59034.3781630921</c:v>
                </c:pt>
                <c:pt idx="3">
                  <c:v>59456.3549477671</c:v>
                </c:pt>
                <c:pt idx="4">
                  <c:v>59998.0644754531</c:v>
                </c:pt>
                <c:pt idx="5">
                  <c:v>60210.1715416042</c:v>
                </c:pt>
                <c:pt idx="6">
                  <c:v>60586.1550820953</c:v>
                </c:pt>
                <c:pt idx="7">
                  <c:v>60858.2873263592</c:v>
                </c:pt>
                <c:pt idx="8">
                  <c:v>61035.4858537007</c:v>
                </c:pt>
                <c:pt idx="9">
                  <c:v>61316.5900796553</c:v>
                </c:pt>
                <c:pt idx="10">
                  <c:v>61555.5480180617</c:v>
                </c:pt>
                <c:pt idx="11">
                  <c:v>61653.3189272056</c:v>
                </c:pt>
                <c:pt idx="12">
                  <c:v>61868.9364907012</c:v>
                </c:pt>
                <c:pt idx="13">
                  <c:v>62123.3696116464</c:v>
                </c:pt>
                <c:pt idx="14">
                  <c:v>62311.9681385698</c:v>
                </c:pt>
                <c:pt idx="15">
                  <c:v>62460.0321397875</c:v>
                </c:pt>
                <c:pt idx="16">
                  <c:v>62606.6230041439</c:v>
                </c:pt>
                <c:pt idx="17">
                  <c:v>62614.300441827</c:v>
                </c:pt>
                <c:pt idx="18">
                  <c:v>62602.3354133215</c:v>
                </c:pt>
                <c:pt idx="19">
                  <c:v>62720.4492271502</c:v>
                </c:pt>
                <c:pt idx="20">
                  <c:v>62773.203871223</c:v>
                </c:pt>
                <c:pt idx="21">
                  <c:v>62779.9467662145</c:v>
                </c:pt>
                <c:pt idx="22">
                  <c:v>62896.9642722831</c:v>
                </c:pt>
                <c:pt idx="23">
                  <c:v>62972.9669344293</c:v>
                </c:pt>
                <c:pt idx="24">
                  <c:v>63037.6494746303</c:v>
                </c:pt>
                <c:pt idx="25">
                  <c:v>63116.0022964221</c:v>
                </c:pt>
                <c:pt idx="26">
                  <c:v>63178.7687266624</c:v>
                </c:pt>
                <c:pt idx="27">
                  <c:v>63149.3408027963</c:v>
                </c:pt>
                <c:pt idx="28">
                  <c:v>63163.3267723858</c:v>
                </c:pt>
                <c:pt idx="29">
                  <c:v>63114.716809254</c:v>
                </c:pt>
                <c:pt idx="30">
                  <c:v>63070.3663468385</c:v>
                </c:pt>
                <c:pt idx="31">
                  <c:v>63002.463931229</c:v>
                </c:pt>
                <c:pt idx="32">
                  <c:v>62809.1569006121</c:v>
                </c:pt>
                <c:pt idx="33">
                  <c:v>62678.3414583178</c:v>
                </c:pt>
                <c:pt idx="34">
                  <c:v>62539.6697894514</c:v>
                </c:pt>
                <c:pt idx="35">
                  <c:v>62394.4275810111</c:v>
                </c:pt>
                <c:pt idx="36">
                  <c:v>62304.3378839782</c:v>
                </c:pt>
                <c:pt idx="37">
                  <c:v>62149.6882734421</c:v>
                </c:pt>
                <c:pt idx="38">
                  <c:v>62000.9355962358</c:v>
                </c:pt>
                <c:pt idx="39">
                  <c:v>61790.0874354142</c:v>
                </c:pt>
                <c:pt idx="40">
                  <c:v>61576.5109097144</c:v>
                </c:pt>
                <c:pt idx="41">
                  <c:v>61344.8801672193</c:v>
                </c:pt>
                <c:pt idx="42">
                  <c:v>61147.1249660146</c:v>
                </c:pt>
                <c:pt idx="43">
                  <c:v>60935.4536636114</c:v>
                </c:pt>
                <c:pt idx="44">
                  <c:v>60757.9203695064</c:v>
                </c:pt>
                <c:pt idx="45">
                  <c:v>60522.9980116192</c:v>
                </c:pt>
                <c:pt idx="46">
                  <c:v>60279.4712074882</c:v>
                </c:pt>
                <c:pt idx="47">
                  <c:v>59972.8909566957</c:v>
                </c:pt>
                <c:pt idx="48">
                  <c:v>59673.9903268105</c:v>
                </c:pt>
                <c:pt idx="49">
                  <c:v>59345.4991181406</c:v>
                </c:pt>
                <c:pt idx="50">
                  <c:v>59078.9469913964</c:v>
                </c:pt>
                <c:pt idx="51">
                  <c:v>58796.458696876</c:v>
                </c:pt>
                <c:pt idx="52">
                  <c:v>58522.7170528576</c:v>
                </c:pt>
                <c:pt idx="53">
                  <c:v>58260.7909824642</c:v>
                </c:pt>
                <c:pt idx="54">
                  <c:v>57990.6959618162</c:v>
                </c:pt>
                <c:pt idx="55">
                  <c:v>57680.9368360884</c:v>
                </c:pt>
                <c:pt idx="56">
                  <c:v>57398.5972437737</c:v>
                </c:pt>
                <c:pt idx="57">
                  <c:v>57099.630421882</c:v>
                </c:pt>
                <c:pt idx="58">
                  <c:v>56852.6398007462</c:v>
                </c:pt>
                <c:pt idx="59">
                  <c:v>56628.5180716137</c:v>
                </c:pt>
                <c:pt idx="60">
                  <c:v>56422.7082980129</c:v>
                </c:pt>
                <c:pt idx="61">
                  <c:v>56186.0896586837</c:v>
                </c:pt>
                <c:pt idx="62">
                  <c:v>55989.0393658155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'VAR01'!$C$1</c:f>
              <c:strCache>
                <c:ptCount val="1"/>
                <c:pt idx="0">
                  <c:v>VAR01realMean_c1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'VAR01'!$C$2:$C$64</c:f>
              <c:numCache>
                <c:formatCode>General</c:formatCode>
                <c:ptCount val="63"/>
                <c:pt idx="0">
                  <c:v>76836.3954505686</c:v>
                </c:pt>
                <c:pt idx="1">
                  <c:v>75775.34246575341</c:v>
                </c:pt>
                <c:pt idx="2">
                  <c:v>92232.5581395348</c:v>
                </c:pt>
                <c:pt idx="3">
                  <c:v>100478.220574606</c:v>
                </c:pt>
                <c:pt idx="4">
                  <c:v>107495.568090249</c:v>
                </c:pt>
                <c:pt idx="5">
                  <c:v>114851.205320033</c:v>
                </c:pt>
                <c:pt idx="6">
                  <c:v>121279.050042408</c:v>
                </c:pt>
                <c:pt idx="7">
                  <c:v>127614.747930775</c:v>
                </c:pt>
                <c:pt idx="8">
                  <c:v>127784.081954294</c:v>
                </c:pt>
                <c:pt idx="9">
                  <c:v>126753.395282344</c:v>
                </c:pt>
                <c:pt idx="10">
                  <c:v>148866.817155756</c:v>
                </c:pt>
                <c:pt idx="11">
                  <c:v>156911.834789515</c:v>
                </c:pt>
                <c:pt idx="12">
                  <c:v>153483.003952569</c:v>
                </c:pt>
                <c:pt idx="13">
                  <c:v>151897.698209718</c:v>
                </c:pt>
                <c:pt idx="14">
                  <c:v>150157.933579335</c:v>
                </c:pt>
                <c:pt idx="15">
                  <c:v>149515.717926932</c:v>
                </c:pt>
                <c:pt idx="16">
                  <c:v>156445.27595884</c:v>
                </c:pt>
                <c:pt idx="17">
                  <c:v>161383.038210624</c:v>
                </c:pt>
                <c:pt idx="18">
                  <c:v>166389.057750759</c:v>
                </c:pt>
                <c:pt idx="19">
                  <c:v>165316.944688323</c:v>
                </c:pt>
                <c:pt idx="20">
                  <c:v>143534.88372093</c:v>
                </c:pt>
                <c:pt idx="21">
                  <c:v>177492.289442467</c:v>
                </c:pt>
                <c:pt idx="22">
                  <c:v>136664.242424242</c:v>
                </c:pt>
                <c:pt idx="23">
                  <c:v>153719.528178243</c:v>
                </c:pt>
                <c:pt idx="24">
                  <c:v>153301.301301301</c:v>
                </c:pt>
                <c:pt idx="25">
                  <c:v>184232.118758434</c:v>
                </c:pt>
                <c:pt idx="26">
                  <c:v>183360.912981455</c:v>
                </c:pt>
                <c:pt idx="27">
                  <c:v>205210.59602649</c:v>
                </c:pt>
                <c:pt idx="28">
                  <c:v>199906.911142454</c:v>
                </c:pt>
                <c:pt idx="29">
                  <c:v>195657.711442786</c:v>
                </c:pt>
                <c:pt idx="30">
                  <c:v>206036.465638148</c:v>
                </c:pt>
                <c:pt idx="31">
                  <c:v>217148.197596795</c:v>
                </c:pt>
                <c:pt idx="32">
                  <c:v>200007.237635705</c:v>
                </c:pt>
                <c:pt idx="33">
                  <c:v>183477.017364657</c:v>
                </c:pt>
                <c:pt idx="34">
                  <c:v>208012.163336229</c:v>
                </c:pt>
                <c:pt idx="35">
                  <c:v>202604.982206405</c:v>
                </c:pt>
                <c:pt idx="36">
                  <c:v>192273.062730627</c:v>
                </c:pt>
                <c:pt idx="37">
                  <c:v>185055.387713998</c:v>
                </c:pt>
                <c:pt idx="38">
                  <c:v>178014.721345951</c:v>
                </c:pt>
                <c:pt idx="39">
                  <c:v>171584.137191854</c:v>
                </c:pt>
                <c:pt idx="40">
                  <c:v>182572.05720572</c:v>
                </c:pt>
                <c:pt idx="41">
                  <c:v>179030.362389813</c:v>
                </c:pt>
                <c:pt idx="42">
                  <c:v>193648.351648351</c:v>
                </c:pt>
                <c:pt idx="43">
                  <c:v>206713.615023474</c:v>
                </c:pt>
                <c:pt idx="44">
                  <c:v>238650.865998176</c:v>
                </c:pt>
                <c:pt idx="45">
                  <c:v>216406.719717064</c:v>
                </c:pt>
                <c:pt idx="46">
                  <c:v>397377.506538796</c:v>
                </c:pt>
                <c:pt idx="47">
                  <c:v>402586.858685868</c:v>
                </c:pt>
                <c:pt idx="48">
                  <c:v>405994.60916442</c:v>
                </c:pt>
                <c:pt idx="49">
                  <c:v>337112.892451569</c:v>
                </c:pt>
                <c:pt idx="50">
                  <c:v>393787.124463519</c:v>
                </c:pt>
                <c:pt idx="51">
                  <c:v>166755.905511811</c:v>
                </c:pt>
                <c:pt idx="52">
                  <c:v>181300.261096605</c:v>
                </c:pt>
                <c:pt idx="53">
                  <c:v>172142.514011208</c:v>
                </c:pt>
                <c:pt idx="54">
                  <c:v>166956.52173913</c:v>
                </c:pt>
                <c:pt idx="55">
                  <c:v>172375.516956162</c:v>
                </c:pt>
                <c:pt idx="56">
                  <c:v>160888.521882741</c:v>
                </c:pt>
                <c:pt idx="57">
                  <c:v>181164.797238999</c:v>
                </c:pt>
                <c:pt idx="58">
                  <c:v>193803.622497616</c:v>
                </c:pt>
                <c:pt idx="59">
                  <c:v>195689.497716894</c:v>
                </c:pt>
                <c:pt idx="60">
                  <c:v>211573.515092502</c:v>
                </c:pt>
                <c:pt idx="61">
                  <c:v>202765.665236051</c:v>
                </c:pt>
                <c:pt idx="62">
                  <c:v>207521.695257315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'VAR01'!$D$1</c:f>
              <c:strCache>
                <c:ptCount val="1"/>
                <c:pt idx="0">
                  <c:v>VAR01learntMean_c1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'VAR01'!$D$2:$D$64</c:f>
              <c:numCache>
                <c:formatCode>General</c:formatCode>
                <c:ptCount val="63"/>
                <c:pt idx="0">
                  <c:v>76904.6143614859</c:v>
                </c:pt>
                <c:pt idx="1">
                  <c:v>76200.2948777647</c:v>
                </c:pt>
                <c:pt idx="2">
                  <c:v>82516.2238924366</c:v>
                </c:pt>
                <c:pt idx="3">
                  <c:v>87437.64359517211</c:v>
                </c:pt>
                <c:pt idx="4">
                  <c:v>92483.0808082795</c:v>
                </c:pt>
                <c:pt idx="5">
                  <c:v>97220.7184101115</c:v>
                </c:pt>
                <c:pt idx="6">
                  <c:v>101566.310439192</c:v>
                </c:pt>
                <c:pt idx="7">
                  <c:v>106199.712432072</c:v>
                </c:pt>
                <c:pt idx="8">
                  <c:v>109612.806508406</c:v>
                </c:pt>
                <c:pt idx="9">
                  <c:v>112447.720556075</c:v>
                </c:pt>
                <c:pt idx="10">
                  <c:v>117274.321637582</c:v>
                </c:pt>
                <c:pt idx="11">
                  <c:v>121633.739926235</c:v>
                </c:pt>
                <c:pt idx="12">
                  <c:v>124903.485099083</c:v>
                </c:pt>
                <c:pt idx="13">
                  <c:v>127372.727507364</c:v>
                </c:pt>
                <c:pt idx="14">
                  <c:v>129610.81273012</c:v>
                </c:pt>
                <c:pt idx="15">
                  <c:v>131254.417734947</c:v>
                </c:pt>
                <c:pt idx="16">
                  <c:v>133089.030443696</c:v>
                </c:pt>
                <c:pt idx="17">
                  <c:v>134934.485807961</c:v>
                </c:pt>
                <c:pt idx="18">
                  <c:v>136759.679322034</c:v>
                </c:pt>
                <c:pt idx="19">
                  <c:v>138787.615523446</c:v>
                </c:pt>
                <c:pt idx="20">
                  <c:v>139099.351215649</c:v>
                </c:pt>
                <c:pt idx="21">
                  <c:v>140999.995123031</c:v>
                </c:pt>
                <c:pt idx="22">
                  <c:v>140954.947485975</c:v>
                </c:pt>
                <c:pt idx="23">
                  <c:v>141657.868246098</c:v>
                </c:pt>
                <c:pt idx="24">
                  <c:v>142460.879939583</c:v>
                </c:pt>
                <c:pt idx="25">
                  <c:v>144528.622994989</c:v>
                </c:pt>
                <c:pt idx="26">
                  <c:v>146381.085653446</c:v>
                </c:pt>
                <c:pt idx="27">
                  <c:v>149198.314074791</c:v>
                </c:pt>
                <c:pt idx="28">
                  <c:v>151597.723914548</c:v>
                </c:pt>
                <c:pt idx="29">
                  <c:v>154432.618645736</c:v>
                </c:pt>
                <c:pt idx="30">
                  <c:v>156849.990810537</c:v>
                </c:pt>
                <c:pt idx="31">
                  <c:v>159821.209008385</c:v>
                </c:pt>
                <c:pt idx="32">
                  <c:v>161711.360071465</c:v>
                </c:pt>
                <c:pt idx="33">
                  <c:v>162880.515861911</c:v>
                </c:pt>
                <c:pt idx="34">
                  <c:v>166137.009952316</c:v>
                </c:pt>
                <c:pt idx="35">
                  <c:v>167971.808595301</c:v>
                </c:pt>
                <c:pt idx="36">
                  <c:v>169154.232793209</c:v>
                </c:pt>
                <c:pt idx="37">
                  <c:v>169909.634010119</c:v>
                </c:pt>
                <c:pt idx="38">
                  <c:v>170116.46229534</c:v>
                </c:pt>
                <c:pt idx="39">
                  <c:v>169766.79284462</c:v>
                </c:pt>
                <c:pt idx="40">
                  <c:v>170117.417818151</c:v>
                </c:pt>
                <c:pt idx="41">
                  <c:v>170272.890499345</c:v>
                </c:pt>
                <c:pt idx="42">
                  <c:v>171475.281308131</c:v>
                </c:pt>
                <c:pt idx="43">
                  <c:v>173648.16851347</c:v>
                </c:pt>
                <c:pt idx="44">
                  <c:v>178264.747180781</c:v>
                </c:pt>
                <c:pt idx="45">
                  <c:v>180941.318874146</c:v>
                </c:pt>
                <c:pt idx="46">
                  <c:v>187161.457760662</c:v>
                </c:pt>
                <c:pt idx="47">
                  <c:v>190935.215708378</c:v>
                </c:pt>
                <c:pt idx="48">
                  <c:v>193800.872150415</c:v>
                </c:pt>
                <c:pt idx="49">
                  <c:v>195900.981467099</c:v>
                </c:pt>
                <c:pt idx="50">
                  <c:v>197933.072396461</c:v>
                </c:pt>
                <c:pt idx="51">
                  <c:v>197516.181924555</c:v>
                </c:pt>
                <c:pt idx="52">
                  <c:v>197329.289398906</c:v>
                </c:pt>
                <c:pt idx="53">
                  <c:v>197072.696363363</c:v>
                </c:pt>
                <c:pt idx="54">
                  <c:v>196848.736532946</c:v>
                </c:pt>
                <c:pt idx="55">
                  <c:v>196812.958781892</c:v>
                </c:pt>
                <c:pt idx="56">
                  <c:v>196685.485726473</c:v>
                </c:pt>
                <c:pt idx="57">
                  <c:v>196975.854010125</c:v>
                </c:pt>
                <c:pt idx="58">
                  <c:v>197428.811939333</c:v>
                </c:pt>
                <c:pt idx="59">
                  <c:v>197920.922791613</c:v>
                </c:pt>
                <c:pt idx="60">
                  <c:v>198627.365091482</c:v>
                </c:pt>
                <c:pt idx="61">
                  <c:v>199376.152197586</c:v>
                </c:pt>
                <c:pt idx="62">
                  <c:v>200107.692011234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349432"/>
        <c:axId val="-2147028392"/>
      </c:lineChart>
      <c:lineChart>
        <c:grouping val="standard"/>
        <c:varyColors val="0"/>
        <c:ser>
          <c:idx val="4"/>
          <c:order val="4"/>
          <c:tx>
            <c:strRef>
              <c:f>'VAR01'!$E$1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'VAR01'!$E$2:$E$64</c:f>
              <c:numCache>
                <c:formatCode>General</c:formatCode>
                <c:ptCount val="63"/>
                <c:pt idx="0">
                  <c:v>12.3726630301065</c:v>
                </c:pt>
                <c:pt idx="1">
                  <c:v>12.2483541319368</c:v>
                </c:pt>
                <c:pt idx="2">
                  <c:v>12.2123482340644</c:v>
                </c:pt>
                <c:pt idx="3">
                  <c:v>12.2485069224452</c:v>
                </c:pt>
                <c:pt idx="4">
                  <c:v>12.3840316916315</c:v>
                </c:pt>
                <c:pt idx="5">
                  <c:v>12.5825574915113</c:v>
                </c:pt>
                <c:pt idx="6">
                  <c:v>12.8687797371831</c:v>
                </c:pt>
                <c:pt idx="7">
                  <c:v>13.2494225609526</c:v>
                </c:pt>
                <c:pt idx="8">
                  <c:v>13.574265377079</c:v>
                </c:pt>
                <c:pt idx="9">
                  <c:v>13.9089474978594</c:v>
                </c:pt>
                <c:pt idx="10">
                  <c:v>14.5154898244018</c:v>
                </c:pt>
                <c:pt idx="11">
                  <c:v>15.0754847644058</c:v>
                </c:pt>
                <c:pt idx="12">
                  <c:v>15.5543655213687</c:v>
                </c:pt>
                <c:pt idx="13">
                  <c:v>15.9586398543972</c:v>
                </c:pt>
                <c:pt idx="14">
                  <c:v>16.3240403969058</c:v>
                </c:pt>
                <c:pt idx="15">
                  <c:v>16.6030031532535</c:v>
                </c:pt>
                <c:pt idx="16">
                  <c:v>16.9182581933265</c:v>
                </c:pt>
                <c:pt idx="17">
                  <c:v>17.1859170517195</c:v>
                </c:pt>
                <c:pt idx="18">
                  <c:v>17.4483436732394</c:v>
                </c:pt>
                <c:pt idx="19">
                  <c:v>17.8024921703359</c:v>
                </c:pt>
                <c:pt idx="20">
                  <c:v>17.8693871300035</c:v>
                </c:pt>
                <c:pt idx="21">
                  <c:v>18.1640104494658</c:v>
                </c:pt>
                <c:pt idx="22">
                  <c:v>18.2122902627617</c:v>
                </c:pt>
                <c:pt idx="23">
                  <c:v>18.3603187073711</c:v>
                </c:pt>
                <c:pt idx="24">
                  <c:v>18.5206616175098</c:v>
                </c:pt>
                <c:pt idx="25">
                  <c:v>18.894475954971</c:v>
                </c:pt>
                <c:pt idx="26">
                  <c:v>19.2266221929979</c:v>
                </c:pt>
                <c:pt idx="27">
                  <c:v>19.6653575641621</c:v>
                </c:pt>
                <c:pt idx="28">
                  <c:v>20.0621251110349</c:v>
                </c:pt>
                <c:pt idx="29">
                  <c:v>20.4975882007006</c:v>
                </c:pt>
                <c:pt idx="30">
                  <c:v>20.8691331560689</c:v>
                </c:pt>
                <c:pt idx="31">
                  <c:v>21.3227607743527</c:v>
                </c:pt>
                <c:pt idx="32">
                  <c:v>21.5377786588334</c:v>
                </c:pt>
                <c:pt idx="33">
                  <c:v>21.667550002318</c:v>
                </c:pt>
                <c:pt idx="34">
                  <c:v>22.15376397689</c:v>
                </c:pt>
                <c:pt idx="35">
                  <c:v>22.3992242337705</c:v>
                </c:pt>
                <c:pt idx="36">
                  <c:v>22.5604777694676</c:v>
                </c:pt>
                <c:pt idx="37">
                  <c:v>22.6229091198268</c:v>
                </c:pt>
                <c:pt idx="38">
                  <c:v>22.5946563938404</c:v>
                </c:pt>
                <c:pt idx="39">
                  <c:v>22.4444493188412</c:v>
                </c:pt>
                <c:pt idx="40">
                  <c:v>22.4234365067797</c:v>
                </c:pt>
                <c:pt idx="41">
                  <c:v>22.3654811109451</c:v>
                </c:pt>
                <c:pt idx="42">
                  <c:v>22.5201301195747</c:v>
                </c:pt>
                <c:pt idx="43">
                  <c:v>22.859221544905</c:v>
                </c:pt>
                <c:pt idx="44">
                  <c:v>23.6673913541852</c:v>
                </c:pt>
                <c:pt idx="45">
                  <c:v>24.1038176900145</c:v>
                </c:pt>
                <c:pt idx="46">
                  <c:v>25.1892883923289</c:v>
                </c:pt>
                <c:pt idx="47">
                  <c:v>25.8224583262726</c:v>
                </c:pt>
                <c:pt idx="48">
                  <c:v>26.3030421093838</c:v>
                </c:pt>
                <c:pt idx="49">
                  <c:v>26.654768484801</c:v>
                </c:pt>
                <c:pt idx="50">
                  <c:v>27.0094735994811</c:v>
                </c:pt>
                <c:pt idx="51">
                  <c:v>26.9230537534948</c:v>
                </c:pt>
                <c:pt idx="52">
                  <c:v>26.8880942081383</c:v>
                </c:pt>
                <c:pt idx="53">
                  <c:v>26.8483415439142</c:v>
                </c:pt>
                <c:pt idx="54">
                  <c:v>26.824764052724</c:v>
                </c:pt>
                <c:pt idx="55">
                  <c:v>26.8541921956044</c:v>
                </c:pt>
                <c:pt idx="56">
                  <c:v>26.8744953609814</c:v>
                </c:pt>
                <c:pt idx="57">
                  <c:v>26.9934100518881</c:v>
                </c:pt>
                <c:pt idx="58">
                  <c:v>27.1435393694339</c:v>
                </c:pt>
                <c:pt idx="59">
                  <c:v>27.3042986846877</c:v>
                </c:pt>
                <c:pt idx="60">
                  <c:v>27.5095128219685</c:v>
                </c:pt>
                <c:pt idx="61">
                  <c:v>27.7422710328843</c:v>
                </c:pt>
                <c:pt idx="62">
                  <c:v>27.9638842171054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755736"/>
        <c:axId val="-2141717288"/>
      </c:lineChart>
      <c:catAx>
        <c:axId val="-21393494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28392"/>
        <c:crosses val="autoZero"/>
        <c:auto val="1"/>
        <c:lblAlgn val="ctr"/>
        <c:lblOffset val="100"/>
        <c:noMultiLvlLbl val="0"/>
      </c:catAx>
      <c:valAx>
        <c:axId val="-2147028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9349432"/>
        <c:crosses val="autoZero"/>
        <c:crossBetween val="between"/>
      </c:valAx>
      <c:valAx>
        <c:axId val="-21417172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39755736"/>
        <c:crosses val="max"/>
        <c:crossBetween val="between"/>
      </c:valAx>
      <c:catAx>
        <c:axId val="-213975573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171728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'VAR02'!$A$1</c:f>
              <c:strCache>
                <c:ptCount val="1"/>
                <c:pt idx="0">
                  <c:v>VAR02realMean_c0</c:v>
                </c:pt>
              </c:strCache>
            </c:strRef>
          </c:tx>
          <c:marker>
            <c:symbol val="none"/>
          </c:marker>
          <c:val>
            <c:numRef>
              <c:f>'VAR02'!$A$2:$A$64</c:f>
              <c:numCache>
                <c:formatCode>General</c:formatCode>
                <c:ptCount val="63"/>
                <c:pt idx="0">
                  <c:v>-4580.10883621711</c:v>
                </c:pt>
                <c:pt idx="1">
                  <c:v>-4605.08178135606</c:v>
                </c:pt>
                <c:pt idx="2">
                  <c:v>-5031.77923651837</c:v>
                </c:pt>
                <c:pt idx="3">
                  <c:v>-4176.7619468277</c:v>
                </c:pt>
                <c:pt idx="4">
                  <c:v>-3892.80620577734</c:v>
                </c:pt>
                <c:pt idx="5">
                  <c:v>-4535.38997116111</c:v>
                </c:pt>
                <c:pt idx="6">
                  <c:v>-4559.19524454966</c:v>
                </c:pt>
                <c:pt idx="7">
                  <c:v>-4854.46670334487</c:v>
                </c:pt>
                <c:pt idx="8">
                  <c:v>-4603.22689397748</c:v>
                </c:pt>
                <c:pt idx="9">
                  <c:v>-4477.43632361993</c:v>
                </c:pt>
                <c:pt idx="10">
                  <c:v>-5065.48697040299</c:v>
                </c:pt>
                <c:pt idx="11">
                  <c:v>-4439.57469658306</c:v>
                </c:pt>
                <c:pt idx="12">
                  <c:v>-5389.24811065105</c:v>
                </c:pt>
                <c:pt idx="13">
                  <c:v>-4118.85500658741</c:v>
                </c:pt>
                <c:pt idx="14">
                  <c:v>-4147.87030893007</c:v>
                </c:pt>
                <c:pt idx="15">
                  <c:v>-4996.44241280152</c:v>
                </c:pt>
                <c:pt idx="16">
                  <c:v>-3927.47036401355</c:v>
                </c:pt>
                <c:pt idx="17">
                  <c:v>-3961.02956151591</c:v>
                </c:pt>
                <c:pt idx="18">
                  <c:v>-3866.42004942993</c:v>
                </c:pt>
                <c:pt idx="19">
                  <c:v>-4349.62736676345</c:v>
                </c:pt>
                <c:pt idx="20">
                  <c:v>-4346.66132799134</c:v>
                </c:pt>
                <c:pt idx="21">
                  <c:v>-4180.94268343754</c:v>
                </c:pt>
                <c:pt idx="22">
                  <c:v>-5162.01049712012</c:v>
                </c:pt>
                <c:pt idx="23">
                  <c:v>-3964.85219438804</c:v>
                </c:pt>
                <c:pt idx="24">
                  <c:v>-3900.47802581949</c:v>
                </c:pt>
                <c:pt idx="25">
                  <c:v>-3938.43597366567</c:v>
                </c:pt>
                <c:pt idx="26">
                  <c:v>-3639.52491776813</c:v>
                </c:pt>
                <c:pt idx="27">
                  <c:v>-3472.74381140046</c:v>
                </c:pt>
                <c:pt idx="28">
                  <c:v>-3747.88152130135</c:v>
                </c:pt>
                <c:pt idx="29">
                  <c:v>-4007.69513310305</c:v>
                </c:pt>
                <c:pt idx="30">
                  <c:v>-4122.00474196067</c:v>
                </c:pt>
                <c:pt idx="31">
                  <c:v>-4158.07641012579</c:v>
                </c:pt>
                <c:pt idx="32">
                  <c:v>-4447.76503444875</c:v>
                </c:pt>
                <c:pt idx="33">
                  <c:v>-3751.47940090677</c:v>
                </c:pt>
                <c:pt idx="34">
                  <c:v>-3662.90955211132</c:v>
                </c:pt>
                <c:pt idx="35">
                  <c:v>-3536.09531385814</c:v>
                </c:pt>
                <c:pt idx="36">
                  <c:v>-3400.60000892098</c:v>
                </c:pt>
                <c:pt idx="37">
                  <c:v>-3929.3723977995</c:v>
                </c:pt>
                <c:pt idx="38">
                  <c:v>-3537.93916941258</c:v>
                </c:pt>
                <c:pt idx="39">
                  <c:v>-3996.90960920882</c:v>
                </c:pt>
                <c:pt idx="40">
                  <c:v>-3931.15735282266</c:v>
                </c:pt>
                <c:pt idx="41">
                  <c:v>-4432.1786959094</c:v>
                </c:pt>
                <c:pt idx="42">
                  <c:v>-3935.35884143526</c:v>
                </c:pt>
                <c:pt idx="43">
                  <c:v>-3779.48790850117</c:v>
                </c:pt>
                <c:pt idx="44">
                  <c:v>-3549.10968203388</c:v>
                </c:pt>
                <c:pt idx="45">
                  <c:v>-3680.8871801366</c:v>
                </c:pt>
                <c:pt idx="46">
                  <c:v>-3418.7265717146</c:v>
                </c:pt>
                <c:pt idx="47">
                  <c:v>-3679.05118433887</c:v>
                </c:pt>
                <c:pt idx="48">
                  <c:v>-4103.14052802371</c:v>
                </c:pt>
                <c:pt idx="49">
                  <c:v>-4378.49695907207</c:v>
                </c:pt>
                <c:pt idx="50">
                  <c:v>-3843.81829400297</c:v>
                </c:pt>
                <c:pt idx="51">
                  <c:v>-3765.06280895672</c:v>
                </c:pt>
                <c:pt idx="52">
                  <c:v>-3670.52092072661</c:v>
                </c:pt>
                <c:pt idx="53">
                  <c:v>-3978.7817805704</c:v>
                </c:pt>
                <c:pt idx="54">
                  <c:v>-3588.9477633955</c:v>
                </c:pt>
                <c:pt idx="55">
                  <c:v>-4275.57988871334</c:v>
                </c:pt>
                <c:pt idx="56">
                  <c:v>-4080.02681649489</c:v>
                </c:pt>
                <c:pt idx="57">
                  <c:v>-4764.46491182107</c:v>
                </c:pt>
                <c:pt idx="58">
                  <c:v>-3635.0908812076</c:v>
                </c:pt>
                <c:pt idx="59">
                  <c:v>-4165.33635594773</c:v>
                </c:pt>
                <c:pt idx="60">
                  <c:v>-3623.44917357875</c:v>
                </c:pt>
                <c:pt idx="61">
                  <c:v>-3928.50123495036</c:v>
                </c:pt>
                <c:pt idx="62">
                  <c:v>-3566.91014517431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'VAR02'!$B$1</c:f>
              <c:strCache>
                <c:ptCount val="1"/>
                <c:pt idx="0">
                  <c:v>VAR02learntMean_c0</c:v>
                </c:pt>
              </c:strCache>
            </c:strRef>
          </c:tx>
          <c:marker>
            <c:symbol val="none"/>
          </c:marker>
          <c:val>
            <c:numRef>
              <c:f>'VAR02'!$B$2:$B$64</c:f>
              <c:numCache>
                <c:formatCode>General</c:formatCode>
                <c:ptCount val="63"/>
                <c:pt idx="0">
                  <c:v>-4579.56614571237</c:v>
                </c:pt>
                <c:pt idx="1">
                  <c:v>-4596.08199375558</c:v>
                </c:pt>
                <c:pt idx="2">
                  <c:v>-4820.60851406718</c:v>
                </c:pt>
                <c:pt idx="3">
                  <c:v>-4560.03262515368</c:v>
                </c:pt>
                <c:pt idx="4">
                  <c:v>-4331.23262533881</c:v>
                </c:pt>
                <c:pt idx="5">
                  <c:v>-4391.18415116334</c:v>
                </c:pt>
                <c:pt idx="6">
                  <c:v>-4427.06006681372</c:v>
                </c:pt>
                <c:pt idx="7">
                  <c:v>-4514.97966076239</c:v>
                </c:pt>
                <c:pt idx="8">
                  <c:v>-4531.16053960746</c:v>
                </c:pt>
                <c:pt idx="9">
                  <c:v>-4521.32701261695</c:v>
                </c:pt>
                <c:pt idx="10">
                  <c:v>-4616.21059690932</c:v>
                </c:pt>
                <c:pt idx="11">
                  <c:v>-4586.05234607676</c:v>
                </c:pt>
                <c:pt idx="12">
                  <c:v>-4721.63691427741</c:v>
                </c:pt>
                <c:pt idx="13">
                  <c:v>-4626.10802206082</c:v>
                </c:pt>
                <c:pt idx="14">
                  <c:v>-4557.13415197114</c:v>
                </c:pt>
                <c:pt idx="15">
                  <c:v>-4613.50080582652</c:v>
                </c:pt>
                <c:pt idx="16">
                  <c:v>-4529.94207492767</c:v>
                </c:pt>
                <c:pt idx="17">
                  <c:v>-4465.40954085962</c:v>
                </c:pt>
                <c:pt idx="18">
                  <c:v>-4403.41655917083</c:v>
                </c:pt>
                <c:pt idx="19">
                  <c:v>-4397.70666058892</c:v>
                </c:pt>
                <c:pt idx="20">
                  <c:v>-4392.90152245309</c:v>
                </c:pt>
                <c:pt idx="21">
                  <c:v>-4373.57841914921</c:v>
                </c:pt>
                <c:pt idx="22">
                  <c:v>-4431.59456398103</c:v>
                </c:pt>
                <c:pt idx="23">
                  <c:v>-4398.30327066753</c:v>
                </c:pt>
                <c:pt idx="24">
                  <c:v>-4363.74304443689</c:v>
                </c:pt>
                <c:pt idx="25">
                  <c:v>-4335.38615447779</c:v>
                </c:pt>
                <c:pt idx="26">
                  <c:v>-4291.00406606138</c:v>
                </c:pt>
                <c:pt idx="27">
                  <c:v>-4237.31640668665</c:v>
                </c:pt>
                <c:pt idx="28">
                  <c:v>-4204.75757898567</c:v>
                </c:pt>
                <c:pt idx="29">
                  <c:v>-4190.99024474252</c:v>
                </c:pt>
                <c:pt idx="30">
                  <c:v>-4186.38927920687</c:v>
                </c:pt>
                <c:pt idx="31">
                  <c:v>-4184.59081157671</c:v>
                </c:pt>
                <c:pt idx="32">
                  <c:v>-4201.81813937254</c:v>
                </c:pt>
                <c:pt idx="33">
                  <c:v>-4171.38785766889</c:v>
                </c:pt>
                <c:pt idx="34">
                  <c:v>-4133.40932953984</c:v>
                </c:pt>
                <c:pt idx="35">
                  <c:v>-4085.25233306157</c:v>
                </c:pt>
                <c:pt idx="36">
                  <c:v>-4020.04851660619</c:v>
                </c:pt>
                <c:pt idx="37">
                  <c:v>-4009.97570693961</c:v>
                </c:pt>
                <c:pt idx="38">
                  <c:v>-3959.15632335596</c:v>
                </c:pt>
                <c:pt idx="39">
                  <c:v>-3962.32936459113</c:v>
                </c:pt>
                <c:pt idx="40">
                  <c:v>-3959.13507652954</c:v>
                </c:pt>
                <c:pt idx="41">
                  <c:v>-4004.67392805126</c:v>
                </c:pt>
                <c:pt idx="42">
                  <c:v>-4001.39832571529</c:v>
                </c:pt>
                <c:pt idx="43">
                  <c:v>-3979.99492979473</c:v>
                </c:pt>
                <c:pt idx="44">
                  <c:v>-3935.5678880726</c:v>
                </c:pt>
                <c:pt idx="45">
                  <c:v>-3907.43159220928</c:v>
                </c:pt>
                <c:pt idx="46">
                  <c:v>-3846.72329473076</c:v>
                </c:pt>
                <c:pt idx="47">
                  <c:v>-3825.37411257423</c:v>
                </c:pt>
                <c:pt idx="48">
                  <c:v>-3859.41304391985</c:v>
                </c:pt>
                <c:pt idx="49">
                  <c:v>-3913.31806215105</c:v>
                </c:pt>
                <c:pt idx="50">
                  <c:v>-3907.31982999261</c:v>
                </c:pt>
                <c:pt idx="51">
                  <c:v>-3892.40650858575</c:v>
                </c:pt>
                <c:pt idx="52">
                  <c:v>-3868.29051224957</c:v>
                </c:pt>
                <c:pt idx="53">
                  <c:v>-3880.12907752258</c:v>
                </c:pt>
                <c:pt idx="54">
                  <c:v>-3850.873703981</c:v>
                </c:pt>
                <c:pt idx="55">
                  <c:v>-3895.43634466836</c:v>
                </c:pt>
                <c:pt idx="56">
                  <c:v>-3911.93388522943</c:v>
                </c:pt>
                <c:pt idx="57">
                  <c:v>-3977.81920569111</c:v>
                </c:pt>
                <c:pt idx="58">
                  <c:v>-3953.82354717325</c:v>
                </c:pt>
                <c:pt idx="59">
                  <c:v>-3969.77686518239</c:v>
                </c:pt>
                <c:pt idx="60">
                  <c:v>-3943.95754611542</c:v>
                </c:pt>
                <c:pt idx="61">
                  <c:v>-3942.05790850544</c:v>
                </c:pt>
                <c:pt idx="62">
                  <c:v>-3912.68445330912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'VAR02'!$C$1</c:f>
              <c:strCache>
                <c:ptCount val="1"/>
                <c:pt idx="0">
                  <c:v>VAR02realMean_c1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'VAR02'!$C$2:$C$64</c:f>
              <c:numCache>
                <c:formatCode>General</c:formatCode>
                <c:ptCount val="63"/>
                <c:pt idx="0">
                  <c:v>-2523.76376202974</c:v>
                </c:pt>
                <c:pt idx="1">
                  <c:v>-2879.42465753424</c:v>
                </c:pt>
                <c:pt idx="2">
                  <c:v>-3333.60856158484</c:v>
                </c:pt>
                <c:pt idx="3">
                  <c:v>-2616.85966635773</c:v>
                </c:pt>
                <c:pt idx="4">
                  <c:v>-2464.73674456083</c:v>
                </c:pt>
                <c:pt idx="5">
                  <c:v>-3570.6234413965</c:v>
                </c:pt>
                <c:pt idx="6">
                  <c:v>-2592.34953350296</c:v>
                </c:pt>
                <c:pt idx="7">
                  <c:v>-3476.36124905944</c:v>
                </c:pt>
                <c:pt idx="8">
                  <c:v>-2715.57626477541</c:v>
                </c:pt>
                <c:pt idx="9">
                  <c:v>-3018.50969263759</c:v>
                </c:pt>
                <c:pt idx="10">
                  <c:v>-3076.64651617757</c:v>
                </c:pt>
                <c:pt idx="11">
                  <c:v>-2859.53328038125</c:v>
                </c:pt>
                <c:pt idx="12">
                  <c:v>-2747.01732806324</c:v>
                </c:pt>
                <c:pt idx="13">
                  <c:v>-1858.90808184143</c:v>
                </c:pt>
                <c:pt idx="14">
                  <c:v>-1824.74429520295</c:v>
                </c:pt>
                <c:pt idx="15">
                  <c:v>-1963.91588785046</c:v>
                </c:pt>
                <c:pt idx="16">
                  <c:v>-2606.0395696913</c:v>
                </c:pt>
                <c:pt idx="17">
                  <c:v>-1549.71006523765</c:v>
                </c:pt>
                <c:pt idx="18">
                  <c:v>-1895.86682877406</c:v>
                </c:pt>
                <c:pt idx="19">
                  <c:v>-1357.13257243195</c:v>
                </c:pt>
                <c:pt idx="20">
                  <c:v>-2862.50396456257</c:v>
                </c:pt>
                <c:pt idx="21">
                  <c:v>-2436.47959667852</c:v>
                </c:pt>
                <c:pt idx="22">
                  <c:v>-1714.23791515151</c:v>
                </c:pt>
                <c:pt idx="23">
                  <c:v>-1326.23800786369</c:v>
                </c:pt>
                <c:pt idx="24">
                  <c:v>-1328.67997997997</c:v>
                </c:pt>
                <c:pt idx="25">
                  <c:v>-1995.55875843454</c:v>
                </c:pt>
                <c:pt idx="26">
                  <c:v>-1776.83654778887</c:v>
                </c:pt>
                <c:pt idx="27">
                  <c:v>-2068.5458807947</c:v>
                </c:pt>
                <c:pt idx="28">
                  <c:v>-2267.61339915373</c:v>
                </c:pt>
                <c:pt idx="29">
                  <c:v>-1377.3271243781</c:v>
                </c:pt>
                <c:pt idx="30">
                  <c:v>-1761.91309957924</c:v>
                </c:pt>
                <c:pt idx="31">
                  <c:v>-1971.26130841121</c:v>
                </c:pt>
                <c:pt idx="32">
                  <c:v>-2083.75799758745</c:v>
                </c:pt>
                <c:pt idx="33">
                  <c:v>-1194.3180183861</c:v>
                </c:pt>
                <c:pt idx="34">
                  <c:v>-1331.46769765421</c:v>
                </c:pt>
                <c:pt idx="35">
                  <c:v>-1967.43983392645</c:v>
                </c:pt>
                <c:pt idx="36">
                  <c:v>-1764.60634686346</c:v>
                </c:pt>
                <c:pt idx="37">
                  <c:v>-1279.59931520644</c:v>
                </c:pt>
                <c:pt idx="38">
                  <c:v>-1961.51514195583</c:v>
                </c:pt>
                <c:pt idx="39">
                  <c:v>-1310.04257234726</c:v>
                </c:pt>
                <c:pt idx="40">
                  <c:v>-1734.3702750275</c:v>
                </c:pt>
                <c:pt idx="41">
                  <c:v>-1478.1041136141</c:v>
                </c:pt>
                <c:pt idx="42">
                  <c:v>-3690.51586413586</c:v>
                </c:pt>
                <c:pt idx="43">
                  <c:v>-1748.95235680751</c:v>
                </c:pt>
                <c:pt idx="44">
                  <c:v>-1966.66034639927</c:v>
                </c:pt>
                <c:pt idx="45">
                  <c:v>-1884.77204244031</c:v>
                </c:pt>
                <c:pt idx="46">
                  <c:v>-1616.43419354838</c:v>
                </c:pt>
                <c:pt idx="47">
                  <c:v>-1748.19769576957</c:v>
                </c:pt>
                <c:pt idx="48">
                  <c:v>-2025.82925426774</c:v>
                </c:pt>
                <c:pt idx="49">
                  <c:v>-1287.73410821643</c:v>
                </c:pt>
                <c:pt idx="50">
                  <c:v>-2113.05088412017</c:v>
                </c:pt>
                <c:pt idx="51">
                  <c:v>-1550.99594050743</c:v>
                </c:pt>
                <c:pt idx="52">
                  <c:v>-1321.52464751958</c:v>
                </c:pt>
                <c:pt idx="53">
                  <c:v>-1889.0679743795</c:v>
                </c:pt>
                <c:pt idx="54">
                  <c:v>-1956.41306052855</c:v>
                </c:pt>
                <c:pt idx="55">
                  <c:v>-3864.88335814723</c:v>
                </c:pt>
                <c:pt idx="56">
                  <c:v>-1822.07157720892</c:v>
                </c:pt>
                <c:pt idx="57">
                  <c:v>-1662.76205349439</c:v>
                </c:pt>
                <c:pt idx="58">
                  <c:v>-3260.84356530028</c:v>
                </c:pt>
                <c:pt idx="59">
                  <c:v>-2133.14547945205</c:v>
                </c:pt>
                <c:pt idx="60">
                  <c:v>-1889.30796494644</c:v>
                </c:pt>
                <c:pt idx="61">
                  <c:v>-1409.72635193133</c:v>
                </c:pt>
                <c:pt idx="62">
                  <c:v>-1733.83334006054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'VAR02'!$D$1</c:f>
              <c:strCache>
                <c:ptCount val="1"/>
                <c:pt idx="0">
                  <c:v>VAR02learntMean_c1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'VAR02'!$D$2:$D$64</c:f>
              <c:numCache>
                <c:formatCode>General</c:formatCode>
                <c:ptCount val="63"/>
                <c:pt idx="0">
                  <c:v>-2525.21275309791</c:v>
                </c:pt>
                <c:pt idx="1">
                  <c:v>-2748.22697247898</c:v>
                </c:pt>
                <c:pt idx="2">
                  <c:v>-3017.50757415681</c:v>
                </c:pt>
                <c:pt idx="3">
                  <c:v>-2865.4775615059</c:v>
                </c:pt>
                <c:pt idx="4">
                  <c:v>-2726.73077948288</c:v>
                </c:pt>
                <c:pt idx="5">
                  <c:v>-2890.47495710155</c:v>
                </c:pt>
                <c:pt idx="6">
                  <c:v>-2834.55843503557</c:v>
                </c:pt>
                <c:pt idx="7">
                  <c:v>-2958.06032096353</c:v>
                </c:pt>
                <c:pt idx="8">
                  <c:v>-2917.26059119205</c:v>
                </c:pt>
                <c:pt idx="9">
                  <c:v>-2932.56874095796</c:v>
                </c:pt>
                <c:pt idx="10">
                  <c:v>-2965.7475209724</c:v>
                </c:pt>
                <c:pt idx="11">
                  <c:v>-2946.47558102682</c:v>
                </c:pt>
                <c:pt idx="12">
                  <c:v>-2944.66503649961</c:v>
                </c:pt>
                <c:pt idx="13">
                  <c:v>-2794.46653661656</c:v>
                </c:pt>
                <c:pt idx="14">
                  <c:v>-2657.82287450145</c:v>
                </c:pt>
                <c:pt idx="15">
                  <c:v>-2585.68202179253</c:v>
                </c:pt>
                <c:pt idx="16">
                  <c:v>-2578.84011651395</c:v>
                </c:pt>
                <c:pt idx="17">
                  <c:v>-2478.7250014905</c:v>
                </c:pt>
                <c:pt idx="18">
                  <c:v>-2428.61854449272</c:v>
                </c:pt>
                <c:pt idx="19">
                  <c:v>-2331.66953068605</c:v>
                </c:pt>
                <c:pt idx="20">
                  <c:v>-2367.65156684033</c:v>
                </c:pt>
                <c:pt idx="21">
                  <c:v>-2371.2864294855</c:v>
                </c:pt>
                <c:pt idx="22">
                  <c:v>-2333.90739156454</c:v>
                </c:pt>
                <c:pt idx="23">
                  <c:v>-2276.66338415321</c:v>
                </c:pt>
                <c:pt idx="24">
                  <c:v>-2210.12395515716</c:v>
                </c:pt>
                <c:pt idx="25">
                  <c:v>-2199.29666052392</c:v>
                </c:pt>
                <c:pt idx="26">
                  <c:v>-2179.28681996017</c:v>
                </c:pt>
                <c:pt idx="27">
                  <c:v>-2173.47561644668</c:v>
                </c:pt>
                <c:pt idx="28">
                  <c:v>-2177.85338117305</c:v>
                </c:pt>
                <c:pt idx="29">
                  <c:v>-2123.81948790752</c:v>
                </c:pt>
                <c:pt idx="30">
                  <c:v>-2106.51355587611</c:v>
                </c:pt>
                <c:pt idx="31">
                  <c:v>-2099.93001079845</c:v>
                </c:pt>
                <c:pt idx="32">
                  <c:v>-2100.08397605761</c:v>
                </c:pt>
                <c:pt idx="33">
                  <c:v>-2039.95322168734</c:v>
                </c:pt>
                <c:pt idx="34">
                  <c:v>-1980.06171449897</c:v>
                </c:pt>
                <c:pt idx="35">
                  <c:v>-1971.17537227154</c:v>
                </c:pt>
                <c:pt idx="36">
                  <c:v>-1945.45396346475</c:v>
                </c:pt>
                <c:pt idx="37">
                  <c:v>-1890.30344837753</c:v>
                </c:pt>
                <c:pt idx="38">
                  <c:v>-1883.69480580876</c:v>
                </c:pt>
                <c:pt idx="39">
                  <c:v>-1840.4742111186</c:v>
                </c:pt>
                <c:pt idx="40">
                  <c:v>-1832.09604102101</c:v>
                </c:pt>
                <c:pt idx="41">
                  <c:v>-1819.02340981944</c:v>
                </c:pt>
                <c:pt idx="42">
                  <c:v>-1924.37539919484</c:v>
                </c:pt>
                <c:pt idx="43">
                  <c:v>-1908.46870167504</c:v>
                </c:pt>
                <c:pt idx="44">
                  <c:v>-1900.93807176835</c:v>
                </c:pt>
                <c:pt idx="45">
                  <c:v>-1892.90510878113</c:v>
                </c:pt>
                <c:pt idx="46">
                  <c:v>-1856.39331021037</c:v>
                </c:pt>
                <c:pt idx="47">
                  <c:v>-1842.88284005709</c:v>
                </c:pt>
                <c:pt idx="48">
                  <c:v>-1865.18744879978</c:v>
                </c:pt>
                <c:pt idx="49">
                  <c:v>-1832.04454692095</c:v>
                </c:pt>
                <c:pt idx="50">
                  <c:v>-1848.11261583542</c:v>
                </c:pt>
                <c:pt idx="51">
                  <c:v>-1824.95003212415</c:v>
                </c:pt>
                <c:pt idx="52">
                  <c:v>-1784.32649827699</c:v>
                </c:pt>
                <c:pt idx="53">
                  <c:v>-1795.85311021801</c:v>
                </c:pt>
                <c:pt idx="54">
                  <c:v>-1795.99425421277</c:v>
                </c:pt>
                <c:pt idx="55">
                  <c:v>-1922.15205922328</c:v>
                </c:pt>
                <c:pt idx="56">
                  <c:v>-1921.74849451336</c:v>
                </c:pt>
                <c:pt idx="57">
                  <c:v>-1930.31051055961</c:v>
                </c:pt>
                <c:pt idx="58">
                  <c:v>-1972.75597973242</c:v>
                </c:pt>
                <c:pt idx="59">
                  <c:v>-1983.09588450353</c:v>
                </c:pt>
                <c:pt idx="60">
                  <c:v>-1972.93435638386</c:v>
                </c:pt>
                <c:pt idx="61">
                  <c:v>-1949.36678837719</c:v>
                </c:pt>
                <c:pt idx="62">
                  <c:v>-1932.9573737041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704712"/>
        <c:axId val="2145540072"/>
      </c:lineChart>
      <c:lineChart>
        <c:grouping val="standard"/>
        <c:varyColors val="0"/>
        <c:ser>
          <c:idx val="4"/>
          <c:order val="4"/>
          <c:tx>
            <c:strRef>
              <c:f>'VAR02'!$E$1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'VAR02'!$E$2:$E$64</c:f>
              <c:numCache>
                <c:formatCode>General</c:formatCode>
                <c:ptCount val="63"/>
                <c:pt idx="0">
                  <c:v>12.3727255631133</c:v>
                </c:pt>
                <c:pt idx="1">
                  <c:v>12.2868537829183</c:v>
                </c:pt>
                <c:pt idx="2">
                  <c:v>12.6052161457714</c:v>
                </c:pt>
                <c:pt idx="3">
                  <c:v>12.2016874619495</c:v>
                </c:pt>
                <c:pt idx="4">
                  <c:v>12.0687211882812</c:v>
                </c:pt>
                <c:pt idx="5">
                  <c:v>12.1783435064442</c:v>
                </c:pt>
                <c:pt idx="6">
                  <c:v>12.1479717304423</c:v>
                </c:pt>
                <c:pt idx="7">
                  <c:v>12.450797984288</c:v>
                </c:pt>
                <c:pt idx="8">
                  <c:v>12.428840187893</c:v>
                </c:pt>
                <c:pt idx="9">
                  <c:v>12.3855999414289</c:v>
                </c:pt>
                <c:pt idx="10">
                  <c:v>12.8958490661619</c:v>
                </c:pt>
                <c:pt idx="11">
                  <c:v>12.6863174538731</c:v>
                </c:pt>
                <c:pt idx="12">
                  <c:v>13.7132323174897</c:v>
                </c:pt>
                <c:pt idx="13">
                  <c:v>12.8267350689796</c:v>
                </c:pt>
                <c:pt idx="14">
                  <c:v>12.1684542560588</c:v>
                </c:pt>
                <c:pt idx="15">
                  <c:v>12.5784301557391</c:v>
                </c:pt>
                <c:pt idx="16">
                  <c:v>11.9080664374556</c:v>
                </c:pt>
                <c:pt idx="17">
                  <c:v>11.349790671777</c:v>
                </c:pt>
                <c:pt idx="18">
                  <c:v>10.9665380093336</c:v>
                </c:pt>
                <c:pt idx="19">
                  <c:v>10.8526791246835</c:v>
                </c:pt>
                <c:pt idx="20">
                  <c:v>10.8396958478869</c:v>
                </c:pt>
                <c:pt idx="21">
                  <c:v>10.7298571660529</c:v>
                </c:pt>
                <c:pt idx="22">
                  <c:v>11.2005598039997</c:v>
                </c:pt>
                <c:pt idx="23">
                  <c:v>10.9143883352792</c:v>
                </c:pt>
                <c:pt idx="24">
                  <c:v>10.7051328396076</c:v>
                </c:pt>
                <c:pt idx="25">
                  <c:v>10.5914334165577</c:v>
                </c:pt>
                <c:pt idx="26">
                  <c:v>10.600963065317</c:v>
                </c:pt>
                <c:pt idx="27">
                  <c:v>10.8971130868639</c:v>
                </c:pt>
                <c:pt idx="28">
                  <c:v>11.1769345056164</c:v>
                </c:pt>
                <c:pt idx="29">
                  <c:v>11.3411145892466</c:v>
                </c:pt>
                <c:pt idx="30">
                  <c:v>11.3931816042031</c:v>
                </c:pt>
                <c:pt idx="31">
                  <c:v>11.4051248010084</c:v>
                </c:pt>
                <c:pt idx="32">
                  <c:v>11.1913631878487</c:v>
                </c:pt>
                <c:pt idx="33">
                  <c:v>11.7210434180165</c:v>
                </c:pt>
                <c:pt idx="34">
                  <c:v>12.5041258432693</c:v>
                </c:pt>
                <c:pt idx="35">
                  <c:v>13.5048368291832</c:v>
                </c:pt>
                <c:pt idx="36">
                  <c:v>15.0158500514701</c:v>
                </c:pt>
                <c:pt idx="37">
                  <c:v>15.333362456955</c:v>
                </c:pt>
                <c:pt idx="38">
                  <c:v>16.520406042958</c:v>
                </c:pt>
                <c:pt idx="39">
                  <c:v>16.5214538744365</c:v>
                </c:pt>
                <c:pt idx="40">
                  <c:v>16.6018178402216</c:v>
                </c:pt>
                <c:pt idx="41">
                  <c:v>15.5589246021006</c:v>
                </c:pt>
                <c:pt idx="42">
                  <c:v>15.4300032044191</c:v>
                </c:pt>
                <c:pt idx="43">
                  <c:v>16.0086019941658</c:v>
                </c:pt>
                <c:pt idx="44">
                  <c:v>17.1833202004687</c:v>
                </c:pt>
                <c:pt idx="45">
                  <c:v>17.9207011035761</c:v>
                </c:pt>
                <c:pt idx="46">
                  <c:v>19.5323639664056</c:v>
                </c:pt>
                <c:pt idx="47">
                  <c:v>20.0807548549193</c:v>
                </c:pt>
                <c:pt idx="48">
                  <c:v>19.1759624000975</c:v>
                </c:pt>
                <c:pt idx="49">
                  <c:v>17.8201995987643</c:v>
                </c:pt>
                <c:pt idx="50">
                  <c:v>17.9473072074481</c:v>
                </c:pt>
                <c:pt idx="51">
                  <c:v>18.3987345794263</c:v>
                </c:pt>
                <c:pt idx="52">
                  <c:v>19.1370434409554</c:v>
                </c:pt>
                <c:pt idx="53">
                  <c:v>18.7832825402883</c:v>
                </c:pt>
                <c:pt idx="54">
                  <c:v>19.5904518666754</c:v>
                </c:pt>
                <c:pt idx="55">
                  <c:v>18.1216242043219</c:v>
                </c:pt>
                <c:pt idx="56">
                  <c:v>17.6264433154989</c:v>
                </c:pt>
                <c:pt idx="57">
                  <c:v>15.5603922680652</c:v>
                </c:pt>
                <c:pt idx="58">
                  <c:v>16.2722753007748</c:v>
                </c:pt>
                <c:pt idx="59">
                  <c:v>15.7255519163415</c:v>
                </c:pt>
                <c:pt idx="60">
                  <c:v>16.602158336</c:v>
                </c:pt>
                <c:pt idx="61">
                  <c:v>16.7042898705155</c:v>
                </c:pt>
                <c:pt idx="62">
                  <c:v>17.6989959473944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444040"/>
        <c:axId val="-2146605736"/>
      </c:lineChart>
      <c:catAx>
        <c:axId val="-21047047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45540072"/>
        <c:crosses val="autoZero"/>
        <c:auto val="1"/>
        <c:lblAlgn val="ctr"/>
        <c:lblOffset val="100"/>
        <c:noMultiLvlLbl val="0"/>
      </c:catAx>
      <c:valAx>
        <c:axId val="2145540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4704712"/>
        <c:crosses val="autoZero"/>
        <c:crossBetween val="between"/>
      </c:valAx>
      <c:valAx>
        <c:axId val="-21466057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47444040"/>
        <c:crosses val="max"/>
        <c:crossBetween val="between"/>
      </c:valAx>
      <c:catAx>
        <c:axId val="-214744404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660573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'VAR03'!$A$1</c:f>
              <c:strCache>
                <c:ptCount val="1"/>
                <c:pt idx="0">
                  <c:v>VAR03realMean_c0</c:v>
                </c:pt>
              </c:strCache>
            </c:strRef>
          </c:tx>
          <c:marker>
            <c:symbol val="none"/>
          </c:marker>
          <c:val>
            <c:numRef>
              <c:f>'VAR03'!$A$2:$A$64</c:f>
              <c:numCache>
                <c:formatCode>General</c:formatCode>
                <c:ptCount val="63"/>
                <c:pt idx="0">
                  <c:v>4646.97672529035</c:v>
                </c:pt>
                <c:pt idx="1">
                  <c:v>4750.55615912858</c:v>
                </c:pt>
                <c:pt idx="2">
                  <c:v>4696.40060533849</c:v>
                </c:pt>
                <c:pt idx="3">
                  <c:v>3862.05770276841</c:v>
                </c:pt>
                <c:pt idx="4">
                  <c:v>3579.71548384105</c:v>
                </c:pt>
                <c:pt idx="5">
                  <c:v>4148.70384467097</c:v>
                </c:pt>
                <c:pt idx="6">
                  <c:v>4342.38769004626</c:v>
                </c:pt>
                <c:pt idx="7">
                  <c:v>4868.01323226674</c:v>
                </c:pt>
                <c:pt idx="8">
                  <c:v>4696.49396712219</c:v>
                </c:pt>
                <c:pt idx="9">
                  <c:v>4674.92348991877</c:v>
                </c:pt>
                <c:pt idx="10">
                  <c:v>4866.86238760202</c:v>
                </c:pt>
                <c:pt idx="11">
                  <c:v>4467.73211372661</c:v>
                </c:pt>
                <c:pt idx="12">
                  <c:v>5309.34414140065</c:v>
                </c:pt>
                <c:pt idx="13">
                  <c:v>3837.57893813886</c:v>
                </c:pt>
                <c:pt idx="14">
                  <c:v>3765.84638751833</c:v>
                </c:pt>
                <c:pt idx="15">
                  <c:v>4668.52996409255</c:v>
                </c:pt>
                <c:pt idx="16">
                  <c:v>3673.85414026237</c:v>
                </c:pt>
                <c:pt idx="17">
                  <c:v>4014.54680364691</c:v>
                </c:pt>
                <c:pt idx="18">
                  <c:v>4054.61950981978</c:v>
                </c:pt>
                <c:pt idx="19">
                  <c:v>4617.2864054667</c:v>
                </c:pt>
                <c:pt idx="20">
                  <c:v>4608.71467311994</c:v>
                </c:pt>
                <c:pt idx="21">
                  <c:v>4371.45431918352</c:v>
                </c:pt>
                <c:pt idx="22">
                  <c:v>5253.79762025825</c:v>
                </c:pt>
                <c:pt idx="23">
                  <c:v>3783.53364835454</c:v>
                </c:pt>
                <c:pt idx="24">
                  <c:v>3653.93634143216</c:v>
                </c:pt>
                <c:pt idx="25">
                  <c:v>3667.53858036137</c:v>
                </c:pt>
                <c:pt idx="26">
                  <c:v>3480.91805093907</c:v>
                </c:pt>
                <c:pt idx="27">
                  <c:v>3454.18135240498</c:v>
                </c:pt>
                <c:pt idx="28">
                  <c:v>3876.00685071194</c:v>
                </c:pt>
                <c:pt idx="29">
                  <c:v>4445.79292049884</c:v>
                </c:pt>
                <c:pt idx="30">
                  <c:v>4450.21220330801</c:v>
                </c:pt>
                <c:pt idx="31">
                  <c:v>4319.50241881394</c:v>
                </c:pt>
                <c:pt idx="32">
                  <c:v>4420.34141091933</c:v>
                </c:pt>
                <c:pt idx="33">
                  <c:v>3434.78434132031</c:v>
                </c:pt>
                <c:pt idx="34">
                  <c:v>3250.44520630984</c:v>
                </c:pt>
                <c:pt idx="35">
                  <c:v>3239.46888029367</c:v>
                </c:pt>
                <c:pt idx="36">
                  <c:v>3203.01353256854</c:v>
                </c:pt>
                <c:pt idx="37">
                  <c:v>4071.7632285017</c:v>
                </c:pt>
                <c:pt idx="38">
                  <c:v>3561.69143941605</c:v>
                </c:pt>
                <c:pt idx="39">
                  <c:v>4192.63788658575</c:v>
                </c:pt>
                <c:pt idx="40">
                  <c:v>4026.34568451181</c:v>
                </c:pt>
                <c:pt idx="41">
                  <c:v>4377.08356966936</c:v>
                </c:pt>
                <c:pt idx="42">
                  <c:v>3633.20446862978</c:v>
                </c:pt>
                <c:pt idx="43">
                  <c:v>3537.38232582176</c:v>
                </c:pt>
                <c:pt idx="44">
                  <c:v>3335.63306163756</c:v>
                </c:pt>
                <c:pt idx="45">
                  <c:v>3737.89779972247</c:v>
                </c:pt>
                <c:pt idx="46">
                  <c:v>3651.50578789294</c:v>
                </c:pt>
                <c:pt idx="47">
                  <c:v>3924.01466559764</c:v>
                </c:pt>
                <c:pt idx="48">
                  <c:v>4254.61998504333</c:v>
                </c:pt>
                <c:pt idx="49">
                  <c:v>4225.9878392013</c:v>
                </c:pt>
                <c:pt idx="50">
                  <c:v>3673.15454337246</c:v>
                </c:pt>
                <c:pt idx="51">
                  <c:v>3422.70029194899</c:v>
                </c:pt>
                <c:pt idx="52">
                  <c:v>3553.18040683905</c:v>
                </c:pt>
                <c:pt idx="53">
                  <c:v>4091.69795639697</c:v>
                </c:pt>
                <c:pt idx="54">
                  <c:v>3882.41122313662</c:v>
                </c:pt>
                <c:pt idx="55">
                  <c:v>4387.93735439994</c:v>
                </c:pt>
                <c:pt idx="56">
                  <c:v>4439.1459197329</c:v>
                </c:pt>
                <c:pt idx="57">
                  <c:v>4557.339270852</c:v>
                </c:pt>
                <c:pt idx="58">
                  <c:v>3318.27312507965</c:v>
                </c:pt>
                <c:pt idx="59">
                  <c:v>3844.42010092609</c:v>
                </c:pt>
                <c:pt idx="60">
                  <c:v>3412.788203915</c:v>
                </c:pt>
                <c:pt idx="61">
                  <c:v>4000.04681546151</c:v>
                </c:pt>
                <c:pt idx="62">
                  <c:v>3846.84141269724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'VAR03'!$B$1</c:f>
              <c:strCache>
                <c:ptCount val="1"/>
                <c:pt idx="0">
                  <c:v>VAR03learntMean_c0</c:v>
                </c:pt>
              </c:strCache>
            </c:strRef>
          </c:tx>
          <c:marker>
            <c:symbol val="none"/>
          </c:marker>
          <c:val>
            <c:numRef>
              <c:f>'VAR03'!$B$2:$B$64</c:f>
              <c:numCache>
                <c:formatCode>General</c:formatCode>
                <c:ptCount val="63"/>
                <c:pt idx="0">
                  <c:v>4647.68527861616</c:v>
                </c:pt>
                <c:pt idx="1">
                  <c:v>4718.63765191876</c:v>
                </c:pt>
                <c:pt idx="2">
                  <c:v>4707.62861241707</c:v>
                </c:pt>
                <c:pt idx="3">
                  <c:v>4342.73186940404</c:v>
                </c:pt>
                <c:pt idx="4">
                  <c:v>4029.02639453789</c:v>
                </c:pt>
                <c:pt idx="5">
                  <c:v>4073.62769338852</c:v>
                </c:pt>
                <c:pt idx="6">
                  <c:v>4141.9235164692</c:v>
                </c:pt>
                <c:pt idx="7">
                  <c:v>4305.07898260578</c:v>
                </c:pt>
                <c:pt idx="8">
                  <c:v>4383.43810959356</c:v>
                </c:pt>
                <c:pt idx="9">
                  <c:v>4437.58064681924</c:v>
                </c:pt>
                <c:pt idx="10">
                  <c:v>4509.81883886431</c:v>
                </c:pt>
                <c:pt idx="11">
                  <c:v>4503.48532971117</c:v>
                </c:pt>
                <c:pt idx="12">
                  <c:v>4618.01639335697</c:v>
                </c:pt>
                <c:pt idx="13">
                  <c:v>4503.30201154121</c:v>
                </c:pt>
                <c:pt idx="14">
                  <c:v>4378.87656048536</c:v>
                </c:pt>
                <c:pt idx="15">
                  <c:v>4422.26277488063</c:v>
                </c:pt>
                <c:pt idx="16">
                  <c:v>4298.3879189092</c:v>
                </c:pt>
                <c:pt idx="17">
                  <c:v>4245.48762678855</c:v>
                </c:pt>
                <c:pt idx="18">
                  <c:v>4209.98700975035</c:v>
                </c:pt>
                <c:pt idx="19">
                  <c:v>4276.7861142513</c:v>
                </c:pt>
                <c:pt idx="20">
                  <c:v>4330.21797524784</c:v>
                </c:pt>
                <c:pt idx="21">
                  <c:v>4337.66262234929</c:v>
                </c:pt>
                <c:pt idx="22">
                  <c:v>4430.55595922371</c:v>
                </c:pt>
                <c:pt idx="23">
                  <c:v>4358.36018647534</c:v>
                </c:pt>
                <c:pt idx="24">
                  <c:v>4268.92969114231</c:v>
                </c:pt>
                <c:pt idx="25">
                  <c:v>4188.51528392025</c:v>
                </c:pt>
                <c:pt idx="26">
                  <c:v>4085.47635142648</c:v>
                </c:pt>
                <c:pt idx="27">
                  <c:v>3984.92415678953</c:v>
                </c:pt>
                <c:pt idx="28">
                  <c:v>3969.51837271749</c:v>
                </c:pt>
                <c:pt idx="29">
                  <c:v>4039.95600612656</c:v>
                </c:pt>
                <c:pt idx="30">
                  <c:v>4096.86099001089</c:v>
                </c:pt>
                <c:pt idx="31">
                  <c:v>4125.91897611952</c:v>
                </c:pt>
                <c:pt idx="32">
                  <c:v>4165.40096808005</c:v>
                </c:pt>
                <c:pt idx="33">
                  <c:v>4061.51387992623</c:v>
                </c:pt>
                <c:pt idx="34">
                  <c:v>3935.19015114051</c:v>
                </c:pt>
                <c:pt idx="35">
                  <c:v>3824.53001378379</c:v>
                </c:pt>
                <c:pt idx="36">
                  <c:v>3718.9053152065</c:v>
                </c:pt>
                <c:pt idx="37">
                  <c:v>3776.06915063273</c:v>
                </c:pt>
                <c:pt idx="38">
                  <c:v>3743.11457824289</c:v>
                </c:pt>
                <c:pt idx="39">
                  <c:v>3812.25330989864</c:v>
                </c:pt>
                <c:pt idx="40">
                  <c:v>3844.26266304559</c:v>
                </c:pt>
                <c:pt idx="41">
                  <c:v>3917.81123074152</c:v>
                </c:pt>
                <c:pt idx="42">
                  <c:v>3889.17274355278</c:v>
                </c:pt>
                <c:pt idx="43">
                  <c:v>3838.64835000655</c:v>
                </c:pt>
                <c:pt idx="44">
                  <c:v>3764.81592984242</c:v>
                </c:pt>
                <c:pt idx="45">
                  <c:v>3761.77748008132</c:v>
                </c:pt>
                <c:pt idx="46">
                  <c:v>3744.46685860472</c:v>
                </c:pt>
                <c:pt idx="47">
                  <c:v>3771.38824803383</c:v>
                </c:pt>
                <c:pt idx="48">
                  <c:v>3840.95999160605</c:v>
                </c:pt>
                <c:pt idx="49">
                  <c:v>3889.62294462675</c:v>
                </c:pt>
                <c:pt idx="50">
                  <c:v>3862.14558246887</c:v>
                </c:pt>
                <c:pt idx="51">
                  <c:v>3800.84734412496</c:v>
                </c:pt>
                <c:pt idx="52">
                  <c:v>3764.46854237838</c:v>
                </c:pt>
                <c:pt idx="53">
                  <c:v>3809.92357194777</c:v>
                </c:pt>
                <c:pt idx="54">
                  <c:v>3820.9947696026</c:v>
                </c:pt>
                <c:pt idx="55">
                  <c:v>3903.30600133636</c:v>
                </c:pt>
                <c:pt idx="56">
                  <c:v>3966.63503292203</c:v>
                </c:pt>
                <c:pt idx="57">
                  <c:v>4031.74253427257</c:v>
                </c:pt>
                <c:pt idx="58">
                  <c:v>3956.91365370568</c:v>
                </c:pt>
                <c:pt idx="59">
                  <c:v>3945.36023032529</c:v>
                </c:pt>
                <c:pt idx="60">
                  <c:v>3881.57534702829</c:v>
                </c:pt>
                <c:pt idx="61">
                  <c:v>3893.07743193772</c:v>
                </c:pt>
                <c:pt idx="62">
                  <c:v>3887.0669463773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'VAR03'!$C$1</c:f>
              <c:strCache>
                <c:ptCount val="1"/>
                <c:pt idx="0">
                  <c:v>VAR03realMean_c1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'VAR03'!$C$2:$C$64</c:f>
              <c:numCache>
                <c:formatCode>General</c:formatCode>
                <c:ptCount val="63"/>
                <c:pt idx="0">
                  <c:v>2687.33116360454</c:v>
                </c:pt>
                <c:pt idx="1">
                  <c:v>2785.78357990867</c:v>
                </c:pt>
                <c:pt idx="2">
                  <c:v>3206.56366925064</c:v>
                </c:pt>
                <c:pt idx="3">
                  <c:v>2586.27983317886</c:v>
                </c:pt>
                <c:pt idx="4">
                  <c:v>3227.90061240934</c:v>
                </c:pt>
                <c:pt idx="5">
                  <c:v>2566.61122194513</c:v>
                </c:pt>
                <c:pt idx="6">
                  <c:v>2284.38045801526</c:v>
                </c:pt>
                <c:pt idx="7">
                  <c:v>3453.16484574868</c:v>
                </c:pt>
                <c:pt idx="8">
                  <c:v>2872.85757289204</c:v>
                </c:pt>
                <c:pt idx="9">
                  <c:v>2840.57854181558</c:v>
                </c:pt>
                <c:pt idx="10">
                  <c:v>2925.74314522197</c:v>
                </c:pt>
                <c:pt idx="11">
                  <c:v>2765.19934868943</c:v>
                </c:pt>
                <c:pt idx="12">
                  <c:v>2667.70926482213</c:v>
                </c:pt>
                <c:pt idx="13">
                  <c:v>1787.88682011935</c:v>
                </c:pt>
                <c:pt idx="14">
                  <c:v>1727.23059778597</c:v>
                </c:pt>
                <c:pt idx="15">
                  <c:v>1897.19126593033</c:v>
                </c:pt>
                <c:pt idx="16">
                  <c:v>2478.52806361085</c:v>
                </c:pt>
                <c:pt idx="17">
                  <c:v>1541.51084808946</c:v>
                </c:pt>
                <c:pt idx="18">
                  <c:v>1853.34745694022</c:v>
                </c:pt>
                <c:pt idx="19">
                  <c:v>1501.12431957857</c:v>
                </c:pt>
                <c:pt idx="20">
                  <c:v>2774.84859357696</c:v>
                </c:pt>
                <c:pt idx="21">
                  <c:v>2562.09928825622</c:v>
                </c:pt>
                <c:pt idx="22">
                  <c:v>1620.27636363636</c:v>
                </c:pt>
                <c:pt idx="23">
                  <c:v>1209.19585845347</c:v>
                </c:pt>
                <c:pt idx="24">
                  <c:v>1389.60142142142</c:v>
                </c:pt>
                <c:pt idx="25">
                  <c:v>1936.91390013495</c:v>
                </c:pt>
                <c:pt idx="26">
                  <c:v>1737.89475035663</c:v>
                </c:pt>
                <c:pt idx="27">
                  <c:v>1900.89849006622</c:v>
                </c:pt>
                <c:pt idx="28">
                  <c:v>2249.72990126939</c:v>
                </c:pt>
                <c:pt idx="29">
                  <c:v>1341.24210945273</c:v>
                </c:pt>
                <c:pt idx="30">
                  <c:v>1855.79208976157</c:v>
                </c:pt>
                <c:pt idx="31">
                  <c:v>1760.40691588785</c:v>
                </c:pt>
                <c:pt idx="32">
                  <c:v>2325.34123039807</c:v>
                </c:pt>
                <c:pt idx="33">
                  <c:v>987.42784473953</c:v>
                </c:pt>
                <c:pt idx="34">
                  <c:v>1277.52688097306</c:v>
                </c:pt>
                <c:pt idx="35">
                  <c:v>1885.22298932384</c:v>
                </c:pt>
                <c:pt idx="36">
                  <c:v>1903.98988929889</c:v>
                </c:pt>
                <c:pt idx="37">
                  <c:v>1265.33484390735</c:v>
                </c:pt>
                <c:pt idx="38">
                  <c:v>1900.52136698212</c:v>
                </c:pt>
                <c:pt idx="39">
                  <c:v>1486.03903536977</c:v>
                </c:pt>
                <c:pt idx="40">
                  <c:v>1654.92246424642</c:v>
                </c:pt>
                <c:pt idx="41">
                  <c:v>1482.26511263467</c:v>
                </c:pt>
                <c:pt idx="42">
                  <c:v>3748.01374625374</c:v>
                </c:pt>
                <c:pt idx="43">
                  <c:v>1735.06969014084</c:v>
                </c:pt>
                <c:pt idx="44">
                  <c:v>1877.6536189608</c:v>
                </c:pt>
                <c:pt idx="45">
                  <c:v>1877.22022988505</c:v>
                </c:pt>
                <c:pt idx="46">
                  <c:v>1605.07801220575</c:v>
                </c:pt>
                <c:pt idx="47">
                  <c:v>1750.06628262826</c:v>
                </c:pt>
                <c:pt idx="48">
                  <c:v>2026.56896675651</c:v>
                </c:pt>
                <c:pt idx="49">
                  <c:v>1336.44062792251</c:v>
                </c:pt>
                <c:pt idx="50">
                  <c:v>1913.31436909871</c:v>
                </c:pt>
                <c:pt idx="51">
                  <c:v>1500.47972003499</c:v>
                </c:pt>
                <c:pt idx="52">
                  <c:v>1331.30127067014</c:v>
                </c:pt>
                <c:pt idx="53">
                  <c:v>1834.46733386709</c:v>
                </c:pt>
                <c:pt idx="54">
                  <c:v>1945.89302642796</c:v>
                </c:pt>
                <c:pt idx="55">
                  <c:v>3820.98679900744</c:v>
                </c:pt>
                <c:pt idx="56">
                  <c:v>1832.5182328654</c:v>
                </c:pt>
                <c:pt idx="57">
                  <c:v>1610.12348576358</c:v>
                </c:pt>
                <c:pt idx="58">
                  <c:v>3357.90997140133</c:v>
                </c:pt>
                <c:pt idx="59">
                  <c:v>2274.66252054794</c:v>
                </c:pt>
                <c:pt idx="60">
                  <c:v>1780.83446932813</c:v>
                </c:pt>
                <c:pt idx="61">
                  <c:v>1362.19191416309</c:v>
                </c:pt>
                <c:pt idx="62">
                  <c:v>1754.29804238143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'VAR03'!$D$1</c:f>
              <c:strCache>
                <c:ptCount val="1"/>
                <c:pt idx="0">
                  <c:v>VAR03learntMean_c1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'VAR03'!$D$2:$D$64</c:f>
              <c:numCache>
                <c:formatCode>General</c:formatCode>
                <c:ptCount val="63"/>
                <c:pt idx="0">
                  <c:v>2690.47011929014</c:v>
                </c:pt>
                <c:pt idx="1">
                  <c:v>2758.32494569951</c:v>
                </c:pt>
                <c:pt idx="2">
                  <c:v>2969.24321698874</c:v>
                </c:pt>
                <c:pt idx="3">
                  <c:v>2814.85665683497</c:v>
                </c:pt>
                <c:pt idx="4">
                  <c:v>2906.47258251416</c:v>
                </c:pt>
                <c:pt idx="5">
                  <c:v>2830.01465481315</c:v>
                </c:pt>
                <c:pt idx="6">
                  <c:v>2713.72420233455</c:v>
                </c:pt>
                <c:pt idx="7">
                  <c:v>2872.18732704418</c:v>
                </c:pt>
                <c:pt idx="8">
                  <c:v>2875.3386988896</c:v>
                </c:pt>
                <c:pt idx="9">
                  <c:v>2871.68782805476</c:v>
                </c:pt>
                <c:pt idx="10">
                  <c:v>2882.78048473749</c:v>
                </c:pt>
                <c:pt idx="11">
                  <c:v>2866.97811440465</c:v>
                </c:pt>
                <c:pt idx="12">
                  <c:v>2847.46303521339</c:v>
                </c:pt>
                <c:pt idx="13">
                  <c:v>2706.87922059961</c:v>
                </c:pt>
                <c:pt idx="14">
                  <c:v>2539.47360483465</c:v>
                </c:pt>
                <c:pt idx="15">
                  <c:v>2463.72530333463</c:v>
                </c:pt>
                <c:pt idx="16">
                  <c:v>2438.11625056488</c:v>
                </c:pt>
                <c:pt idx="17">
                  <c:v>2309.68001058133</c:v>
                </c:pt>
                <c:pt idx="18">
                  <c:v>2245.19641758156</c:v>
                </c:pt>
                <c:pt idx="19">
                  <c:v>2170.76612512862</c:v>
                </c:pt>
                <c:pt idx="20">
                  <c:v>2247.30588342087</c:v>
                </c:pt>
                <c:pt idx="21">
                  <c:v>2276.64106620047</c:v>
                </c:pt>
                <c:pt idx="22">
                  <c:v>2264.73764216606</c:v>
                </c:pt>
                <c:pt idx="23">
                  <c:v>2156.20799395538</c:v>
                </c:pt>
                <c:pt idx="24">
                  <c:v>2037.64700690869</c:v>
                </c:pt>
                <c:pt idx="25">
                  <c:v>1990.47633734917</c:v>
                </c:pt>
                <c:pt idx="26">
                  <c:v>1920.34169557637</c:v>
                </c:pt>
                <c:pt idx="27">
                  <c:v>1871.92119184608</c:v>
                </c:pt>
                <c:pt idx="28">
                  <c:v>1897.41953413044</c:v>
                </c:pt>
                <c:pt idx="29">
                  <c:v>1869.73171599862</c:v>
                </c:pt>
                <c:pt idx="30">
                  <c:v>1898.93526372301</c:v>
                </c:pt>
                <c:pt idx="31">
                  <c:v>1905.2421185882</c:v>
                </c:pt>
                <c:pt idx="32">
                  <c:v>1959.21513739076</c:v>
                </c:pt>
                <c:pt idx="33">
                  <c:v>1811.04930789689</c:v>
                </c:pt>
                <c:pt idx="34">
                  <c:v>1679.44245052863</c:v>
                </c:pt>
                <c:pt idx="35">
                  <c:v>1637.91586103467</c:v>
                </c:pt>
                <c:pt idx="36">
                  <c:v>1607.99334874912</c:v>
                </c:pt>
                <c:pt idx="37">
                  <c:v>1601.37400680283</c:v>
                </c:pt>
                <c:pt idx="38">
                  <c:v>1613.36551209845</c:v>
                </c:pt>
                <c:pt idx="39">
                  <c:v>1639.86896427876</c:v>
                </c:pt>
                <c:pt idx="40">
                  <c:v>1659.67544493285</c:v>
                </c:pt>
                <c:pt idx="41">
                  <c:v>1688.57191109451</c:v>
                </c:pt>
                <c:pt idx="42">
                  <c:v>1806.37183144671</c:v>
                </c:pt>
                <c:pt idx="43">
                  <c:v>1773.15245079212</c:v>
                </c:pt>
                <c:pt idx="44">
                  <c:v>1740.66322403196</c:v>
                </c:pt>
                <c:pt idx="45">
                  <c:v>1749.65086781953</c:v>
                </c:pt>
                <c:pt idx="46">
                  <c:v>1729.40848700074</c:v>
                </c:pt>
                <c:pt idx="47">
                  <c:v>1746.12522280711</c:v>
                </c:pt>
                <c:pt idx="48">
                  <c:v>1805.05860729468</c:v>
                </c:pt>
                <c:pt idx="49">
                  <c:v>1795.59606276744</c:v>
                </c:pt>
                <c:pt idx="50">
                  <c:v>1786.1782803386</c:v>
                </c:pt>
                <c:pt idx="51">
                  <c:v>1730.29494973805</c:v>
                </c:pt>
                <c:pt idx="52">
                  <c:v>1681.68219054548</c:v>
                </c:pt>
                <c:pt idx="53">
                  <c:v>1720.74904656894</c:v>
                </c:pt>
                <c:pt idx="54">
                  <c:v>1741.83470890318</c:v>
                </c:pt>
                <c:pt idx="55">
                  <c:v>1904.35969037652</c:v>
                </c:pt>
                <c:pt idx="56">
                  <c:v>1942.191346459</c:v>
                </c:pt>
                <c:pt idx="57">
                  <c:v>1972.59890658702</c:v>
                </c:pt>
                <c:pt idx="58">
                  <c:v>1975.35549591387</c:v>
                </c:pt>
                <c:pt idx="59">
                  <c:v>1979.9755217911</c:v>
                </c:pt>
                <c:pt idx="60">
                  <c:v>1930.94713791142</c:v>
                </c:pt>
                <c:pt idx="61">
                  <c:v>1913.06254507239</c:v>
                </c:pt>
                <c:pt idx="62">
                  <c:v>1903.13451847445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825672"/>
        <c:axId val="-2104817224"/>
      </c:lineChart>
      <c:lineChart>
        <c:grouping val="standard"/>
        <c:varyColors val="0"/>
        <c:ser>
          <c:idx val="4"/>
          <c:order val="4"/>
          <c:tx>
            <c:strRef>
              <c:f>'VAR03'!$E$1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'VAR03'!$E$2:$E$64</c:f>
              <c:numCache>
                <c:formatCode>General</c:formatCode>
                <c:ptCount val="63"/>
                <c:pt idx="0">
                  <c:v>12.3727336669716</c:v>
                </c:pt>
                <c:pt idx="1">
                  <c:v>12.2281485145033</c:v>
                </c:pt>
                <c:pt idx="2">
                  <c:v>12.1457799339327</c:v>
                </c:pt>
                <c:pt idx="3">
                  <c:v>12.961371222256</c:v>
                </c:pt>
                <c:pt idx="4">
                  <c:v>14.2160442943031</c:v>
                </c:pt>
                <c:pt idx="5">
                  <c:v>13.9783735083857</c:v>
                </c:pt>
                <c:pt idx="6">
                  <c:v>13.5994283273256</c:v>
                </c:pt>
                <c:pt idx="7">
                  <c:v>12.6403817317021</c:v>
                </c:pt>
                <c:pt idx="8">
                  <c:v>12.1385828991094</c:v>
                </c:pt>
                <c:pt idx="9">
                  <c:v>11.7603425149119</c:v>
                </c:pt>
                <c:pt idx="10">
                  <c:v>11.2401738519318</c:v>
                </c:pt>
                <c:pt idx="11">
                  <c:v>11.2764073634732</c:v>
                </c:pt>
                <c:pt idx="12">
                  <c:v>10.4148114332358</c:v>
                </c:pt>
                <c:pt idx="13">
                  <c:v>11.5513148566168</c:v>
                </c:pt>
                <c:pt idx="14">
                  <c:v>12.9403112387313</c:v>
                </c:pt>
                <c:pt idx="15">
                  <c:v>12.5380184237994</c:v>
                </c:pt>
                <c:pt idx="16">
                  <c:v>13.9678647919492</c:v>
                </c:pt>
                <c:pt idx="17">
                  <c:v>14.6746081747681</c:v>
                </c:pt>
                <c:pt idx="18">
                  <c:v>15.1388577149469</c:v>
                </c:pt>
                <c:pt idx="19">
                  <c:v>14.4209389856781</c:v>
                </c:pt>
                <c:pt idx="20">
                  <c:v>13.6587170873162</c:v>
                </c:pt>
                <c:pt idx="21">
                  <c:v>13.5197176523737</c:v>
                </c:pt>
                <c:pt idx="22">
                  <c:v>12.2718736830001</c:v>
                </c:pt>
                <c:pt idx="23">
                  <c:v>13.463323283984</c:v>
                </c:pt>
                <c:pt idx="24">
                  <c:v>14.8953103069403</c:v>
                </c:pt>
                <c:pt idx="25">
                  <c:v>16.0745984843544</c:v>
                </c:pt>
                <c:pt idx="26">
                  <c:v>17.5666767546945</c:v>
                </c:pt>
                <c:pt idx="27">
                  <c:v>18.9583000581095</c:v>
                </c:pt>
                <c:pt idx="28">
                  <c:v>19.1324231275947</c:v>
                </c:pt>
                <c:pt idx="29">
                  <c:v>18.2101651324149</c:v>
                </c:pt>
                <c:pt idx="30">
                  <c:v>17.3700680799506</c:v>
                </c:pt>
                <c:pt idx="31">
                  <c:v>16.9348597469834</c:v>
                </c:pt>
                <c:pt idx="32">
                  <c:v>16.2597978746421</c:v>
                </c:pt>
                <c:pt idx="33">
                  <c:v>18.0317056465705</c:v>
                </c:pt>
                <c:pt idx="34">
                  <c:v>20.0178859717901</c:v>
                </c:pt>
                <c:pt idx="35">
                  <c:v>21.5940468491196</c:v>
                </c:pt>
                <c:pt idx="36">
                  <c:v>23.0421890336869</c:v>
                </c:pt>
                <c:pt idx="37">
                  <c:v>22.2811804574306</c:v>
                </c:pt>
                <c:pt idx="38">
                  <c:v>22.7164920384591</c:v>
                </c:pt>
                <c:pt idx="39">
                  <c:v>21.7223587771415</c:v>
                </c:pt>
                <c:pt idx="40">
                  <c:v>21.236554187821</c:v>
                </c:pt>
                <c:pt idx="41">
                  <c:v>20.1036178195958</c:v>
                </c:pt>
                <c:pt idx="42">
                  <c:v>20.3990886041174</c:v>
                </c:pt>
                <c:pt idx="43">
                  <c:v>21.2129200606655</c:v>
                </c:pt>
                <c:pt idx="44">
                  <c:v>22.3660954059309</c:v>
                </c:pt>
                <c:pt idx="45">
                  <c:v>22.4010705129373</c:v>
                </c:pt>
                <c:pt idx="46">
                  <c:v>22.6858134463355</c:v>
                </c:pt>
                <c:pt idx="47">
                  <c:v>22.251873253454</c:v>
                </c:pt>
                <c:pt idx="48">
                  <c:v>21.0750866658884</c:v>
                </c:pt>
                <c:pt idx="49">
                  <c:v>20.2878594840917</c:v>
                </c:pt>
                <c:pt idx="50">
                  <c:v>20.7562300874412</c:v>
                </c:pt>
                <c:pt idx="51">
                  <c:v>21.8358511676564</c:v>
                </c:pt>
                <c:pt idx="52">
                  <c:v>22.4888629660214</c:v>
                </c:pt>
                <c:pt idx="53">
                  <c:v>21.6883555649425</c:v>
                </c:pt>
                <c:pt idx="54">
                  <c:v>21.4737629756918</c:v>
                </c:pt>
                <c:pt idx="55">
                  <c:v>19.8203793672506</c:v>
                </c:pt>
                <c:pt idx="56">
                  <c:v>18.6133551094916</c:v>
                </c:pt>
                <c:pt idx="57">
                  <c:v>17.338679443647</c:v>
                </c:pt>
                <c:pt idx="58">
                  <c:v>18.7558567957802</c:v>
                </c:pt>
                <c:pt idx="59">
                  <c:v>18.9676116087461</c:v>
                </c:pt>
                <c:pt idx="60">
                  <c:v>20.224820391327</c:v>
                </c:pt>
                <c:pt idx="61">
                  <c:v>20.034770903262</c:v>
                </c:pt>
                <c:pt idx="62">
                  <c:v>20.1611579646131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808712"/>
        <c:axId val="-2125457112"/>
      </c:lineChart>
      <c:catAx>
        <c:axId val="-21388256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817224"/>
        <c:crosses val="autoZero"/>
        <c:auto val="1"/>
        <c:lblAlgn val="ctr"/>
        <c:lblOffset val="100"/>
        <c:noMultiLvlLbl val="0"/>
      </c:catAx>
      <c:valAx>
        <c:axId val="-2104817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825672"/>
        <c:crosses val="autoZero"/>
        <c:crossBetween val="between"/>
      </c:valAx>
      <c:valAx>
        <c:axId val="-21254571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38808712"/>
        <c:crosses val="max"/>
        <c:crossBetween val="between"/>
      </c:valAx>
      <c:catAx>
        <c:axId val="-213880871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545711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'2globalHidden'!$B$2:$B$64</c:f>
              <c:numCache>
                <c:formatCode>General</c:formatCode>
                <c:ptCount val="63"/>
                <c:pt idx="0">
                  <c:v>10.9833039204363</c:v>
                </c:pt>
                <c:pt idx="1">
                  <c:v>10.2914718543862</c:v>
                </c:pt>
                <c:pt idx="2">
                  <c:v>10.0217029961581</c:v>
                </c:pt>
                <c:pt idx="3">
                  <c:v>10.4390210765662</c:v>
                </c:pt>
                <c:pt idx="4">
                  <c:v>11.4482927954785</c:v>
                </c:pt>
                <c:pt idx="5">
                  <c:v>11.451621863204</c:v>
                </c:pt>
                <c:pt idx="6">
                  <c:v>11.6064835080714</c:v>
                </c:pt>
                <c:pt idx="7">
                  <c:v>11.3950239401099</c:v>
                </c:pt>
                <c:pt idx="8">
                  <c:v>11.3452813414668</c:v>
                </c:pt>
                <c:pt idx="9">
                  <c:v>11.2423863856397</c:v>
                </c:pt>
                <c:pt idx="10">
                  <c:v>11.4698246203775</c:v>
                </c:pt>
                <c:pt idx="11">
                  <c:v>11.896690351831</c:v>
                </c:pt>
                <c:pt idx="12">
                  <c:v>12.1409952518563</c:v>
                </c:pt>
                <c:pt idx="13">
                  <c:v>13.3071012290626</c:v>
                </c:pt>
                <c:pt idx="14">
                  <c:v>14.8007539659597</c:v>
                </c:pt>
                <c:pt idx="15">
                  <c:v>15.6277937385899</c:v>
                </c:pt>
                <c:pt idx="16">
                  <c:v>17.4062692263432</c:v>
                </c:pt>
                <c:pt idx="17">
                  <c:v>17.6524567914943</c:v>
                </c:pt>
                <c:pt idx="18">
                  <c:v>17.6258507795313</c:v>
                </c:pt>
                <c:pt idx="19">
                  <c:v>16.8159092637673</c:v>
                </c:pt>
                <c:pt idx="20">
                  <c:v>15.9156823544898</c:v>
                </c:pt>
                <c:pt idx="21">
                  <c:v>15.4009473289958</c:v>
                </c:pt>
                <c:pt idx="22">
                  <c:v>14.4667152616467</c:v>
                </c:pt>
                <c:pt idx="23">
                  <c:v>15.1744258418374</c:v>
                </c:pt>
                <c:pt idx="24">
                  <c:v>16.5638349930014</c:v>
                </c:pt>
                <c:pt idx="25">
                  <c:v>18.1091419046388</c:v>
                </c:pt>
                <c:pt idx="26">
                  <c:v>19.663978476192</c:v>
                </c:pt>
                <c:pt idx="27">
                  <c:v>20.702358733927</c:v>
                </c:pt>
                <c:pt idx="28">
                  <c:v>20.9289535714526</c:v>
                </c:pt>
                <c:pt idx="29">
                  <c:v>20.2083656970536</c:v>
                </c:pt>
                <c:pt idx="30">
                  <c:v>19.5045584685567</c:v>
                </c:pt>
                <c:pt idx="31">
                  <c:v>19.1278771742657</c:v>
                </c:pt>
                <c:pt idx="32">
                  <c:v>18.6869153546622</c:v>
                </c:pt>
                <c:pt idx="33">
                  <c:v>19.7536910541892</c:v>
                </c:pt>
                <c:pt idx="34">
                  <c:v>21.2873579435282</c:v>
                </c:pt>
                <c:pt idx="35">
                  <c:v>22.5128115729437</c:v>
                </c:pt>
                <c:pt idx="36">
                  <c:v>23.6245094290672</c:v>
                </c:pt>
                <c:pt idx="37">
                  <c:v>22.9976526877968</c:v>
                </c:pt>
                <c:pt idx="38">
                  <c:v>23.2115428187698</c:v>
                </c:pt>
                <c:pt idx="39">
                  <c:v>22.3841822201975</c:v>
                </c:pt>
                <c:pt idx="40">
                  <c:v>22.1048020677875</c:v>
                </c:pt>
                <c:pt idx="41">
                  <c:v>21.4130509573974</c:v>
                </c:pt>
                <c:pt idx="42">
                  <c:v>21.9678348977455</c:v>
                </c:pt>
                <c:pt idx="43">
                  <c:v>23.0565991412072</c:v>
                </c:pt>
                <c:pt idx="44">
                  <c:v>24.4176436154887</c:v>
                </c:pt>
                <c:pt idx="45">
                  <c:v>24.8421257131914</c:v>
                </c:pt>
                <c:pt idx="46">
                  <c:v>25.5233441454624</c:v>
                </c:pt>
                <c:pt idx="47">
                  <c:v>25.340170843976</c:v>
                </c:pt>
                <c:pt idx="48">
                  <c:v>24.7140051295814</c:v>
                </c:pt>
                <c:pt idx="49">
                  <c:v>24.2817970609261</c:v>
                </c:pt>
                <c:pt idx="50">
                  <c:v>24.7945721779066</c:v>
                </c:pt>
                <c:pt idx="51">
                  <c:v>25.6492320083067</c:v>
                </c:pt>
                <c:pt idx="52">
                  <c:v>26.1971454505679</c:v>
                </c:pt>
                <c:pt idx="53">
                  <c:v>25.8295115810204</c:v>
                </c:pt>
                <c:pt idx="54">
                  <c:v>25.9400277507862</c:v>
                </c:pt>
                <c:pt idx="55">
                  <c:v>25.3868791443247</c:v>
                </c:pt>
                <c:pt idx="56">
                  <c:v>25.189496867101</c:v>
                </c:pt>
                <c:pt idx="57">
                  <c:v>24.9603521425735</c:v>
                </c:pt>
                <c:pt idx="58">
                  <c:v>26.4776221260229</c:v>
                </c:pt>
                <c:pt idx="59">
                  <c:v>26.7513826871848</c:v>
                </c:pt>
                <c:pt idx="60">
                  <c:v>27.5282731642041</c:v>
                </c:pt>
                <c:pt idx="61">
                  <c:v>27.6400869590695</c:v>
                </c:pt>
                <c:pt idx="62">
                  <c:v>27.9372966787946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'2globalHidden'!$C$2:$C$64</c:f>
              <c:numCache>
                <c:formatCode>General</c:formatCode>
                <c:ptCount val="63"/>
                <c:pt idx="0">
                  <c:v>10.5213798262218</c:v>
                </c:pt>
                <c:pt idx="1">
                  <c:v>9.74720906644893</c:v>
                </c:pt>
                <c:pt idx="2">
                  <c:v>9.21149530934176</c:v>
                </c:pt>
                <c:pt idx="3">
                  <c:v>9.56900434555456</c:v>
                </c:pt>
                <c:pt idx="4">
                  <c:v>10.6129511356601</c:v>
                </c:pt>
                <c:pt idx="5">
                  <c:v>10.6863781806086</c:v>
                </c:pt>
                <c:pt idx="6">
                  <c:v>11.0059652366514</c:v>
                </c:pt>
                <c:pt idx="7">
                  <c:v>10.7096471648172</c:v>
                </c:pt>
                <c:pt idx="8">
                  <c:v>10.7072867810388</c:v>
                </c:pt>
                <c:pt idx="9">
                  <c:v>10.6243764878882</c:v>
                </c:pt>
                <c:pt idx="10">
                  <c:v>10.63904522014</c:v>
                </c:pt>
                <c:pt idx="11">
                  <c:v>11.0399825155427</c:v>
                </c:pt>
                <c:pt idx="12">
                  <c:v>11.1316531205</c:v>
                </c:pt>
                <c:pt idx="13">
                  <c:v>12.3953078156902</c:v>
                </c:pt>
                <c:pt idx="14">
                  <c:v>14.124883779073</c:v>
                </c:pt>
                <c:pt idx="15">
                  <c:v>15.0631526039854</c:v>
                </c:pt>
                <c:pt idx="16">
                  <c:v>17.0167583842281</c:v>
                </c:pt>
                <c:pt idx="17">
                  <c:v>17.4894943428638</c:v>
                </c:pt>
                <c:pt idx="18">
                  <c:v>17.5962192620348</c:v>
                </c:pt>
                <c:pt idx="19">
                  <c:v>16.8947321959773</c:v>
                </c:pt>
                <c:pt idx="20">
                  <c:v>15.8276413281251</c:v>
                </c:pt>
                <c:pt idx="21">
                  <c:v>15.0994426112927</c:v>
                </c:pt>
                <c:pt idx="22">
                  <c:v>13.7566871011873</c:v>
                </c:pt>
                <c:pt idx="23">
                  <c:v>14.1125889724755</c:v>
                </c:pt>
                <c:pt idx="24">
                  <c:v>15.2655425617671</c:v>
                </c:pt>
                <c:pt idx="25">
                  <c:v>16.5935739340269</c:v>
                </c:pt>
                <c:pt idx="26">
                  <c:v>18.0684884799964</c:v>
                </c:pt>
                <c:pt idx="27">
                  <c:v>19.0067313793814</c:v>
                </c:pt>
                <c:pt idx="28">
                  <c:v>19.094470737735</c:v>
                </c:pt>
                <c:pt idx="29">
                  <c:v>18.3132960249747</c:v>
                </c:pt>
                <c:pt idx="30">
                  <c:v>17.2185371223867</c:v>
                </c:pt>
                <c:pt idx="31">
                  <c:v>16.367908257974</c:v>
                </c:pt>
                <c:pt idx="32">
                  <c:v>15.1941613295109</c:v>
                </c:pt>
                <c:pt idx="33">
                  <c:v>15.8404422606082</c:v>
                </c:pt>
                <c:pt idx="34">
                  <c:v>17.1770264532446</c:v>
                </c:pt>
                <c:pt idx="35">
                  <c:v>18.3230527144819</c:v>
                </c:pt>
                <c:pt idx="36">
                  <c:v>19.545725154716</c:v>
                </c:pt>
                <c:pt idx="37">
                  <c:v>18.9902824322861</c:v>
                </c:pt>
                <c:pt idx="38">
                  <c:v>19.1250077309567</c:v>
                </c:pt>
                <c:pt idx="39">
                  <c:v>18.084955383414</c:v>
                </c:pt>
                <c:pt idx="40">
                  <c:v>17.4619714523536</c:v>
                </c:pt>
                <c:pt idx="41">
                  <c:v>16.2922345147769</c:v>
                </c:pt>
                <c:pt idx="42">
                  <c:v>16.2603762456286</c:v>
                </c:pt>
                <c:pt idx="43">
                  <c:v>17.4333386817557</c:v>
                </c:pt>
                <c:pt idx="44">
                  <c:v>18.9318974050979</c:v>
                </c:pt>
                <c:pt idx="45">
                  <c:v>19.4605818545689</c:v>
                </c:pt>
                <c:pt idx="46">
                  <c:v>20.3163134855794</c:v>
                </c:pt>
                <c:pt idx="47">
                  <c:v>19.8923232124084</c:v>
                </c:pt>
                <c:pt idx="48">
                  <c:v>18.7900400899814</c:v>
                </c:pt>
                <c:pt idx="49">
                  <c:v>17.8591112887456</c:v>
                </c:pt>
                <c:pt idx="50">
                  <c:v>17.9304068139087</c:v>
                </c:pt>
                <c:pt idx="51">
                  <c:v>18.8137690911142</c:v>
                </c:pt>
                <c:pt idx="52">
                  <c:v>19.5879310143835</c:v>
                </c:pt>
                <c:pt idx="53">
                  <c:v>19.2148892404509</c:v>
                </c:pt>
                <c:pt idx="54">
                  <c:v>19.2654571990399</c:v>
                </c:pt>
                <c:pt idx="55">
                  <c:v>17.8208107494325</c:v>
                </c:pt>
                <c:pt idx="56">
                  <c:v>16.9847592113503</c:v>
                </c:pt>
                <c:pt idx="57">
                  <c:v>15.6471248389746</c:v>
                </c:pt>
                <c:pt idx="58">
                  <c:v>16.3344853444272</c:v>
                </c:pt>
                <c:pt idx="59">
                  <c:v>16.2101603703643</c:v>
                </c:pt>
                <c:pt idx="60">
                  <c:v>16.9090555685111</c:v>
                </c:pt>
                <c:pt idx="61">
                  <c:v>16.8612862897058</c:v>
                </c:pt>
                <c:pt idx="62">
                  <c:v>16.8247988429187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'2globalHidden'!$D$1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'2globalHidden'!$D$2:$D$64</c:f>
              <c:numCache>
                <c:formatCode>General</c:formatCode>
                <c:ptCount val="63"/>
                <c:pt idx="0">
                  <c:v>21.5046837466581</c:v>
                </c:pt>
                <c:pt idx="1">
                  <c:v>20.03868092083513</c:v>
                </c:pt>
                <c:pt idx="2">
                  <c:v>19.23319830549986</c:v>
                </c:pt>
                <c:pt idx="3">
                  <c:v>20.00802542212076</c:v>
                </c:pt>
                <c:pt idx="4">
                  <c:v>22.0612439311386</c:v>
                </c:pt>
                <c:pt idx="5">
                  <c:v>22.1380000438126</c:v>
                </c:pt>
                <c:pt idx="6">
                  <c:v>22.6124487447228</c:v>
                </c:pt>
                <c:pt idx="7">
                  <c:v>22.1046711049271</c:v>
                </c:pt>
                <c:pt idx="8">
                  <c:v>22.0525681225056</c:v>
                </c:pt>
                <c:pt idx="9">
                  <c:v>21.8667628735279</c:v>
                </c:pt>
                <c:pt idx="10">
                  <c:v>22.1088698405175</c:v>
                </c:pt>
                <c:pt idx="11">
                  <c:v>22.9366728673737</c:v>
                </c:pt>
                <c:pt idx="12">
                  <c:v>23.2726483723563</c:v>
                </c:pt>
                <c:pt idx="13">
                  <c:v>25.7024090447528</c:v>
                </c:pt>
                <c:pt idx="14">
                  <c:v>28.9256377450327</c:v>
                </c:pt>
                <c:pt idx="15">
                  <c:v>30.6909463425753</c:v>
                </c:pt>
                <c:pt idx="16">
                  <c:v>34.4230276105713</c:v>
                </c:pt>
                <c:pt idx="17">
                  <c:v>35.1419511343581</c:v>
                </c:pt>
                <c:pt idx="18">
                  <c:v>35.2220700415661</c:v>
                </c:pt>
                <c:pt idx="19">
                  <c:v>33.7106414597446</c:v>
                </c:pt>
                <c:pt idx="20">
                  <c:v>31.7433236826149</c:v>
                </c:pt>
                <c:pt idx="21">
                  <c:v>30.5003899402885</c:v>
                </c:pt>
                <c:pt idx="22">
                  <c:v>28.223402362834</c:v>
                </c:pt>
                <c:pt idx="23">
                  <c:v>29.2870148143129</c:v>
                </c:pt>
                <c:pt idx="24">
                  <c:v>31.8293775547685</c:v>
                </c:pt>
                <c:pt idx="25">
                  <c:v>34.7027158386657</c:v>
                </c:pt>
                <c:pt idx="26">
                  <c:v>37.7324669561884</c:v>
                </c:pt>
                <c:pt idx="27">
                  <c:v>39.7090901133084</c:v>
                </c:pt>
                <c:pt idx="28">
                  <c:v>40.0234243091876</c:v>
                </c:pt>
                <c:pt idx="29">
                  <c:v>38.5216617220283</c:v>
                </c:pt>
                <c:pt idx="30">
                  <c:v>36.7230955909434</c:v>
                </c:pt>
                <c:pt idx="31">
                  <c:v>35.4957854322397</c:v>
                </c:pt>
                <c:pt idx="32">
                  <c:v>33.8810766841731</c:v>
                </c:pt>
                <c:pt idx="33">
                  <c:v>35.5941333147974</c:v>
                </c:pt>
                <c:pt idx="34">
                  <c:v>38.4643843967728</c:v>
                </c:pt>
                <c:pt idx="35">
                  <c:v>40.8358642874256</c:v>
                </c:pt>
                <c:pt idx="36">
                  <c:v>43.1702345837832</c:v>
                </c:pt>
                <c:pt idx="37">
                  <c:v>41.9879351200829</c:v>
                </c:pt>
                <c:pt idx="38">
                  <c:v>42.3365505497265</c:v>
                </c:pt>
                <c:pt idx="39">
                  <c:v>40.4691376036115</c:v>
                </c:pt>
                <c:pt idx="40">
                  <c:v>39.5667735201411</c:v>
                </c:pt>
                <c:pt idx="41">
                  <c:v>37.7052854721743</c:v>
                </c:pt>
                <c:pt idx="42">
                  <c:v>38.2282111433741</c:v>
                </c:pt>
                <c:pt idx="43">
                  <c:v>40.4899378229629</c:v>
                </c:pt>
                <c:pt idx="44">
                  <c:v>43.3495410205866</c:v>
                </c:pt>
                <c:pt idx="45">
                  <c:v>44.3027075677603</c:v>
                </c:pt>
                <c:pt idx="46">
                  <c:v>45.8396576310418</c:v>
                </c:pt>
                <c:pt idx="47">
                  <c:v>45.2324940563844</c:v>
                </c:pt>
                <c:pt idx="48">
                  <c:v>43.5040452195628</c:v>
                </c:pt>
                <c:pt idx="49">
                  <c:v>42.1409083496717</c:v>
                </c:pt>
                <c:pt idx="50">
                  <c:v>42.7249789918153</c:v>
                </c:pt>
                <c:pt idx="51">
                  <c:v>44.4630010994209</c:v>
                </c:pt>
                <c:pt idx="52">
                  <c:v>45.7850764649514</c:v>
                </c:pt>
                <c:pt idx="53">
                  <c:v>45.0444008214713</c:v>
                </c:pt>
                <c:pt idx="54">
                  <c:v>45.2054849498261</c:v>
                </c:pt>
                <c:pt idx="55">
                  <c:v>43.2076898937572</c:v>
                </c:pt>
                <c:pt idx="56">
                  <c:v>42.1742560784513</c:v>
                </c:pt>
                <c:pt idx="57">
                  <c:v>40.6074769815481</c:v>
                </c:pt>
                <c:pt idx="58">
                  <c:v>42.8121074704501</c:v>
                </c:pt>
                <c:pt idx="59">
                  <c:v>42.9615430575491</c:v>
                </c:pt>
                <c:pt idx="60">
                  <c:v>44.4373287327152</c:v>
                </c:pt>
                <c:pt idx="61">
                  <c:v>44.5013732487753</c:v>
                </c:pt>
                <c:pt idx="62">
                  <c:v>44.7620955217133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559864"/>
        <c:axId val="-2130963880"/>
      </c:lineChart>
      <c:catAx>
        <c:axId val="-21465598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963880"/>
        <c:crosses val="autoZero"/>
        <c:auto val="1"/>
        <c:lblAlgn val="ctr"/>
        <c:lblOffset val="100"/>
        <c:noMultiLvlLbl val="0"/>
      </c:catAx>
      <c:valAx>
        <c:axId val="-2130963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559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'VAR04'!$A$1</c:f>
              <c:strCache>
                <c:ptCount val="1"/>
                <c:pt idx="0">
                  <c:v>VAR04realMean_c0</c:v>
                </c:pt>
              </c:strCache>
            </c:strRef>
          </c:tx>
          <c:marker>
            <c:symbol val="none"/>
          </c:marker>
          <c:val>
            <c:numRef>
              <c:f>'VAR04'!$A$2:$A$64</c:f>
              <c:numCache>
                <c:formatCode>General</c:formatCode>
                <c:ptCount val="63"/>
                <c:pt idx="0">
                  <c:v>7694.21171272814</c:v>
                </c:pt>
                <c:pt idx="1">
                  <c:v>7828.55519804247</c:v>
                </c:pt>
                <c:pt idx="2">
                  <c:v>7733.67179326886</c:v>
                </c:pt>
                <c:pt idx="3">
                  <c:v>7446.26437989178</c:v>
                </c:pt>
                <c:pt idx="4">
                  <c:v>7098.48968022133</c:v>
                </c:pt>
                <c:pt idx="5">
                  <c:v>6749.95521058557</c:v>
                </c:pt>
                <c:pt idx="6">
                  <c:v>6577.40987760912</c:v>
                </c:pt>
                <c:pt idx="7">
                  <c:v>6808.08823173773</c:v>
                </c:pt>
                <c:pt idx="8">
                  <c:v>6857.93660953426</c:v>
                </c:pt>
                <c:pt idx="9">
                  <c:v>7002.7463913285</c:v>
                </c:pt>
                <c:pt idx="10">
                  <c:v>6839.51986471658</c:v>
                </c:pt>
                <c:pt idx="11">
                  <c:v>6892.05427954521</c:v>
                </c:pt>
                <c:pt idx="12">
                  <c:v>6738.11065461615</c:v>
                </c:pt>
                <c:pt idx="13">
                  <c:v>6527.95270386916</c:v>
                </c:pt>
                <c:pt idx="14">
                  <c:v>6078.32396467676</c:v>
                </c:pt>
                <c:pt idx="15">
                  <c:v>5824.8384385476</c:v>
                </c:pt>
                <c:pt idx="16">
                  <c:v>5560.37533513424</c:v>
                </c:pt>
                <c:pt idx="17">
                  <c:v>5903.9899468281</c:v>
                </c:pt>
                <c:pt idx="18">
                  <c:v>6058.25454505332</c:v>
                </c:pt>
                <c:pt idx="19">
                  <c:v>6261.28805328017</c:v>
                </c:pt>
                <c:pt idx="20">
                  <c:v>6594.86620421412</c:v>
                </c:pt>
                <c:pt idx="21">
                  <c:v>6768.60457411448</c:v>
                </c:pt>
                <c:pt idx="22">
                  <c:v>6954.24134154924</c:v>
                </c:pt>
                <c:pt idx="23">
                  <c:v>6833.91825740203</c:v>
                </c:pt>
                <c:pt idx="24">
                  <c:v>6498.03653842321</c:v>
                </c:pt>
                <c:pt idx="25">
                  <c:v>6225.57711357396</c:v>
                </c:pt>
                <c:pt idx="26">
                  <c:v>6093.47841071248</c:v>
                </c:pt>
                <c:pt idx="27">
                  <c:v>6270.54961710211</c:v>
                </c:pt>
                <c:pt idx="28">
                  <c:v>6423.52863394221</c:v>
                </c:pt>
                <c:pt idx="29">
                  <c:v>6787.17335275431</c:v>
                </c:pt>
                <c:pt idx="30">
                  <c:v>7210.88754596436</c:v>
                </c:pt>
                <c:pt idx="31">
                  <c:v>7312.91385547112</c:v>
                </c:pt>
                <c:pt idx="32">
                  <c:v>7513.98561803452</c:v>
                </c:pt>
                <c:pt idx="33">
                  <c:v>7132.91941213626</c:v>
                </c:pt>
                <c:pt idx="34">
                  <c:v>6663.56093104635</c:v>
                </c:pt>
                <c:pt idx="35">
                  <c:v>6475.39851390315</c:v>
                </c:pt>
                <c:pt idx="36">
                  <c:v>6236.59385651162</c:v>
                </c:pt>
                <c:pt idx="37">
                  <c:v>6694.36739455941</c:v>
                </c:pt>
                <c:pt idx="38">
                  <c:v>6740.92039735835</c:v>
                </c:pt>
                <c:pt idx="39">
                  <c:v>7196.10663719397</c:v>
                </c:pt>
                <c:pt idx="40">
                  <c:v>7301.6630473385</c:v>
                </c:pt>
                <c:pt idx="41">
                  <c:v>7405.44074767126</c:v>
                </c:pt>
                <c:pt idx="42">
                  <c:v>7162.11024270825</c:v>
                </c:pt>
                <c:pt idx="43">
                  <c:v>6464.89779929553</c:v>
                </c:pt>
                <c:pt idx="44">
                  <c:v>6351.9861344894</c:v>
                </c:pt>
                <c:pt idx="45">
                  <c:v>6585.46084308944</c:v>
                </c:pt>
                <c:pt idx="46">
                  <c:v>6706.87790375759</c:v>
                </c:pt>
                <c:pt idx="47">
                  <c:v>7334.54933734216</c:v>
                </c:pt>
                <c:pt idx="48">
                  <c:v>7531.8943808341</c:v>
                </c:pt>
                <c:pt idx="49">
                  <c:v>7476.59209485852</c:v>
                </c:pt>
                <c:pt idx="50">
                  <c:v>7462.57739260835</c:v>
                </c:pt>
                <c:pt idx="51">
                  <c:v>6661.53681191694</c:v>
                </c:pt>
                <c:pt idx="52">
                  <c:v>6586.99486057685</c:v>
                </c:pt>
                <c:pt idx="53">
                  <c:v>6945.7789788785</c:v>
                </c:pt>
                <c:pt idx="54">
                  <c:v>7273.13163668445</c:v>
                </c:pt>
                <c:pt idx="55">
                  <c:v>7881.22797444528</c:v>
                </c:pt>
                <c:pt idx="56">
                  <c:v>8266.1906118676</c:v>
                </c:pt>
                <c:pt idx="57">
                  <c:v>8457.401774609431</c:v>
                </c:pt>
                <c:pt idx="58">
                  <c:v>8181.63592319347</c:v>
                </c:pt>
                <c:pt idx="59">
                  <c:v>7607.60597662911</c:v>
                </c:pt>
                <c:pt idx="60">
                  <c:v>7540.37932172583</c:v>
                </c:pt>
                <c:pt idx="61">
                  <c:v>7843.41774695486</c:v>
                </c:pt>
                <c:pt idx="62">
                  <c:v>8402.556977908251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'VAR04'!$B$1</c:f>
              <c:strCache>
                <c:ptCount val="1"/>
                <c:pt idx="0">
                  <c:v>VAR04learntMean_c0</c:v>
                </c:pt>
              </c:strCache>
            </c:strRef>
          </c:tx>
          <c:marker>
            <c:symbol val="none"/>
          </c:marker>
          <c:val>
            <c:numRef>
              <c:f>'VAR04'!$B$2:$B$64</c:f>
              <c:numCache>
                <c:formatCode>General</c:formatCode>
                <c:ptCount val="63"/>
                <c:pt idx="0">
                  <c:v>7694.90634828109</c:v>
                </c:pt>
                <c:pt idx="1">
                  <c:v>7787.40738896604</c:v>
                </c:pt>
                <c:pt idx="2">
                  <c:v>7760.25534602816</c:v>
                </c:pt>
                <c:pt idx="3">
                  <c:v>7628.11915546329</c:v>
                </c:pt>
                <c:pt idx="4">
                  <c:v>7426.21083221241</c:v>
                </c:pt>
                <c:pt idx="5">
                  <c:v>7169.65075059014</c:v>
                </c:pt>
                <c:pt idx="6">
                  <c:v>6942.54661845858</c:v>
                </c:pt>
                <c:pt idx="7">
                  <c:v>6893.54967716132</c:v>
                </c:pt>
                <c:pt idx="8">
                  <c:v>6882.8958344363</c:v>
                </c:pt>
                <c:pt idx="9">
                  <c:v>6918.70824229235</c:v>
                </c:pt>
                <c:pt idx="10">
                  <c:v>6896.0228468194</c:v>
                </c:pt>
                <c:pt idx="11">
                  <c:v>6894.98695117922</c:v>
                </c:pt>
                <c:pt idx="12">
                  <c:v>6853.53770377931</c:v>
                </c:pt>
                <c:pt idx="13">
                  <c:v>6770.36422840393</c:v>
                </c:pt>
                <c:pt idx="14">
                  <c:v>6583.89537281362</c:v>
                </c:pt>
                <c:pt idx="15">
                  <c:v>6371.46878482943</c:v>
                </c:pt>
                <c:pt idx="16">
                  <c:v>6134.96061260074</c:v>
                </c:pt>
                <c:pt idx="17">
                  <c:v>6069.06229019603</c:v>
                </c:pt>
                <c:pt idx="18">
                  <c:v>6067.10327014495</c:v>
                </c:pt>
                <c:pt idx="19">
                  <c:v>6119.63461525726</c:v>
                </c:pt>
                <c:pt idx="20">
                  <c:v>6234.89118791543</c:v>
                </c:pt>
                <c:pt idx="21">
                  <c:v>6354.43986060298</c:v>
                </c:pt>
                <c:pt idx="22">
                  <c:v>6478.17654080692</c:v>
                </c:pt>
                <c:pt idx="23">
                  <c:v>6546.21340560374</c:v>
                </c:pt>
                <c:pt idx="24">
                  <c:v>6535.96367981823</c:v>
                </c:pt>
                <c:pt idx="25">
                  <c:v>6477.39964051457</c:v>
                </c:pt>
                <c:pt idx="26">
                  <c:v>6404.16174551982</c:v>
                </c:pt>
                <c:pt idx="27">
                  <c:v>6377.99835509251</c:v>
                </c:pt>
                <c:pt idx="28">
                  <c:v>6386.85871198995</c:v>
                </c:pt>
                <c:pt idx="29">
                  <c:v>6459.3953274499</c:v>
                </c:pt>
                <c:pt idx="30">
                  <c:v>6588.11688477718</c:v>
                </c:pt>
                <c:pt idx="31">
                  <c:v>6703.42242328166</c:v>
                </c:pt>
                <c:pt idx="32">
                  <c:v>6824.83982863064</c:v>
                </c:pt>
                <c:pt idx="33">
                  <c:v>6865.57860504521</c:v>
                </c:pt>
                <c:pt idx="34">
                  <c:v>6829.57663978669</c:v>
                </c:pt>
                <c:pt idx="35">
                  <c:v>6773.94767777481</c:v>
                </c:pt>
                <c:pt idx="36">
                  <c:v>6690.08003329323</c:v>
                </c:pt>
                <c:pt idx="37">
                  <c:v>6688.39596305558</c:v>
                </c:pt>
                <c:pt idx="38">
                  <c:v>6693.73948614035</c:v>
                </c:pt>
                <c:pt idx="39">
                  <c:v>6765.95596048807</c:v>
                </c:pt>
                <c:pt idx="40">
                  <c:v>6839.00132219771</c:v>
                </c:pt>
                <c:pt idx="41">
                  <c:v>6912.35131399176</c:v>
                </c:pt>
                <c:pt idx="42">
                  <c:v>6943.58701564727</c:v>
                </c:pt>
                <c:pt idx="43">
                  <c:v>6874.74298424617</c:v>
                </c:pt>
                <c:pt idx="44">
                  <c:v>6798.30978969369</c:v>
                </c:pt>
                <c:pt idx="45">
                  <c:v>6763.19684094442</c:v>
                </c:pt>
                <c:pt idx="46">
                  <c:v>6750.64981484532</c:v>
                </c:pt>
                <c:pt idx="47">
                  <c:v>6829.86941724083</c:v>
                </c:pt>
                <c:pt idx="48">
                  <c:v>6922.01861305176</c:v>
                </c:pt>
                <c:pt idx="49">
                  <c:v>6990.49953656365</c:v>
                </c:pt>
                <c:pt idx="50">
                  <c:v>7046.6392850125</c:v>
                </c:pt>
                <c:pt idx="51">
                  <c:v>6991.99574512385</c:v>
                </c:pt>
                <c:pt idx="52">
                  <c:v>6935.28254185868</c:v>
                </c:pt>
                <c:pt idx="53">
                  <c:v>6933.08965030713</c:v>
                </c:pt>
                <c:pt idx="54">
                  <c:v>6973.80414380622</c:v>
                </c:pt>
                <c:pt idx="55">
                  <c:v>7080.47242796466</c:v>
                </c:pt>
                <c:pt idx="56">
                  <c:v>7214.23422712901</c:v>
                </c:pt>
                <c:pt idx="57">
                  <c:v>7345.84576936255</c:v>
                </c:pt>
                <c:pt idx="58">
                  <c:v>7429.77423656381</c:v>
                </c:pt>
                <c:pt idx="59">
                  <c:v>7437.91157423795</c:v>
                </c:pt>
                <c:pt idx="60">
                  <c:v>7437.03816815131</c:v>
                </c:pt>
                <c:pt idx="61">
                  <c:v>7467.35314576049</c:v>
                </c:pt>
                <c:pt idx="62">
                  <c:v>7555.22969898265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'VAR04'!$C$1</c:f>
              <c:strCache>
                <c:ptCount val="1"/>
                <c:pt idx="0">
                  <c:v>VAR04realMean_c1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'VAR04'!$C$2:$C$64</c:f>
              <c:numCache>
                <c:formatCode>General</c:formatCode>
                <c:ptCount val="63"/>
                <c:pt idx="0">
                  <c:v>1353.72213473315</c:v>
                </c:pt>
                <c:pt idx="1">
                  <c:v>1354.60584474885</c:v>
                </c:pt>
                <c:pt idx="2">
                  <c:v>1323.33831180017</c:v>
                </c:pt>
                <c:pt idx="3">
                  <c:v>1228.0978313253</c:v>
                </c:pt>
                <c:pt idx="4">
                  <c:v>1631.71771152296</c:v>
                </c:pt>
                <c:pt idx="5">
                  <c:v>782.937855361595</c:v>
                </c:pt>
                <c:pt idx="6">
                  <c:v>506.002120441051</c:v>
                </c:pt>
                <c:pt idx="7">
                  <c:v>615.524153498871</c:v>
                </c:pt>
                <c:pt idx="8">
                  <c:v>995.817998423954</c:v>
                </c:pt>
                <c:pt idx="9">
                  <c:v>691.1967691208</c:v>
                </c:pt>
                <c:pt idx="10">
                  <c:v>618.622829194883</c:v>
                </c:pt>
                <c:pt idx="11">
                  <c:v>696.548212867354</c:v>
                </c:pt>
                <c:pt idx="12">
                  <c:v>494.211636363636</c:v>
                </c:pt>
                <c:pt idx="13">
                  <c:v>448.412924126172</c:v>
                </c:pt>
                <c:pt idx="14">
                  <c:v>363.648738007379</c:v>
                </c:pt>
                <c:pt idx="15">
                  <c:v>421.723466440102</c:v>
                </c:pt>
                <c:pt idx="16">
                  <c:v>385.747689429373</c:v>
                </c:pt>
                <c:pt idx="17">
                  <c:v>475.87962721342</c:v>
                </c:pt>
                <c:pt idx="18">
                  <c:v>491.143627152988</c:v>
                </c:pt>
                <c:pt idx="19">
                  <c:v>593.270377524144</c:v>
                </c:pt>
                <c:pt idx="20">
                  <c:v>697.577497231451</c:v>
                </c:pt>
                <c:pt idx="21">
                  <c:v>910.727449584816</c:v>
                </c:pt>
                <c:pt idx="22">
                  <c:v>661.0428848484841</c:v>
                </c:pt>
                <c:pt idx="23">
                  <c:v>600.499030144167</c:v>
                </c:pt>
                <c:pt idx="24">
                  <c:v>468.742802802803</c:v>
                </c:pt>
                <c:pt idx="25">
                  <c:v>731.795600539811</c:v>
                </c:pt>
                <c:pt idx="26">
                  <c:v>755.577717546362</c:v>
                </c:pt>
                <c:pt idx="27">
                  <c:v>546.554066225165</c:v>
                </c:pt>
                <c:pt idx="28">
                  <c:v>595.863328631875</c:v>
                </c:pt>
                <c:pt idx="29">
                  <c:v>288.463004975124</c:v>
                </c:pt>
                <c:pt idx="30">
                  <c:v>696.364572230013</c:v>
                </c:pt>
                <c:pt idx="31">
                  <c:v>485.278344459278</c:v>
                </c:pt>
                <c:pt idx="32">
                  <c:v>505.261182147164</c:v>
                </c:pt>
                <c:pt idx="33">
                  <c:v>188.061082737487</c:v>
                </c:pt>
                <c:pt idx="34">
                  <c:v>144.712145960034</c:v>
                </c:pt>
                <c:pt idx="35">
                  <c:v>258.067354685646</c:v>
                </c:pt>
                <c:pt idx="36">
                  <c:v>381.160369003689</c:v>
                </c:pt>
                <c:pt idx="37">
                  <c:v>307.86279959718</c:v>
                </c:pt>
                <c:pt idx="38">
                  <c:v>270.802439537329</c:v>
                </c:pt>
                <c:pt idx="39">
                  <c:v>474.702508038585</c:v>
                </c:pt>
                <c:pt idx="40">
                  <c:v>427.212123212321</c:v>
                </c:pt>
                <c:pt idx="41">
                  <c:v>344.956689520078</c:v>
                </c:pt>
                <c:pt idx="42">
                  <c:v>528.452587412587</c:v>
                </c:pt>
                <c:pt idx="43">
                  <c:v>347.836450704225</c:v>
                </c:pt>
                <c:pt idx="44">
                  <c:v>250.205870556061</c:v>
                </c:pt>
                <c:pt idx="45">
                  <c:v>169.968541114058</c:v>
                </c:pt>
                <c:pt idx="46">
                  <c:v>163.825562336529</c:v>
                </c:pt>
                <c:pt idx="47">
                  <c:v>246.751971197119</c:v>
                </c:pt>
                <c:pt idx="48">
                  <c:v>279.472345013477</c:v>
                </c:pt>
                <c:pt idx="49">
                  <c:v>292.875350701402</c:v>
                </c:pt>
                <c:pt idx="50">
                  <c:v>352.193922746781</c:v>
                </c:pt>
                <c:pt idx="51">
                  <c:v>281.519317585301</c:v>
                </c:pt>
                <c:pt idx="52">
                  <c:v>300.988563968668</c:v>
                </c:pt>
                <c:pt idx="53">
                  <c:v>285.51876701361</c:v>
                </c:pt>
                <c:pt idx="54">
                  <c:v>295.960954816709</c:v>
                </c:pt>
                <c:pt idx="55">
                  <c:v>156.872109181141</c:v>
                </c:pt>
                <c:pt idx="56">
                  <c:v>178.525648224607</c:v>
                </c:pt>
                <c:pt idx="57">
                  <c:v>143.143641069887</c:v>
                </c:pt>
                <c:pt idx="58">
                  <c:v>323.652774070543</c:v>
                </c:pt>
                <c:pt idx="59">
                  <c:v>229.572511415525</c:v>
                </c:pt>
                <c:pt idx="60">
                  <c:v>170.147030185004</c:v>
                </c:pt>
                <c:pt idx="61">
                  <c:v>118.410300429184</c:v>
                </c:pt>
                <c:pt idx="62">
                  <c:v>213.457013118062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'VAR04'!$D$1</c:f>
              <c:strCache>
                <c:ptCount val="1"/>
                <c:pt idx="0">
                  <c:v>VAR04learntMean_c1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'VAR04'!$D$2:$D$64</c:f>
              <c:numCache>
                <c:formatCode>General</c:formatCode>
                <c:ptCount val="63"/>
                <c:pt idx="0">
                  <c:v>1355.61651406982</c:v>
                </c:pt>
                <c:pt idx="1">
                  <c:v>1356.96490390998</c:v>
                </c:pt>
                <c:pt idx="2">
                  <c:v>1342.41875462662</c:v>
                </c:pt>
                <c:pt idx="3">
                  <c:v>1298.78727527915</c:v>
                </c:pt>
                <c:pt idx="4">
                  <c:v>1340.75957283594</c:v>
                </c:pt>
                <c:pt idx="5">
                  <c:v>1225.22135939723</c:v>
                </c:pt>
                <c:pt idx="6">
                  <c:v>1058.94285612715</c:v>
                </c:pt>
                <c:pt idx="7">
                  <c:v>952.676063576829</c:v>
                </c:pt>
                <c:pt idx="8">
                  <c:v>960.525515152302</c:v>
                </c:pt>
                <c:pt idx="9">
                  <c:v>909.35440909353</c:v>
                </c:pt>
                <c:pt idx="10">
                  <c:v>846.980344253127</c:v>
                </c:pt>
                <c:pt idx="11">
                  <c:v>819.342192966032</c:v>
                </c:pt>
                <c:pt idx="12">
                  <c:v>748.895283151395</c:v>
                </c:pt>
                <c:pt idx="13">
                  <c:v>673.123063156857</c:v>
                </c:pt>
                <c:pt idx="14">
                  <c:v>556.390908195259</c:v>
                </c:pt>
                <c:pt idx="15">
                  <c:v>469.932812705456</c:v>
                </c:pt>
                <c:pt idx="16">
                  <c:v>388.399218351377</c:v>
                </c:pt>
                <c:pt idx="17">
                  <c:v>386.55138251024</c:v>
                </c:pt>
                <c:pt idx="18">
                  <c:v>403.023317623039</c:v>
                </c:pt>
                <c:pt idx="19">
                  <c:v>450.328893918874</c:v>
                </c:pt>
                <c:pt idx="20">
                  <c:v>516.952776703568</c:v>
                </c:pt>
                <c:pt idx="21">
                  <c:v>597.871202585858</c:v>
                </c:pt>
                <c:pt idx="22">
                  <c:v>647.303403241437</c:v>
                </c:pt>
                <c:pt idx="23">
                  <c:v>669.184248120771</c:v>
                </c:pt>
                <c:pt idx="24">
                  <c:v>645.094936470848</c:v>
                </c:pt>
                <c:pt idx="25">
                  <c:v>628.607365242569</c:v>
                </c:pt>
                <c:pt idx="26">
                  <c:v>609.276346531997</c:v>
                </c:pt>
                <c:pt idx="27">
                  <c:v>594.144581751984</c:v>
                </c:pt>
                <c:pt idx="28">
                  <c:v>597.928525814831</c:v>
                </c:pt>
                <c:pt idx="29">
                  <c:v>597.847675989714</c:v>
                </c:pt>
                <c:pt idx="30">
                  <c:v>661.71693688096</c:v>
                </c:pt>
                <c:pt idx="31">
                  <c:v>705.956992767459</c:v>
                </c:pt>
                <c:pt idx="32">
                  <c:v>755.232539439586</c:v>
                </c:pt>
                <c:pt idx="33">
                  <c:v>739.036719208804</c:v>
                </c:pt>
                <c:pt idx="34">
                  <c:v>673.184440412735</c:v>
                </c:pt>
                <c:pt idx="35">
                  <c:v>617.237119954997</c:v>
                </c:pt>
                <c:pt idx="36">
                  <c:v>556.13112210105</c:v>
                </c:pt>
                <c:pt idx="37">
                  <c:v>536.882390786123</c:v>
                </c:pt>
                <c:pt idx="38">
                  <c:v>521.340212503638</c:v>
                </c:pt>
                <c:pt idx="39">
                  <c:v>560.913456821201</c:v>
                </c:pt>
                <c:pt idx="40">
                  <c:v>597.868491224696</c:v>
                </c:pt>
                <c:pt idx="41">
                  <c:v>628.914621480502</c:v>
                </c:pt>
                <c:pt idx="42">
                  <c:v>643.643997587799</c:v>
                </c:pt>
                <c:pt idx="43">
                  <c:v>580.165669822994</c:v>
                </c:pt>
                <c:pt idx="44">
                  <c:v>508.368794175052</c:v>
                </c:pt>
                <c:pt idx="45">
                  <c:v>461.297284092778</c:v>
                </c:pt>
                <c:pt idx="46">
                  <c:v>431.246966069515</c:v>
                </c:pt>
                <c:pt idx="47">
                  <c:v>472.358670286407</c:v>
                </c:pt>
                <c:pt idx="48">
                  <c:v>525.542102219328</c:v>
                </c:pt>
                <c:pt idx="49">
                  <c:v>557.30812586148</c:v>
                </c:pt>
                <c:pt idx="50">
                  <c:v>588.440230511084</c:v>
                </c:pt>
                <c:pt idx="51">
                  <c:v>529.853246348359</c:v>
                </c:pt>
                <c:pt idx="52">
                  <c:v>473.696794119204</c:v>
                </c:pt>
                <c:pt idx="53">
                  <c:v>460.241742059302</c:v>
                </c:pt>
                <c:pt idx="54">
                  <c:v>482.424980434348</c:v>
                </c:pt>
                <c:pt idx="55">
                  <c:v>550.776661611552</c:v>
                </c:pt>
                <c:pt idx="56">
                  <c:v>646.213404745773</c:v>
                </c:pt>
                <c:pt idx="57">
                  <c:v>742.332837303359</c:v>
                </c:pt>
                <c:pt idx="58">
                  <c:v>804.7212505444101</c:v>
                </c:pt>
                <c:pt idx="59">
                  <c:v>792.711521552847</c:v>
                </c:pt>
                <c:pt idx="60">
                  <c:v>772.254080494297</c:v>
                </c:pt>
                <c:pt idx="61">
                  <c:v>777.806571112389</c:v>
                </c:pt>
                <c:pt idx="62">
                  <c:v>845.673013170515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989560"/>
        <c:axId val="-2130183304"/>
      </c:lineChart>
      <c:lineChart>
        <c:grouping val="standard"/>
        <c:varyColors val="0"/>
        <c:ser>
          <c:idx val="4"/>
          <c:order val="4"/>
          <c:tx>
            <c:strRef>
              <c:f>'VAR04'!$E$1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'VAR04'!$E$2:$E$64</c:f>
              <c:numCache>
                <c:formatCode>General</c:formatCode>
                <c:ptCount val="63"/>
                <c:pt idx="0">
                  <c:v>12.3726989223976</c:v>
                </c:pt>
                <c:pt idx="1">
                  <c:v>12.2156563604192</c:v>
                </c:pt>
                <c:pt idx="2">
                  <c:v>12.1569275595876</c:v>
                </c:pt>
                <c:pt idx="3">
                  <c:v>12.3891213706222</c:v>
                </c:pt>
                <c:pt idx="4">
                  <c:v>13.1934339715022</c:v>
                </c:pt>
                <c:pt idx="5">
                  <c:v>14.8071877737604</c:v>
                </c:pt>
                <c:pt idx="6">
                  <c:v>16.5052375272723</c:v>
                </c:pt>
                <c:pt idx="7">
                  <c:v>16.9091101518198</c:v>
                </c:pt>
                <c:pt idx="8">
                  <c:v>16.980935679152</c:v>
                </c:pt>
                <c:pt idx="9">
                  <c:v>16.6816055077618</c:v>
                </c:pt>
                <c:pt idx="10">
                  <c:v>16.9151363857449</c:v>
                </c:pt>
                <c:pt idx="11">
                  <c:v>16.9335013240898</c:v>
                </c:pt>
                <c:pt idx="12">
                  <c:v>17.3846143855808</c:v>
                </c:pt>
                <c:pt idx="13">
                  <c:v>18.2754246637913</c:v>
                </c:pt>
                <c:pt idx="14">
                  <c:v>20.2324482855908</c:v>
                </c:pt>
                <c:pt idx="15">
                  <c:v>22.3658620745787</c:v>
                </c:pt>
                <c:pt idx="16">
                  <c:v>24.64909182575</c:v>
                </c:pt>
                <c:pt idx="17">
                  <c:v>25.2642454682316</c:v>
                </c:pt>
                <c:pt idx="18">
                  <c:v>25.2731237618614</c:v>
                </c:pt>
                <c:pt idx="19">
                  <c:v>24.7293111996038</c:v>
                </c:pt>
                <c:pt idx="20">
                  <c:v>23.4965902073181</c:v>
                </c:pt>
                <c:pt idx="21">
                  <c:v>22.1314541907318</c:v>
                </c:pt>
                <c:pt idx="22">
                  <c:v>20.6488584769459</c:v>
                </c:pt>
                <c:pt idx="23">
                  <c:v>19.7935037208591</c:v>
                </c:pt>
                <c:pt idx="24">
                  <c:v>19.9396517525813</c:v>
                </c:pt>
                <c:pt idx="25">
                  <c:v>20.701368016668</c:v>
                </c:pt>
                <c:pt idx="26">
                  <c:v>21.6516171582587</c:v>
                </c:pt>
                <c:pt idx="27">
                  <c:v>21.997302657468</c:v>
                </c:pt>
                <c:pt idx="28">
                  <c:v>21.8792648803441</c:v>
                </c:pt>
                <c:pt idx="29">
                  <c:v>20.908292010402</c:v>
                </c:pt>
                <c:pt idx="30">
                  <c:v>19.0606273373913</c:v>
                </c:pt>
                <c:pt idx="31">
                  <c:v>17.33168502209</c:v>
                </c:pt>
                <c:pt idx="32">
                  <c:v>15.4201806360577</c:v>
                </c:pt>
                <c:pt idx="33">
                  <c:v>14.7893620261074</c:v>
                </c:pt>
                <c:pt idx="34">
                  <c:v>15.4280806935145</c:v>
                </c:pt>
                <c:pt idx="35">
                  <c:v>16.3643643639559</c:v>
                </c:pt>
                <c:pt idx="36">
                  <c:v>17.7341753270264</c:v>
                </c:pt>
                <c:pt idx="37">
                  <c:v>17.7795935471145</c:v>
                </c:pt>
                <c:pt idx="38">
                  <c:v>17.7120017354655</c:v>
                </c:pt>
                <c:pt idx="39">
                  <c:v>16.5172731786764</c:v>
                </c:pt>
                <c:pt idx="40">
                  <c:v>15.2795941745668</c:v>
                </c:pt>
                <c:pt idx="41">
                  <c:v>14.0117324229249</c:v>
                </c:pt>
                <c:pt idx="42">
                  <c:v>13.4605369493228</c:v>
                </c:pt>
                <c:pt idx="43">
                  <c:v>14.7107208996299</c:v>
                </c:pt>
                <c:pt idx="44">
                  <c:v>16.0780074437327</c:v>
                </c:pt>
                <c:pt idx="45">
                  <c:v>16.7177423758951</c:v>
                </c:pt>
                <c:pt idx="46">
                  <c:v>16.9632764243311</c:v>
                </c:pt>
                <c:pt idx="47">
                  <c:v>15.5893456548728</c:v>
                </c:pt>
                <c:pt idx="48">
                  <c:v>13.9424507511255</c:v>
                </c:pt>
                <c:pt idx="49">
                  <c:v>12.7040252478966</c:v>
                </c:pt>
                <c:pt idx="50">
                  <c:v>11.6650592911892</c:v>
                </c:pt>
                <c:pt idx="51">
                  <c:v>12.7228354104843</c:v>
                </c:pt>
                <c:pt idx="52">
                  <c:v>13.800845331764</c:v>
                </c:pt>
                <c:pt idx="53">
                  <c:v>13.8616284462869</c:v>
                </c:pt>
                <c:pt idx="54">
                  <c:v>13.11550835432</c:v>
                </c:pt>
                <c:pt idx="55">
                  <c:v>11.1010639023004</c:v>
                </c:pt>
                <c:pt idx="56">
                  <c:v>8.48703687785423</c:v>
                </c:pt>
                <c:pt idx="57">
                  <c:v>5.84977118518818</c:v>
                </c:pt>
                <c:pt idx="58">
                  <c:v>4.14158755277318</c:v>
                </c:pt>
                <c:pt idx="59">
                  <c:v>4.01625280440002</c:v>
                </c:pt>
                <c:pt idx="60">
                  <c:v>4.08021537823991</c:v>
                </c:pt>
                <c:pt idx="61">
                  <c:v>3.49675755020335</c:v>
                </c:pt>
                <c:pt idx="62">
                  <c:v>1.67262101801802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853160"/>
        <c:axId val="-2129684984"/>
      </c:lineChart>
      <c:catAx>
        <c:axId val="-213198956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183304"/>
        <c:crosses val="autoZero"/>
        <c:auto val="1"/>
        <c:lblAlgn val="ctr"/>
        <c:lblOffset val="100"/>
        <c:noMultiLvlLbl val="0"/>
      </c:catAx>
      <c:valAx>
        <c:axId val="-2130183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989560"/>
        <c:crosses val="autoZero"/>
        <c:crossBetween val="between"/>
      </c:valAx>
      <c:valAx>
        <c:axId val="-2129684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7853160"/>
        <c:crosses val="max"/>
        <c:crossBetween val="between"/>
      </c:valAx>
      <c:catAx>
        <c:axId val="-21278531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968498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'VAR07'!$A$1</c:f>
              <c:strCache>
                <c:ptCount val="1"/>
                <c:pt idx="0">
                  <c:v>VAR07realMean_c0</c:v>
                </c:pt>
              </c:strCache>
            </c:strRef>
          </c:tx>
          <c:marker>
            <c:symbol val="none"/>
          </c:marker>
          <c:val>
            <c:numRef>
              <c:f>'VAR07'!$A$2:$A$64</c:f>
              <c:numCache>
                <c:formatCode>General</c:formatCode>
                <c:ptCount val="63"/>
                <c:pt idx="0">
                  <c:v>18393.3734110768</c:v>
                </c:pt>
                <c:pt idx="1">
                  <c:v>18576.6235895492</c:v>
                </c:pt>
                <c:pt idx="2">
                  <c:v>18821.7554070406</c:v>
                </c:pt>
                <c:pt idx="3">
                  <c:v>19197.1048084072</c:v>
                </c:pt>
                <c:pt idx="4">
                  <c:v>19218.748264169</c:v>
                </c:pt>
                <c:pt idx="5">
                  <c:v>19324.4943747204</c:v>
                </c:pt>
                <c:pt idx="6">
                  <c:v>19544.6461585356</c:v>
                </c:pt>
                <c:pt idx="7">
                  <c:v>19514.0650999833</c:v>
                </c:pt>
                <c:pt idx="8">
                  <c:v>19781.368561025</c:v>
                </c:pt>
                <c:pt idx="9">
                  <c:v>19596.6500055548</c:v>
                </c:pt>
                <c:pt idx="10">
                  <c:v>19825.3632672448</c:v>
                </c:pt>
                <c:pt idx="11">
                  <c:v>19948.6428171949</c:v>
                </c:pt>
                <c:pt idx="12">
                  <c:v>20056.6569974622</c:v>
                </c:pt>
                <c:pt idx="13">
                  <c:v>20400.9879942454</c:v>
                </c:pt>
                <c:pt idx="14">
                  <c:v>20265.6622453364</c:v>
                </c:pt>
                <c:pt idx="15">
                  <c:v>20544.0746249087</c:v>
                </c:pt>
                <c:pt idx="16">
                  <c:v>20642.1196352402</c:v>
                </c:pt>
                <c:pt idx="17">
                  <c:v>20425.4771513999</c:v>
                </c:pt>
                <c:pt idx="18">
                  <c:v>20538.5503502758</c:v>
                </c:pt>
                <c:pt idx="19">
                  <c:v>20401.4804605671</c:v>
                </c:pt>
                <c:pt idx="20">
                  <c:v>20638.7780531956</c:v>
                </c:pt>
                <c:pt idx="21">
                  <c:v>20695.65291084</c:v>
                </c:pt>
                <c:pt idx="22">
                  <c:v>21150.3467223969</c:v>
                </c:pt>
                <c:pt idx="23">
                  <c:v>21626.3545983844</c:v>
                </c:pt>
                <c:pt idx="24">
                  <c:v>21405.1017899995</c:v>
                </c:pt>
                <c:pt idx="25">
                  <c:v>21502.5289562579</c:v>
                </c:pt>
                <c:pt idx="26">
                  <c:v>21623.9291393401</c:v>
                </c:pt>
                <c:pt idx="27">
                  <c:v>21322.5195710296</c:v>
                </c:pt>
                <c:pt idx="28">
                  <c:v>21523.22596838</c:v>
                </c:pt>
                <c:pt idx="29">
                  <c:v>21236.2289061828</c:v>
                </c:pt>
                <c:pt idx="30">
                  <c:v>21582.0540807837</c:v>
                </c:pt>
                <c:pt idx="31">
                  <c:v>21402.5695920533</c:v>
                </c:pt>
                <c:pt idx="32">
                  <c:v>21473.1751816836</c:v>
                </c:pt>
                <c:pt idx="33">
                  <c:v>21340.9067809266</c:v>
                </c:pt>
                <c:pt idx="34">
                  <c:v>21138.5736394572</c:v>
                </c:pt>
                <c:pt idx="35">
                  <c:v>21296.7620692274</c:v>
                </c:pt>
                <c:pt idx="36">
                  <c:v>21499.5323527689</c:v>
                </c:pt>
                <c:pt idx="37">
                  <c:v>21212.3685714679</c:v>
                </c:pt>
                <c:pt idx="38">
                  <c:v>21137.6200859228</c:v>
                </c:pt>
                <c:pt idx="39">
                  <c:v>21007.1088551528</c:v>
                </c:pt>
                <c:pt idx="40">
                  <c:v>20973.8923574773</c:v>
                </c:pt>
                <c:pt idx="41">
                  <c:v>20639.2765139861</c:v>
                </c:pt>
                <c:pt idx="42">
                  <c:v>20636.7155526334</c:v>
                </c:pt>
                <c:pt idx="43">
                  <c:v>20411.751434905</c:v>
                </c:pt>
                <c:pt idx="44">
                  <c:v>20458.3231337099</c:v>
                </c:pt>
                <c:pt idx="45">
                  <c:v>20137.4970215689</c:v>
                </c:pt>
                <c:pt idx="46">
                  <c:v>20076.9999660949</c:v>
                </c:pt>
                <c:pt idx="47">
                  <c:v>19998.5813664729</c:v>
                </c:pt>
                <c:pt idx="48">
                  <c:v>19922.9344919407</c:v>
                </c:pt>
                <c:pt idx="49">
                  <c:v>19586.3907042887</c:v>
                </c:pt>
                <c:pt idx="50">
                  <c:v>19889.9270797376</c:v>
                </c:pt>
                <c:pt idx="51">
                  <c:v>19692.7320380755</c:v>
                </c:pt>
                <c:pt idx="52">
                  <c:v>19622.8493085652</c:v>
                </c:pt>
                <c:pt idx="53">
                  <c:v>19269.5023020114</c:v>
                </c:pt>
                <c:pt idx="54">
                  <c:v>19372.5464618226</c:v>
                </c:pt>
                <c:pt idx="55">
                  <c:v>19123.2637540701</c:v>
                </c:pt>
                <c:pt idx="56">
                  <c:v>19029.8581940592</c:v>
                </c:pt>
                <c:pt idx="57">
                  <c:v>18803.6452885291</c:v>
                </c:pt>
                <c:pt idx="58">
                  <c:v>19177.9600954417</c:v>
                </c:pt>
                <c:pt idx="59">
                  <c:v>18938.7571608192</c:v>
                </c:pt>
                <c:pt idx="60">
                  <c:v>19284.6160994186</c:v>
                </c:pt>
                <c:pt idx="61">
                  <c:v>18742.6648919242</c:v>
                </c:pt>
                <c:pt idx="62">
                  <c:v>19351.2824443302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'VAR07'!$B$1</c:f>
              <c:strCache>
                <c:ptCount val="1"/>
                <c:pt idx="0">
                  <c:v>VAR07learntMean_c0</c:v>
                </c:pt>
              </c:strCache>
            </c:strRef>
          </c:tx>
          <c:marker>
            <c:symbol val="none"/>
          </c:marker>
          <c:val>
            <c:numRef>
              <c:f>'VAR07'!$B$2:$B$64</c:f>
              <c:numCache>
                <c:formatCode>General</c:formatCode>
                <c:ptCount val="63"/>
                <c:pt idx="0">
                  <c:v>18394.4022123645</c:v>
                </c:pt>
                <c:pt idx="1">
                  <c:v>18520.3653355121</c:v>
                </c:pt>
                <c:pt idx="2">
                  <c:v>18673.6322525654</c:v>
                </c:pt>
                <c:pt idx="3">
                  <c:v>18882.1942201986</c:v>
                </c:pt>
                <c:pt idx="4">
                  <c:v>18995.3676969257</c:v>
                </c:pt>
                <c:pt idx="5">
                  <c:v>19091.0373604534</c:v>
                </c:pt>
                <c:pt idx="6">
                  <c:v>19206.5124603016</c:v>
                </c:pt>
                <c:pt idx="7">
                  <c:v>19282.2566087819</c:v>
                </c:pt>
                <c:pt idx="8">
                  <c:v>19393.9714513239</c:v>
                </c:pt>
                <c:pt idx="9">
                  <c:v>19440.1841864868</c:v>
                </c:pt>
                <c:pt idx="10">
                  <c:v>19517.8396404124</c:v>
                </c:pt>
                <c:pt idx="11">
                  <c:v>19604.9152288947</c:v>
                </c:pt>
                <c:pt idx="12">
                  <c:v>19689.5503554054</c:v>
                </c:pt>
                <c:pt idx="13">
                  <c:v>19822.4757368235</c:v>
                </c:pt>
                <c:pt idx="14">
                  <c:v>19901.5857502413</c:v>
                </c:pt>
                <c:pt idx="15">
                  <c:v>20008.1849315248</c:v>
                </c:pt>
                <c:pt idx="16">
                  <c:v>20115.7107776843</c:v>
                </c:pt>
                <c:pt idx="17">
                  <c:v>20173.8760163274</c:v>
                </c:pt>
                <c:pt idx="18">
                  <c:v>20238.4878633082</c:v>
                </c:pt>
                <c:pt idx="19">
                  <c:v>20272.3940950766</c:v>
                </c:pt>
                <c:pt idx="20">
                  <c:v>20334.6004139133</c:v>
                </c:pt>
                <c:pt idx="21">
                  <c:v>20396.5043445654</c:v>
                </c:pt>
                <c:pt idx="22">
                  <c:v>20511.3039830167</c:v>
                </c:pt>
                <c:pt idx="23">
                  <c:v>20674.2740994097</c:v>
                </c:pt>
                <c:pt idx="24">
                  <c:v>20827.232659873</c:v>
                </c:pt>
                <c:pt idx="25">
                  <c:v>20972.736149021</c:v>
                </c:pt>
                <c:pt idx="26">
                  <c:v>21112.5158685965</c:v>
                </c:pt>
                <c:pt idx="27">
                  <c:v>21184.7718032492</c:v>
                </c:pt>
                <c:pt idx="28">
                  <c:v>21271.0398963298</c:v>
                </c:pt>
                <c:pt idx="29">
                  <c:v>21303.621644197</c:v>
                </c:pt>
                <c:pt idx="30">
                  <c:v>21375.0153083869</c:v>
                </c:pt>
                <c:pt idx="31">
                  <c:v>21406.171518871</c:v>
                </c:pt>
                <c:pt idx="32">
                  <c:v>21420.7576763029</c:v>
                </c:pt>
                <c:pt idx="33">
                  <c:v>21406.1070534956</c:v>
                </c:pt>
                <c:pt idx="34">
                  <c:v>21388.1637385227</c:v>
                </c:pt>
                <c:pt idx="35">
                  <c:v>21386.3112313278</c:v>
                </c:pt>
                <c:pt idx="36">
                  <c:v>21398.9992183625</c:v>
                </c:pt>
                <c:pt idx="37">
                  <c:v>21377.1516391975</c:v>
                </c:pt>
                <c:pt idx="38">
                  <c:v>21351.4600359995</c:v>
                </c:pt>
                <c:pt idx="39">
                  <c:v>21323.1589115956</c:v>
                </c:pt>
                <c:pt idx="40">
                  <c:v>21301.2458469304</c:v>
                </c:pt>
                <c:pt idx="41">
                  <c:v>21256.4564496807</c:v>
                </c:pt>
                <c:pt idx="42">
                  <c:v>21224.3142804774</c:v>
                </c:pt>
                <c:pt idx="43">
                  <c:v>21175.846795561</c:v>
                </c:pt>
                <c:pt idx="44">
                  <c:v>21157.4811343073</c:v>
                </c:pt>
                <c:pt idx="45">
                  <c:v>21113.3942047923</c:v>
                </c:pt>
                <c:pt idx="46">
                  <c:v>21068.5534879547</c:v>
                </c:pt>
                <c:pt idx="47">
                  <c:v>21021.832682499</c:v>
                </c:pt>
                <c:pt idx="48">
                  <c:v>20976.4598673756</c:v>
                </c:pt>
                <c:pt idx="49">
                  <c:v>20906.0055440505</c:v>
                </c:pt>
                <c:pt idx="50">
                  <c:v>20871.0843559588</c:v>
                </c:pt>
                <c:pt idx="51">
                  <c:v>20816.2442500023</c:v>
                </c:pt>
                <c:pt idx="52">
                  <c:v>20766.1273864053</c:v>
                </c:pt>
                <c:pt idx="53">
                  <c:v>20701.7758989599</c:v>
                </c:pt>
                <c:pt idx="54">
                  <c:v>20651.4210701068</c:v>
                </c:pt>
                <c:pt idx="55">
                  <c:v>20589.9929147895</c:v>
                </c:pt>
                <c:pt idx="56">
                  <c:v>20533.6610959313</c:v>
                </c:pt>
                <c:pt idx="57">
                  <c:v>20483.1398003533</c:v>
                </c:pt>
                <c:pt idx="58">
                  <c:v>20467.4984626726</c:v>
                </c:pt>
                <c:pt idx="59">
                  <c:v>20438.1433018026</c:v>
                </c:pt>
                <c:pt idx="60">
                  <c:v>20423.385169517</c:v>
                </c:pt>
                <c:pt idx="61">
                  <c:v>20380.5231014923</c:v>
                </c:pt>
                <c:pt idx="62">
                  <c:v>20360.0786071455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'VAR07'!$C$1</c:f>
              <c:strCache>
                <c:ptCount val="1"/>
                <c:pt idx="0">
                  <c:v>VAR07realMean_c1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'VAR07'!$C$2:$C$64</c:f>
              <c:numCache>
                <c:formatCode>General</c:formatCode>
                <c:ptCount val="63"/>
                <c:pt idx="0">
                  <c:v>21723.5806124234</c:v>
                </c:pt>
                <c:pt idx="1">
                  <c:v>21292.2667214611</c:v>
                </c:pt>
                <c:pt idx="2">
                  <c:v>23907.2126270456</c:v>
                </c:pt>
                <c:pt idx="3">
                  <c:v>25551.9326969416</c:v>
                </c:pt>
                <c:pt idx="4">
                  <c:v>27171.0731023368</c:v>
                </c:pt>
                <c:pt idx="5">
                  <c:v>27640.989127182</c:v>
                </c:pt>
                <c:pt idx="6">
                  <c:v>26473.1823748939</c:v>
                </c:pt>
                <c:pt idx="7">
                  <c:v>30661.4992626034</c:v>
                </c:pt>
                <c:pt idx="8">
                  <c:v>30789.8107801418</c:v>
                </c:pt>
                <c:pt idx="9">
                  <c:v>31557.542287348</c:v>
                </c:pt>
                <c:pt idx="10">
                  <c:v>31154.1777577125</c:v>
                </c:pt>
                <c:pt idx="11">
                  <c:v>33659.4696902303</c:v>
                </c:pt>
                <c:pt idx="12">
                  <c:v>32063.7319525691</c:v>
                </c:pt>
                <c:pt idx="13">
                  <c:v>35125.3676896845</c:v>
                </c:pt>
                <c:pt idx="14">
                  <c:v>32596.4047232472</c:v>
                </c:pt>
                <c:pt idx="15">
                  <c:v>31927.2398810535</c:v>
                </c:pt>
                <c:pt idx="16">
                  <c:v>33854.900767072</c:v>
                </c:pt>
                <c:pt idx="17">
                  <c:v>35697.5509226467</c:v>
                </c:pt>
                <c:pt idx="18">
                  <c:v>36137.1363525835</c:v>
                </c:pt>
                <c:pt idx="19">
                  <c:v>36542.5653028972</c:v>
                </c:pt>
                <c:pt idx="20">
                  <c:v>37439.334440753</c:v>
                </c:pt>
                <c:pt idx="21">
                  <c:v>38920.5084697509</c:v>
                </c:pt>
                <c:pt idx="22">
                  <c:v>38729.3840969697</c:v>
                </c:pt>
                <c:pt idx="23">
                  <c:v>40502.86</c:v>
                </c:pt>
                <c:pt idx="24">
                  <c:v>60627.6625625625</c:v>
                </c:pt>
                <c:pt idx="25">
                  <c:v>75342.397462888</c:v>
                </c:pt>
                <c:pt idx="26">
                  <c:v>80962.085021398</c:v>
                </c:pt>
                <c:pt idx="27">
                  <c:v>76857.4971125828</c:v>
                </c:pt>
                <c:pt idx="28">
                  <c:v>80905.7119040902</c:v>
                </c:pt>
                <c:pt idx="29">
                  <c:v>69438.3339303482</c:v>
                </c:pt>
                <c:pt idx="30">
                  <c:v>82063.7315007012</c:v>
                </c:pt>
                <c:pt idx="31">
                  <c:v>73573.8896395193</c:v>
                </c:pt>
                <c:pt idx="32">
                  <c:v>52955.1902291917</c:v>
                </c:pt>
                <c:pt idx="33">
                  <c:v>43042.1107456588</c:v>
                </c:pt>
                <c:pt idx="34">
                  <c:v>53982.8934317984</c:v>
                </c:pt>
                <c:pt idx="35">
                  <c:v>53626.6042467378</c:v>
                </c:pt>
                <c:pt idx="36">
                  <c:v>48507.9968265682</c:v>
                </c:pt>
                <c:pt idx="37">
                  <c:v>45088.7330513595</c:v>
                </c:pt>
                <c:pt idx="38">
                  <c:v>45125.9273817034</c:v>
                </c:pt>
                <c:pt idx="39">
                  <c:v>49425.0135476955</c:v>
                </c:pt>
                <c:pt idx="40">
                  <c:v>53754.0565456545</c:v>
                </c:pt>
                <c:pt idx="41">
                  <c:v>55367.9720078354</c:v>
                </c:pt>
                <c:pt idx="42">
                  <c:v>59830.2027372627</c:v>
                </c:pt>
                <c:pt idx="43">
                  <c:v>58882.6521502347</c:v>
                </c:pt>
                <c:pt idx="44">
                  <c:v>70416.47731996349</c:v>
                </c:pt>
                <c:pt idx="45">
                  <c:v>68854.6239610963</c:v>
                </c:pt>
                <c:pt idx="46">
                  <c:v>68391.8359197908</c:v>
                </c:pt>
                <c:pt idx="47">
                  <c:v>68442.2235283528</c:v>
                </c:pt>
                <c:pt idx="48">
                  <c:v>69489.9300089847</c:v>
                </c:pt>
                <c:pt idx="49">
                  <c:v>62424.9717434869</c:v>
                </c:pt>
                <c:pt idx="50">
                  <c:v>68584.551776824</c:v>
                </c:pt>
                <c:pt idx="51">
                  <c:v>63507.9401224847</c:v>
                </c:pt>
                <c:pt idx="52">
                  <c:v>65158.2229416884</c:v>
                </c:pt>
                <c:pt idx="53">
                  <c:v>65651.0020176141</c:v>
                </c:pt>
                <c:pt idx="54">
                  <c:v>67011.9759079284</c:v>
                </c:pt>
                <c:pt idx="55">
                  <c:v>66098.0879239041</c:v>
                </c:pt>
                <c:pt idx="56">
                  <c:v>68639.6241948802</c:v>
                </c:pt>
                <c:pt idx="57">
                  <c:v>77052.4442968076</c:v>
                </c:pt>
                <c:pt idx="58">
                  <c:v>86551.0006863679</c:v>
                </c:pt>
                <c:pt idx="59">
                  <c:v>85763.5054429223</c:v>
                </c:pt>
                <c:pt idx="60">
                  <c:v>85127.069406037</c:v>
                </c:pt>
                <c:pt idx="61">
                  <c:v>83199.1801201716</c:v>
                </c:pt>
                <c:pt idx="62">
                  <c:v>79189.3917053481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'VAR07'!$D$1</c:f>
              <c:strCache>
                <c:ptCount val="1"/>
                <c:pt idx="0">
                  <c:v>VAR07learntMean_c1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'VAR07'!$D$2:$D$64</c:f>
              <c:numCache>
                <c:formatCode>General</c:formatCode>
                <c:ptCount val="63"/>
                <c:pt idx="0">
                  <c:v>21743.5162578326</c:v>
                </c:pt>
                <c:pt idx="1">
                  <c:v>21452.515860096</c:v>
                </c:pt>
                <c:pt idx="2">
                  <c:v>22709.818242559</c:v>
                </c:pt>
                <c:pt idx="3">
                  <c:v>23758.2564354022</c:v>
                </c:pt>
                <c:pt idx="4">
                  <c:v>24883.0451881123</c:v>
                </c:pt>
                <c:pt idx="5">
                  <c:v>25633.0577924713</c:v>
                </c:pt>
                <c:pt idx="6">
                  <c:v>25833.5383526176</c:v>
                </c:pt>
                <c:pt idx="7">
                  <c:v>26895.0171423648</c:v>
                </c:pt>
                <c:pt idx="8">
                  <c:v>27659.4063106733</c:v>
                </c:pt>
                <c:pt idx="9">
                  <c:v>28403.5371807729</c:v>
                </c:pt>
                <c:pt idx="10">
                  <c:v>28897.5559854852</c:v>
                </c:pt>
                <c:pt idx="11">
                  <c:v>29670.3648674074</c:v>
                </c:pt>
                <c:pt idx="12">
                  <c:v>30080.3693185378</c:v>
                </c:pt>
                <c:pt idx="13">
                  <c:v>30871.3346301785</c:v>
                </c:pt>
                <c:pt idx="14">
                  <c:v>31200.7192556892</c:v>
                </c:pt>
                <c:pt idx="15">
                  <c:v>31411.7526257751</c:v>
                </c:pt>
                <c:pt idx="16">
                  <c:v>31815.1423289761</c:v>
                </c:pt>
                <c:pt idx="17">
                  <c:v>32286.1424532228</c:v>
                </c:pt>
                <c:pt idx="18">
                  <c:v>32716.5120843209</c:v>
                </c:pt>
                <c:pt idx="19">
                  <c:v>33124.2570552323</c:v>
                </c:pt>
                <c:pt idx="20">
                  <c:v>33535.1428757106</c:v>
                </c:pt>
                <c:pt idx="21">
                  <c:v>33988.1554008589</c:v>
                </c:pt>
                <c:pt idx="22">
                  <c:v>34492.2609278894</c:v>
                </c:pt>
                <c:pt idx="23">
                  <c:v>35148.0230667573</c:v>
                </c:pt>
                <c:pt idx="24">
                  <c:v>36979.1908407331</c:v>
                </c:pt>
                <c:pt idx="25">
                  <c:v>38826.85294141</c:v>
                </c:pt>
                <c:pt idx="26">
                  <c:v>40617.700226425</c:v>
                </c:pt>
                <c:pt idx="27">
                  <c:v>42047.0310149036</c:v>
                </c:pt>
                <c:pt idx="28">
                  <c:v>43460.7450215898</c:v>
                </c:pt>
                <c:pt idx="29">
                  <c:v>44595.5586115695</c:v>
                </c:pt>
                <c:pt idx="30">
                  <c:v>45836.6453879202</c:v>
                </c:pt>
                <c:pt idx="31">
                  <c:v>46705.0426799775</c:v>
                </c:pt>
                <c:pt idx="32">
                  <c:v>46946.6001342621</c:v>
                </c:pt>
                <c:pt idx="33">
                  <c:v>46755.4962033467</c:v>
                </c:pt>
                <c:pt idx="34">
                  <c:v>46994.1533137031</c:v>
                </c:pt>
                <c:pt idx="35">
                  <c:v>47189.1393933497</c:v>
                </c:pt>
                <c:pt idx="36">
                  <c:v>47275.4016962779</c:v>
                </c:pt>
                <c:pt idx="37">
                  <c:v>47115.2770256553</c:v>
                </c:pt>
                <c:pt idx="38">
                  <c:v>46948.9754953989</c:v>
                </c:pt>
                <c:pt idx="39">
                  <c:v>46918.2123117591</c:v>
                </c:pt>
                <c:pt idx="40">
                  <c:v>47046.8064731827</c:v>
                </c:pt>
                <c:pt idx="41">
                  <c:v>47155.3912275171</c:v>
                </c:pt>
                <c:pt idx="42">
                  <c:v>47457.7110653419</c:v>
                </c:pt>
                <c:pt idx="43">
                  <c:v>47664.6835224301</c:v>
                </c:pt>
                <c:pt idx="44">
                  <c:v>48452.937775164</c:v>
                </c:pt>
                <c:pt idx="45">
                  <c:v>49061.3454428749</c:v>
                </c:pt>
                <c:pt idx="46">
                  <c:v>49634.4571474774</c:v>
                </c:pt>
                <c:pt idx="47">
                  <c:v>50153.0077552694</c:v>
                </c:pt>
                <c:pt idx="48">
                  <c:v>50701.3395834689</c:v>
                </c:pt>
                <c:pt idx="49">
                  <c:v>50967.6353005415</c:v>
                </c:pt>
                <c:pt idx="50">
                  <c:v>51531.6198885141</c:v>
                </c:pt>
                <c:pt idx="51">
                  <c:v>51734.9770965995</c:v>
                </c:pt>
                <c:pt idx="52">
                  <c:v>52024.6697369271</c:v>
                </c:pt>
                <c:pt idx="53">
                  <c:v>52286.9180136359</c:v>
                </c:pt>
                <c:pt idx="54">
                  <c:v>52637.938689689</c:v>
                </c:pt>
                <c:pt idx="55">
                  <c:v>52882.4475358695</c:v>
                </c:pt>
                <c:pt idx="56">
                  <c:v>53255.2744317088</c:v>
                </c:pt>
                <c:pt idx="57">
                  <c:v>53988.6391073534</c:v>
                </c:pt>
                <c:pt idx="58">
                  <c:v>55203.221962334</c:v>
                </c:pt>
                <c:pt idx="59">
                  <c:v>56314.3213650612</c:v>
                </c:pt>
                <c:pt idx="60">
                  <c:v>57381.3029522873</c:v>
                </c:pt>
                <c:pt idx="61">
                  <c:v>58286.5468808835</c:v>
                </c:pt>
                <c:pt idx="62">
                  <c:v>58984.96864757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1846152"/>
        <c:axId val="-2138981352"/>
      </c:lineChart>
      <c:lineChart>
        <c:grouping val="standard"/>
        <c:varyColors val="0"/>
        <c:ser>
          <c:idx val="4"/>
          <c:order val="4"/>
          <c:tx>
            <c:strRef>
              <c:f>'VAR07'!$E$1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'VAR07'!$E$2:$E$64</c:f>
              <c:numCache>
                <c:formatCode>General</c:formatCode>
                <c:ptCount val="63"/>
                <c:pt idx="0">
                  <c:v>12.3726889735693</c:v>
                </c:pt>
                <c:pt idx="1">
                  <c:v>12.243448125455</c:v>
                </c:pt>
                <c:pt idx="2">
                  <c:v>12.1634112679384</c:v>
                </c:pt>
                <c:pt idx="3">
                  <c:v>12.1689175308378</c:v>
                </c:pt>
                <c:pt idx="4">
                  <c:v>12.2374622031786</c:v>
                </c:pt>
                <c:pt idx="5">
                  <c:v>12.3389596794703</c:v>
                </c:pt>
                <c:pt idx="6">
                  <c:v>12.4406321704211</c:v>
                </c:pt>
                <c:pt idx="7">
                  <c:v>12.7297666040527</c:v>
                </c:pt>
                <c:pt idx="8">
                  <c:v>13.0895114097654</c:v>
                </c:pt>
                <c:pt idx="9">
                  <c:v>13.3900600733012</c:v>
                </c:pt>
                <c:pt idx="10">
                  <c:v>13.7162732585663</c:v>
                </c:pt>
                <c:pt idx="11">
                  <c:v>14.2240425798031</c:v>
                </c:pt>
                <c:pt idx="12">
                  <c:v>14.6122262290547</c:v>
                </c:pt>
                <c:pt idx="13">
                  <c:v>15.3500964309195</c:v>
                </c:pt>
                <c:pt idx="14">
                  <c:v>15.7386825290363</c:v>
                </c:pt>
                <c:pt idx="15">
                  <c:v>16.1911120963936</c:v>
                </c:pt>
                <c:pt idx="16">
                  <c:v>16.7562094579904</c:v>
                </c:pt>
                <c:pt idx="17">
                  <c:v>17.181407909429</c:v>
                </c:pt>
                <c:pt idx="18">
                  <c:v>17.6219284150336</c:v>
                </c:pt>
                <c:pt idx="19">
                  <c:v>17.9385144835872</c:v>
                </c:pt>
                <c:pt idx="20">
                  <c:v>18.3763423972529</c:v>
                </c:pt>
                <c:pt idx="21">
                  <c:v>18.8377900685998</c:v>
                </c:pt>
                <c:pt idx="22">
                  <c:v>19.5509549000234</c:v>
                </c:pt>
                <c:pt idx="23">
                  <c:v>20.5413305997144</c:v>
                </c:pt>
                <c:pt idx="24">
                  <c:v>21.9713597933506</c:v>
                </c:pt>
                <c:pt idx="25">
                  <c:v>23.3466128327869</c:v>
                </c:pt>
                <c:pt idx="26">
                  <c:v>24.6459439208148</c:v>
                </c:pt>
                <c:pt idx="27">
                  <c:v>25.5127644101604</c:v>
                </c:pt>
                <c:pt idx="28">
                  <c:v>26.4199692066695</c:v>
                </c:pt>
                <c:pt idx="29">
                  <c:v>27.0004920393239</c:v>
                </c:pt>
                <c:pt idx="30">
                  <c:v>27.7725135851817</c:v>
                </c:pt>
                <c:pt idx="31">
                  <c:v>28.2362653682698</c:v>
                </c:pt>
                <c:pt idx="32">
                  <c:v>28.3884301857702</c:v>
                </c:pt>
                <c:pt idx="33">
                  <c:v>28.2521825908979</c:v>
                </c:pt>
                <c:pt idx="34">
                  <c:v>28.2680959599202</c:v>
                </c:pt>
                <c:pt idx="35">
                  <c:v>28.3359389337037</c:v>
                </c:pt>
                <c:pt idx="36">
                  <c:v>28.4254706983615</c:v>
                </c:pt>
                <c:pt idx="37">
                  <c:v>28.2626428655064</c:v>
                </c:pt>
                <c:pt idx="38">
                  <c:v>28.0768439266006</c:v>
                </c:pt>
                <c:pt idx="39">
                  <c:v>27.9299885248941</c:v>
                </c:pt>
                <c:pt idx="40">
                  <c:v>27.8763257365691</c:v>
                </c:pt>
                <c:pt idx="41">
                  <c:v>27.7032185407169</c:v>
                </c:pt>
                <c:pt idx="42">
                  <c:v>27.6725848763032</c:v>
                </c:pt>
                <c:pt idx="43">
                  <c:v>27.5230124319328</c:v>
                </c:pt>
                <c:pt idx="44">
                  <c:v>27.7767971619817</c:v>
                </c:pt>
                <c:pt idx="45">
                  <c:v>27.8340472701726</c:v>
                </c:pt>
                <c:pt idx="46">
                  <c:v>27.8790779009139</c:v>
                </c:pt>
                <c:pt idx="47">
                  <c:v>27.8969408282564</c:v>
                </c:pt>
                <c:pt idx="48">
                  <c:v>27.9418834734443</c:v>
                </c:pt>
                <c:pt idx="49">
                  <c:v>27.7412916178308</c:v>
                </c:pt>
                <c:pt idx="50">
                  <c:v>27.8572200897566</c:v>
                </c:pt>
                <c:pt idx="51">
                  <c:v>27.7076435859656</c:v>
                </c:pt>
                <c:pt idx="52">
                  <c:v>27.6271029521342</c:v>
                </c:pt>
                <c:pt idx="53">
                  <c:v>27.4737888679494</c:v>
                </c:pt>
                <c:pt idx="54">
                  <c:v>27.435591299428</c:v>
                </c:pt>
                <c:pt idx="55">
                  <c:v>27.2976084212744</c:v>
                </c:pt>
                <c:pt idx="56">
                  <c:v>27.2587281073455</c:v>
                </c:pt>
                <c:pt idx="57">
                  <c:v>27.4547742616867</c:v>
                </c:pt>
                <c:pt idx="58">
                  <c:v>28.0728046454174</c:v>
                </c:pt>
                <c:pt idx="59">
                  <c:v>28.5832115649787</c:v>
                </c:pt>
                <c:pt idx="60">
                  <c:v>29.1297694652103</c:v>
                </c:pt>
                <c:pt idx="61">
                  <c:v>29.4838942188311</c:v>
                </c:pt>
                <c:pt idx="62">
                  <c:v>29.8075963190401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747960"/>
        <c:axId val="-2141782008"/>
      </c:lineChart>
      <c:catAx>
        <c:axId val="-21318461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8981352"/>
        <c:crosses val="autoZero"/>
        <c:auto val="1"/>
        <c:lblAlgn val="ctr"/>
        <c:lblOffset val="100"/>
        <c:noMultiLvlLbl val="0"/>
      </c:catAx>
      <c:valAx>
        <c:axId val="-2138981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846152"/>
        <c:crosses val="autoZero"/>
        <c:crossBetween val="between"/>
      </c:valAx>
      <c:valAx>
        <c:axId val="-21417820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4747960"/>
        <c:crosses val="max"/>
        <c:crossBetween val="between"/>
      </c:valAx>
      <c:catAx>
        <c:axId val="-212474796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1782008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'VAR08'!$A$1</c:f>
              <c:strCache>
                <c:ptCount val="1"/>
                <c:pt idx="0">
                  <c:v>VAR08realMean_c0</c:v>
                </c:pt>
              </c:strCache>
            </c:strRef>
          </c:tx>
          <c:marker>
            <c:symbol val="none"/>
          </c:marker>
          <c:val>
            <c:numRef>
              <c:f>'VAR08'!$A$2:$A$64</c:f>
              <c:numCache>
                <c:formatCode>General</c:formatCode>
                <c:ptCount val="63"/>
                <c:pt idx="0">
                  <c:v>3728.49966532353</c:v>
                </c:pt>
                <c:pt idx="1">
                  <c:v>3683.31417538874</c:v>
                </c:pt>
                <c:pt idx="2">
                  <c:v>3616.52747326885</c:v>
                </c:pt>
                <c:pt idx="3">
                  <c:v>3624.58027009646</c:v>
                </c:pt>
                <c:pt idx="4">
                  <c:v>3658.14690468462</c:v>
                </c:pt>
                <c:pt idx="5">
                  <c:v>3653.15922397175</c:v>
                </c:pt>
                <c:pt idx="6">
                  <c:v>3688.48576707051</c:v>
                </c:pt>
                <c:pt idx="7">
                  <c:v>3568.46521304091</c:v>
                </c:pt>
                <c:pt idx="8">
                  <c:v>3513.49953379953</c:v>
                </c:pt>
                <c:pt idx="9">
                  <c:v>3443.41289315257</c:v>
                </c:pt>
                <c:pt idx="10">
                  <c:v>3337.53601304733</c:v>
                </c:pt>
                <c:pt idx="11">
                  <c:v>3291.63092029171</c:v>
                </c:pt>
                <c:pt idx="12">
                  <c:v>3363.88914681744</c:v>
                </c:pt>
                <c:pt idx="13">
                  <c:v>3377.78689755432</c:v>
                </c:pt>
                <c:pt idx="14">
                  <c:v>3444.05282511742</c:v>
                </c:pt>
                <c:pt idx="15">
                  <c:v>3429.46360981569</c:v>
                </c:pt>
                <c:pt idx="16">
                  <c:v>3413.22589973583</c:v>
                </c:pt>
                <c:pt idx="17">
                  <c:v>3249.34416361038</c:v>
                </c:pt>
                <c:pt idx="18">
                  <c:v>3182.57223655756</c:v>
                </c:pt>
                <c:pt idx="19">
                  <c:v>3121.14326673312</c:v>
                </c:pt>
                <c:pt idx="20">
                  <c:v>2974.56678734884</c:v>
                </c:pt>
                <c:pt idx="21">
                  <c:v>2945.19688313589</c:v>
                </c:pt>
                <c:pt idx="22">
                  <c:v>2819.31609600551</c:v>
                </c:pt>
                <c:pt idx="23">
                  <c:v>2785.13391332291</c:v>
                </c:pt>
                <c:pt idx="24">
                  <c:v>2793.51512561025</c:v>
                </c:pt>
                <c:pt idx="25">
                  <c:v>2738.42084177842</c:v>
                </c:pt>
                <c:pt idx="26">
                  <c:v>2783.61923259869</c:v>
                </c:pt>
                <c:pt idx="27">
                  <c:v>2648.96402064048</c:v>
                </c:pt>
                <c:pt idx="28">
                  <c:v>2615.37798311886</c:v>
                </c:pt>
                <c:pt idx="29">
                  <c:v>2520.44372327881</c:v>
                </c:pt>
                <c:pt idx="30">
                  <c:v>2437.39278057784</c:v>
                </c:pt>
                <c:pt idx="31">
                  <c:v>2390.83256979525</c:v>
                </c:pt>
                <c:pt idx="32">
                  <c:v>2248.93568524128</c:v>
                </c:pt>
                <c:pt idx="33">
                  <c:v>2249.36675902921</c:v>
                </c:pt>
                <c:pt idx="34">
                  <c:v>2259.76804821933</c:v>
                </c:pt>
                <c:pt idx="35">
                  <c:v>2304.29502749687</c:v>
                </c:pt>
                <c:pt idx="36">
                  <c:v>2354.41452196094</c:v>
                </c:pt>
                <c:pt idx="37">
                  <c:v>2243.6446251844</c:v>
                </c:pt>
                <c:pt idx="38">
                  <c:v>2201.36033896419</c:v>
                </c:pt>
                <c:pt idx="39">
                  <c:v>2097.65576649845</c:v>
                </c:pt>
                <c:pt idx="40">
                  <c:v>2049.38815773019</c:v>
                </c:pt>
                <c:pt idx="41">
                  <c:v>2000.21471016387</c:v>
                </c:pt>
                <c:pt idx="42">
                  <c:v>2048.25273665803</c:v>
                </c:pt>
                <c:pt idx="43">
                  <c:v>1999.59343433381</c:v>
                </c:pt>
                <c:pt idx="44">
                  <c:v>2004.28475349078</c:v>
                </c:pt>
                <c:pt idx="45">
                  <c:v>1906.4847834346</c:v>
                </c:pt>
                <c:pt idx="46">
                  <c:v>1864.42124888206</c:v>
                </c:pt>
                <c:pt idx="47">
                  <c:v>1783.10522990579</c:v>
                </c:pt>
                <c:pt idx="48">
                  <c:v>1743.68509488134</c:v>
                </c:pt>
                <c:pt idx="49">
                  <c:v>1701.35498934099</c:v>
                </c:pt>
                <c:pt idx="50">
                  <c:v>1754.33088026393</c:v>
                </c:pt>
                <c:pt idx="51">
                  <c:v>1756.10784460165</c:v>
                </c:pt>
                <c:pt idx="52">
                  <c:v>1760.97726656719</c:v>
                </c:pt>
                <c:pt idx="53">
                  <c:v>1713.76844886912</c:v>
                </c:pt>
                <c:pt idx="54">
                  <c:v>1682.12779758212</c:v>
                </c:pt>
                <c:pt idx="55">
                  <c:v>1541.11909431888</c:v>
                </c:pt>
                <c:pt idx="56">
                  <c:v>1513.78174027013</c:v>
                </c:pt>
                <c:pt idx="57">
                  <c:v>1497.12891854997</c:v>
                </c:pt>
                <c:pt idx="58">
                  <c:v>1556.77674336934</c:v>
                </c:pt>
                <c:pt idx="59">
                  <c:v>1688.08491775087</c:v>
                </c:pt>
                <c:pt idx="60">
                  <c:v>1709.36590482235</c:v>
                </c:pt>
                <c:pt idx="61">
                  <c:v>1615.75040174611</c:v>
                </c:pt>
                <c:pt idx="62">
                  <c:v>1654.65091757798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'VAR08'!$B$1</c:f>
              <c:strCache>
                <c:ptCount val="1"/>
                <c:pt idx="0">
                  <c:v>VAR08learntMean_c0</c:v>
                </c:pt>
              </c:strCache>
            </c:strRef>
          </c:tx>
          <c:marker>
            <c:symbol val="none"/>
          </c:marker>
          <c:val>
            <c:numRef>
              <c:f>'VAR08'!$B$2:$B$64</c:f>
              <c:numCache>
                <c:formatCode>General</c:formatCode>
                <c:ptCount val="63"/>
                <c:pt idx="0">
                  <c:v>3729.1952899427</c:v>
                </c:pt>
                <c:pt idx="1">
                  <c:v>3698.41524240391</c:v>
                </c:pt>
                <c:pt idx="2">
                  <c:v>3656.89279521919</c:v>
                </c:pt>
                <c:pt idx="3">
                  <c:v>3644.22227877387</c:v>
                </c:pt>
                <c:pt idx="4">
                  <c:v>3650.14575150755</c:v>
                </c:pt>
                <c:pt idx="5">
                  <c:v>3651.88800626557</c:v>
                </c:pt>
                <c:pt idx="6">
                  <c:v>3662.13877322809</c:v>
                </c:pt>
                <c:pt idx="7">
                  <c:v>3640.50204187963</c:v>
                </c:pt>
                <c:pt idx="8">
                  <c:v>3613.26035602897</c:v>
                </c:pt>
                <c:pt idx="9">
                  <c:v>3578.34706902083</c:v>
                </c:pt>
                <c:pt idx="10">
                  <c:v>3529.65528815108</c:v>
                </c:pt>
                <c:pt idx="11">
                  <c:v>3481.99126732141</c:v>
                </c:pt>
                <c:pt idx="12">
                  <c:v>3458.98716186624</c:v>
                </c:pt>
                <c:pt idx="13">
                  <c:v>3444.00021072844</c:v>
                </c:pt>
                <c:pt idx="14">
                  <c:v>3444.72817785712</c:v>
                </c:pt>
                <c:pt idx="15">
                  <c:v>3442.54825774467</c:v>
                </c:pt>
                <c:pt idx="16">
                  <c:v>3438.0007459968</c:v>
                </c:pt>
                <c:pt idx="17">
                  <c:v>3405.44770536253</c:v>
                </c:pt>
                <c:pt idx="18">
                  <c:v>3366.68702922063</c:v>
                </c:pt>
                <c:pt idx="19">
                  <c:v>3322.50140925073</c:v>
                </c:pt>
                <c:pt idx="20">
                  <c:v>3257.35563191807</c:v>
                </c:pt>
                <c:pt idx="21">
                  <c:v>3196.73845598991</c:v>
                </c:pt>
                <c:pt idx="22">
                  <c:v>3119.23782169473</c:v>
                </c:pt>
                <c:pt idx="23">
                  <c:v>3048.84692521089</c:v>
                </c:pt>
                <c:pt idx="24">
                  <c:v>2994.2430371489</c:v>
                </c:pt>
                <c:pt idx="25">
                  <c:v>2938.65324290397</c:v>
                </c:pt>
                <c:pt idx="26">
                  <c:v>2905.73129814505</c:v>
                </c:pt>
                <c:pt idx="27">
                  <c:v>2850.90434512763</c:v>
                </c:pt>
                <c:pt idx="28">
                  <c:v>2800.44077568083</c:v>
                </c:pt>
                <c:pt idx="29">
                  <c:v>2739.38146305416</c:v>
                </c:pt>
                <c:pt idx="30">
                  <c:v>2673.38750797882</c:v>
                </c:pt>
                <c:pt idx="31">
                  <c:v>2611.75349715998</c:v>
                </c:pt>
                <c:pt idx="32">
                  <c:v>2530.94343474236</c:v>
                </c:pt>
                <c:pt idx="33">
                  <c:v>2467.3995347711</c:v>
                </c:pt>
                <c:pt idx="34">
                  <c:v>2421.3676955436</c:v>
                </c:pt>
                <c:pt idx="35">
                  <c:v>2395.54418919672</c:v>
                </c:pt>
                <c:pt idx="36">
                  <c:v>2386.05298434023</c:v>
                </c:pt>
                <c:pt idx="37">
                  <c:v>2354.55069630067</c:v>
                </c:pt>
                <c:pt idx="38">
                  <c:v>2321.32153782469</c:v>
                </c:pt>
                <c:pt idx="39">
                  <c:v>2272.77894574279</c:v>
                </c:pt>
                <c:pt idx="40">
                  <c:v>2223.69001323058</c:v>
                </c:pt>
                <c:pt idx="41">
                  <c:v>2174.53825407986</c:v>
                </c:pt>
                <c:pt idx="42">
                  <c:v>2146.69729218868</c:v>
                </c:pt>
                <c:pt idx="43">
                  <c:v>2114.78894817387</c:v>
                </c:pt>
                <c:pt idx="44">
                  <c:v>2090.86320224999</c:v>
                </c:pt>
                <c:pt idx="45">
                  <c:v>2050.67216633663</c:v>
                </c:pt>
                <c:pt idx="46">
                  <c:v>2009.53744034539</c:v>
                </c:pt>
                <c:pt idx="47">
                  <c:v>1960.37464720949</c:v>
                </c:pt>
                <c:pt idx="48">
                  <c:v>1913.86879628906</c:v>
                </c:pt>
                <c:pt idx="49">
                  <c:v>1867.78155081276</c:v>
                </c:pt>
                <c:pt idx="50">
                  <c:v>1843.45599517565</c:v>
                </c:pt>
                <c:pt idx="51">
                  <c:v>1824.29623715844</c:v>
                </c:pt>
                <c:pt idx="52">
                  <c:v>1810.84603683937</c:v>
                </c:pt>
                <c:pt idx="53">
                  <c:v>1789.79754256849</c:v>
                </c:pt>
                <c:pt idx="54">
                  <c:v>1765.95668571873</c:v>
                </c:pt>
                <c:pt idx="55">
                  <c:v>1719.540699703</c:v>
                </c:pt>
                <c:pt idx="56">
                  <c:v>1676.1323431115</c:v>
                </c:pt>
                <c:pt idx="57">
                  <c:v>1639.0135680049</c:v>
                </c:pt>
                <c:pt idx="58">
                  <c:v>1622.36953112073</c:v>
                </c:pt>
                <c:pt idx="59">
                  <c:v>1636.92037602353</c:v>
                </c:pt>
                <c:pt idx="60">
                  <c:v>1655.62479532549</c:v>
                </c:pt>
                <c:pt idx="61">
                  <c:v>1650.47488242969</c:v>
                </c:pt>
                <c:pt idx="62">
                  <c:v>1653.54607468147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'VAR08'!$C$1</c:f>
              <c:strCache>
                <c:ptCount val="1"/>
                <c:pt idx="0">
                  <c:v>VAR08realMean_c1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val>
            <c:numRef>
              <c:f>'VAR08'!$C$2:$C$64</c:f>
              <c:numCache>
                <c:formatCode>General</c:formatCode>
                <c:ptCount val="63"/>
                <c:pt idx="0">
                  <c:v>6246.49196850393</c:v>
                </c:pt>
                <c:pt idx="1">
                  <c:v>6236.9181369863</c:v>
                </c:pt>
                <c:pt idx="2">
                  <c:v>6041.69829457364</c:v>
                </c:pt>
                <c:pt idx="3">
                  <c:v>6129.27101019462</c:v>
                </c:pt>
                <c:pt idx="4">
                  <c:v>6733.5404995971</c:v>
                </c:pt>
                <c:pt idx="5">
                  <c:v>6623.78974231088</c:v>
                </c:pt>
                <c:pt idx="6">
                  <c:v>6664.76751484308</c:v>
                </c:pt>
                <c:pt idx="7">
                  <c:v>6669.97861550037</c:v>
                </c:pt>
                <c:pt idx="8">
                  <c:v>7069.3517572892</c:v>
                </c:pt>
                <c:pt idx="9">
                  <c:v>6982.28604717655</c:v>
                </c:pt>
                <c:pt idx="10">
                  <c:v>6567.95953348382</c:v>
                </c:pt>
                <c:pt idx="11">
                  <c:v>6594.8221604448</c:v>
                </c:pt>
                <c:pt idx="12">
                  <c:v>6553.60339920948</c:v>
                </c:pt>
                <c:pt idx="13">
                  <c:v>6295.83873827791</c:v>
                </c:pt>
                <c:pt idx="14">
                  <c:v>6507.15679704797</c:v>
                </c:pt>
                <c:pt idx="15">
                  <c:v>6133.73665250637</c:v>
                </c:pt>
                <c:pt idx="16">
                  <c:v>6320.41526660429</c:v>
                </c:pt>
                <c:pt idx="17">
                  <c:v>5972.58490214352</c:v>
                </c:pt>
                <c:pt idx="18">
                  <c:v>6389.73296859169</c:v>
                </c:pt>
                <c:pt idx="19">
                  <c:v>6283.92330114135</c:v>
                </c:pt>
                <c:pt idx="20">
                  <c:v>6324.80095238095</c:v>
                </c:pt>
                <c:pt idx="21">
                  <c:v>5831.47428232503</c:v>
                </c:pt>
                <c:pt idx="22">
                  <c:v>5866.57328484848</c:v>
                </c:pt>
                <c:pt idx="23">
                  <c:v>5650.93022280471</c:v>
                </c:pt>
                <c:pt idx="24">
                  <c:v>6492.3253053053</c:v>
                </c:pt>
                <c:pt idx="25">
                  <c:v>5776.89516869095</c:v>
                </c:pt>
                <c:pt idx="26">
                  <c:v>6046.51908701854</c:v>
                </c:pt>
                <c:pt idx="27">
                  <c:v>6589.46190728477</c:v>
                </c:pt>
                <c:pt idx="28">
                  <c:v>5783.22448519041</c:v>
                </c:pt>
                <c:pt idx="29">
                  <c:v>6220.48654726368</c:v>
                </c:pt>
                <c:pt idx="30">
                  <c:v>5442.77596072931</c:v>
                </c:pt>
                <c:pt idx="31">
                  <c:v>6171.83110814419</c:v>
                </c:pt>
                <c:pt idx="32">
                  <c:v>5841.32581423401</c:v>
                </c:pt>
                <c:pt idx="33">
                  <c:v>5549.43027579162</c:v>
                </c:pt>
                <c:pt idx="34">
                  <c:v>6589.60158123371</c:v>
                </c:pt>
                <c:pt idx="35">
                  <c:v>5639.60887307236</c:v>
                </c:pt>
                <c:pt idx="36">
                  <c:v>5198.23793357933</c:v>
                </c:pt>
                <c:pt idx="37">
                  <c:v>5185.6504531722</c:v>
                </c:pt>
                <c:pt idx="38">
                  <c:v>5230.58778128285</c:v>
                </c:pt>
                <c:pt idx="39">
                  <c:v>4943.60124330117</c:v>
                </c:pt>
                <c:pt idx="40">
                  <c:v>4571.27117711771</c:v>
                </c:pt>
                <c:pt idx="41">
                  <c:v>4872.23322233104</c:v>
                </c:pt>
                <c:pt idx="42">
                  <c:v>4802.21762237762</c:v>
                </c:pt>
                <c:pt idx="43">
                  <c:v>5227.73434741784</c:v>
                </c:pt>
                <c:pt idx="44">
                  <c:v>5142.94794895168</c:v>
                </c:pt>
                <c:pt idx="45">
                  <c:v>5025.49172413792</c:v>
                </c:pt>
                <c:pt idx="46">
                  <c:v>4874.65919790758</c:v>
                </c:pt>
                <c:pt idx="47">
                  <c:v>5110.11848784878</c:v>
                </c:pt>
                <c:pt idx="48">
                  <c:v>5386.61347708895</c:v>
                </c:pt>
                <c:pt idx="49">
                  <c:v>5316.96014696058</c:v>
                </c:pt>
                <c:pt idx="50">
                  <c:v>5109.14291845493</c:v>
                </c:pt>
                <c:pt idx="51">
                  <c:v>4920.80173228346</c:v>
                </c:pt>
                <c:pt idx="52">
                  <c:v>5106.47697127937</c:v>
                </c:pt>
                <c:pt idx="53">
                  <c:v>4923.91718174539</c:v>
                </c:pt>
                <c:pt idx="54">
                  <c:v>4538.33565217391</c:v>
                </c:pt>
                <c:pt idx="55">
                  <c:v>5490.47457402812</c:v>
                </c:pt>
                <c:pt idx="56">
                  <c:v>5101.08315441783</c:v>
                </c:pt>
                <c:pt idx="57">
                  <c:v>5496.45610008627</c:v>
                </c:pt>
                <c:pt idx="58">
                  <c:v>5314.83591992373</c:v>
                </c:pt>
                <c:pt idx="59">
                  <c:v>5656.09782648401</c:v>
                </c:pt>
                <c:pt idx="60">
                  <c:v>8569.90260954236</c:v>
                </c:pt>
                <c:pt idx="61">
                  <c:v>7979.11999999999</c:v>
                </c:pt>
                <c:pt idx="62">
                  <c:v>8256.22859737639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'VAR08'!$D$1</c:f>
              <c:strCache>
                <c:ptCount val="1"/>
                <c:pt idx="0">
                  <c:v>VAR08learntMean_c1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val>
            <c:numRef>
              <c:f>'VAR08'!$D$2:$D$64</c:f>
              <c:numCache>
                <c:formatCode>General</c:formatCode>
                <c:ptCount val="63"/>
                <c:pt idx="0">
                  <c:v>6252.74948815035</c:v>
                </c:pt>
                <c:pt idx="1">
                  <c:v>6246.93052055434</c:v>
                </c:pt>
                <c:pt idx="2">
                  <c:v>6143.42208645699</c:v>
                </c:pt>
                <c:pt idx="3">
                  <c:v>6140.92390206098</c:v>
                </c:pt>
                <c:pt idx="4">
                  <c:v>6361.07813205634</c:v>
                </c:pt>
                <c:pt idx="5">
                  <c:v>6442.82943012244</c:v>
                </c:pt>
                <c:pt idx="6">
                  <c:v>6502.22944535365</c:v>
                </c:pt>
                <c:pt idx="7">
                  <c:v>6545.52535638447</c:v>
                </c:pt>
                <c:pt idx="8">
                  <c:v>6658.5462572587</c:v>
                </c:pt>
                <c:pt idx="9">
                  <c:v>6728.21294326222</c:v>
                </c:pt>
                <c:pt idx="10">
                  <c:v>6700.94116877608</c:v>
                </c:pt>
                <c:pt idx="11">
                  <c:v>6685.75403778921</c:v>
                </c:pt>
                <c:pt idx="12">
                  <c:v>6666.40762431562</c:v>
                </c:pt>
                <c:pt idx="13">
                  <c:v>6615.5193344861</c:v>
                </c:pt>
                <c:pt idx="14">
                  <c:v>6600.06017945809</c:v>
                </c:pt>
                <c:pt idx="15">
                  <c:v>6543.24606774246</c:v>
                </c:pt>
                <c:pt idx="16">
                  <c:v>6520.01999642446</c:v>
                </c:pt>
                <c:pt idx="17">
                  <c:v>6462.22448432362</c:v>
                </c:pt>
                <c:pt idx="18">
                  <c:v>6453.81998069535</c:v>
                </c:pt>
                <c:pt idx="19">
                  <c:v>6433.43815484321</c:v>
                </c:pt>
                <c:pt idx="20">
                  <c:v>6419.9597996007</c:v>
                </c:pt>
                <c:pt idx="21">
                  <c:v>6366.19873609097</c:v>
                </c:pt>
                <c:pt idx="22">
                  <c:v>6316.38792713322</c:v>
                </c:pt>
                <c:pt idx="23">
                  <c:v>6254.34865126456</c:v>
                </c:pt>
                <c:pt idx="24">
                  <c:v>6272.84044139434</c:v>
                </c:pt>
                <c:pt idx="25">
                  <c:v>6226.96352791638</c:v>
                </c:pt>
                <c:pt idx="26">
                  <c:v>6209.48446152308</c:v>
                </c:pt>
                <c:pt idx="27">
                  <c:v>6232.35585464405</c:v>
                </c:pt>
                <c:pt idx="28">
                  <c:v>6192.8757949922</c:v>
                </c:pt>
                <c:pt idx="29">
                  <c:v>6187.70849879124</c:v>
                </c:pt>
                <c:pt idx="30">
                  <c:v>6123.79715811503</c:v>
                </c:pt>
                <c:pt idx="31">
                  <c:v>6118.1369942746</c:v>
                </c:pt>
                <c:pt idx="32">
                  <c:v>6082.79629414085</c:v>
                </c:pt>
                <c:pt idx="33">
                  <c:v>6021.9051262845</c:v>
                </c:pt>
                <c:pt idx="34">
                  <c:v>6075.13228101022</c:v>
                </c:pt>
                <c:pt idx="35">
                  <c:v>6038.17345739616</c:v>
                </c:pt>
                <c:pt idx="36">
                  <c:v>5977.08165248759</c:v>
                </c:pt>
                <c:pt idx="37">
                  <c:v>5904.81637588829</c:v>
                </c:pt>
                <c:pt idx="38">
                  <c:v>5844.6462768325</c:v>
                </c:pt>
                <c:pt idx="39">
                  <c:v>5764.0898403013</c:v>
                </c:pt>
                <c:pt idx="40">
                  <c:v>5662.38702648137</c:v>
                </c:pt>
                <c:pt idx="41">
                  <c:v>5583.29306004227</c:v>
                </c:pt>
                <c:pt idx="42">
                  <c:v>5513.00892217103</c:v>
                </c:pt>
                <c:pt idx="43">
                  <c:v>5479.59128194535</c:v>
                </c:pt>
                <c:pt idx="44">
                  <c:v>5444.32773758244</c:v>
                </c:pt>
                <c:pt idx="45">
                  <c:v>5396.32081953594</c:v>
                </c:pt>
                <c:pt idx="46">
                  <c:v>5339.41717814542</c:v>
                </c:pt>
                <c:pt idx="47">
                  <c:v>5303.8644701584</c:v>
                </c:pt>
                <c:pt idx="48">
                  <c:v>5293.18074949936</c:v>
                </c:pt>
                <c:pt idx="49">
                  <c:v>5279.13247936816</c:v>
                </c:pt>
                <c:pt idx="50">
                  <c:v>5257.76958290239</c:v>
                </c:pt>
                <c:pt idx="51">
                  <c:v>5227.02066595155</c:v>
                </c:pt>
                <c:pt idx="52">
                  <c:v>5213.81345938492</c:v>
                </c:pt>
                <c:pt idx="53">
                  <c:v>5184.90588625804</c:v>
                </c:pt>
                <c:pt idx="54">
                  <c:v>5132.54899294065</c:v>
                </c:pt>
                <c:pt idx="55">
                  <c:v>5136.65037725262</c:v>
                </c:pt>
                <c:pt idx="56">
                  <c:v>5116.64337438009</c:v>
                </c:pt>
                <c:pt idx="57">
                  <c:v>5122.97897802431</c:v>
                </c:pt>
                <c:pt idx="58">
                  <c:v>5125.68940273764</c:v>
                </c:pt>
                <c:pt idx="59">
                  <c:v>5157.6018900525</c:v>
                </c:pt>
                <c:pt idx="60">
                  <c:v>5284.18241347674</c:v>
                </c:pt>
                <c:pt idx="61">
                  <c:v>5369.10264133651</c:v>
                </c:pt>
                <c:pt idx="62">
                  <c:v>5437.62253200512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522616"/>
        <c:axId val="-2104525064"/>
      </c:lineChart>
      <c:lineChart>
        <c:grouping val="standard"/>
        <c:varyColors val="0"/>
        <c:ser>
          <c:idx val="4"/>
          <c:order val="4"/>
          <c:tx>
            <c:strRef>
              <c:f>'VAR08'!$E$1</c:f>
              <c:strCache>
                <c:ptCount val="1"/>
                <c:pt idx="0">
                  <c:v>meanH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val>
            <c:numRef>
              <c:f>'VAR08'!$E$2:$E$64</c:f>
              <c:numCache>
                <c:formatCode>General</c:formatCode>
                <c:ptCount val="63"/>
                <c:pt idx="0">
                  <c:v>12.3727342367393</c:v>
                </c:pt>
                <c:pt idx="1">
                  <c:v>12.2606455576299</c:v>
                </c:pt>
                <c:pt idx="2">
                  <c:v>12.2198419659493</c:v>
                </c:pt>
                <c:pt idx="3">
                  <c:v>12.1723228435375</c:v>
                </c:pt>
                <c:pt idx="4">
                  <c:v>12.0813346827614</c:v>
                </c:pt>
                <c:pt idx="5">
                  <c:v>12.0218454138144</c:v>
                </c:pt>
                <c:pt idx="6">
                  <c:v>11.9415374728709</c:v>
                </c:pt>
                <c:pt idx="7">
                  <c:v>11.9960204421273</c:v>
                </c:pt>
                <c:pt idx="8">
                  <c:v>12.1191802361103</c:v>
                </c:pt>
                <c:pt idx="9">
                  <c:v>12.3270018336938</c:v>
                </c:pt>
                <c:pt idx="10">
                  <c:v>12.6722391008093</c:v>
                </c:pt>
                <c:pt idx="11">
                  <c:v>13.0681647922396</c:v>
                </c:pt>
                <c:pt idx="12">
                  <c:v>13.2675069453733</c:v>
                </c:pt>
                <c:pt idx="13">
                  <c:v>13.4038122238806</c:v>
                </c:pt>
                <c:pt idx="14">
                  <c:v>13.377741409372</c:v>
                </c:pt>
                <c:pt idx="15">
                  <c:v>13.3921299715846</c:v>
                </c:pt>
                <c:pt idx="16">
                  <c:v>13.4391482758109</c:v>
                </c:pt>
                <c:pt idx="17">
                  <c:v>13.8701460024924</c:v>
                </c:pt>
                <c:pt idx="18">
                  <c:v>14.3953014729039</c:v>
                </c:pt>
                <c:pt idx="19">
                  <c:v>15.0130960089827</c:v>
                </c:pt>
                <c:pt idx="20">
                  <c:v>15.9399328677834</c:v>
                </c:pt>
                <c:pt idx="21">
                  <c:v>16.8124673946458</c:v>
                </c:pt>
                <c:pt idx="22">
                  <c:v>17.9199347700452</c:v>
                </c:pt>
                <c:pt idx="23">
                  <c:v>18.9181816984489</c:v>
                </c:pt>
                <c:pt idx="24">
                  <c:v>19.6669239762854</c:v>
                </c:pt>
                <c:pt idx="25">
                  <c:v>20.4419576684724</c:v>
                </c:pt>
                <c:pt idx="26">
                  <c:v>20.8966828494961</c:v>
                </c:pt>
                <c:pt idx="27">
                  <c:v>21.644273922623</c:v>
                </c:pt>
                <c:pt idx="28">
                  <c:v>22.3422329289853</c:v>
                </c:pt>
                <c:pt idx="29">
                  <c:v>23.1732059492631</c:v>
                </c:pt>
                <c:pt idx="30">
                  <c:v>24.0771566408905</c:v>
                </c:pt>
                <c:pt idx="31">
                  <c:v>24.9037385707467</c:v>
                </c:pt>
                <c:pt idx="32">
                  <c:v>25.9837102999633</c:v>
                </c:pt>
                <c:pt idx="33">
                  <c:v>26.8321319069113</c:v>
                </c:pt>
                <c:pt idx="34">
                  <c:v>27.4275210210666</c:v>
                </c:pt>
                <c:pt idx="35">
                  <c:v>27.7753432767013</c:v>
                </c:pt>
                <c:pt idx="36">
                  <c:v>27.9141578135594</c:v>
                </c:pt>
                <c:pt idx="37">
                  <c:v>28.355460098743</c:v>
                </c:pt>
                <c:pt idx="38">
                  <c:v>28.8211992040822</c:v>
                </c:pt>
                <c:pt idx="39">
                  <c:v>29.503798499091</c:v>
                </c:pt>
                <c:pt idx="40">
                  <c:v>30.2017531854665</c:v>
                </c:pt>
                <c:pt idx="41">
                  <c:v>30.8963019194428</c:v>
                </c:pt>
                <c:pt idx="42">
                  <c:v>31.2992459252422</c:v>
                </c:pt>
                <c:pt idx="43">
                  <c:v>31.7510344655646</c:v>
                </c:pt>
                <c:pt idx="44">
                  <c:v>32.0953396260856</c:v>
                </c:pt>
                <c:pt idx="45">
                  <c:v>32.6741838008869</c:v>
                </c:pt>
                <c:pt idx="46">
                  <c:v>33.2712035978429</c:v>
                </c:pt>
                <c:pt idx="47">
                  <c:v>33.9762960516845</c:v>
                </c:pt>
                <c:pt idx="48">
                  <c:v>34.6376872582364</c:v>
                </c:pt>
                <c:pt idx="49">
                  <c:v>35.2957682469698</c:v>
                </c:pt>
                <c:pt idx="50">
                  <c:v>35.6491209700487</c:v>
                </c:pt>
                <c:pt idx="51">
                  <c:v>35.9341763959961</c:v>
                </c:pt>
                <c:pt idx="52">
                  <c:v>36.1336295656333</c:v>
                </c:pt>
                <c:pt idx="53">
                  <c:v>36.4510754844354</c:v>
                </c:pt>
                <c:pt idx="54">
                  <c:v>36.8194787041289</c:v>
                </c:pt>
                <c:pt idx="55">
                  <c:v>37.5060910854099</c:v>
                </c:pt>
                <c:pt idx="56">
                  <c:v>38.1568945314901</c:v>
                </c:pt>
                <c:pt idx="57">
                  <c:v>38.7081063117491</c:v>
                </c:pt>
                <c:pt idx="58">
                  <c:v>38.9568583390156</c:v>
                </c:pt>
                <c:pt idx="59">
                  <c:v>38.7270375920165</c:v>
                </c:pt>
                <c:pt idx="60">
                  <c:v>38.4051426161241</c:v>
                </c:pt>
                <c:pt idx="61">
                  <c:v>38.4641390243947</c:v>
                </c:pt>
                <c:pt idx="62">
                  <c:v>38.3997009776881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78840"/>
        <c:axId val="-2104897432"/>
      </c:lineChart>
      <c:catAx>
        <c:axId val="-21385226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4525064"/>
        <c:crosses val="autoZero"/>
        <c:auto val="1"/>
        <c:lblAlgn val="ctr"/>
        <c:lblOffset val="100"/>
        <c:noMultiLvlLbl val="0"/>
      </c:catAx>
      <c:valAx>
        <c:axId val="-2104525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522616"/>
        <c:crosses val="autoZero"/>
        <c:crossBetween val="between"/>
      </c:valAx>
      <c:valAx>
        <c:axId val="-21048974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4978840"/>
        <c:crosses val="max"/>
        <c:crossBetween val="between"/>
      </c:valAx>
      <c:catAx>
        <c:axId val="-212497884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489743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spPr>
        <a:ln>
          <a:solidFill>
            <a:schemeClr val="accent5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'3globalHidden'!$B$1</c:f>
              <c:strCache>
                <c:ptCount val="1"/>
                <c:pt idx="0">
                  <c:v>GlobalHidden_0</c:v>
                </c:pt>
              </c:strCache>
            </c:strRef>
          </c:tx>
          <c:marker>
            <c:symbol val="none"/>
          </c:marker>
          <c:val>
            <c:numRef>
              <c:f>'3globalHidden'!$B$2:$B$71</c:f>
              <c:numCache>
                <c:formatCode>General</c:formatCode>
                <c:ptCount val="70"/>
                <c:pt idx="0">
                  <c:v>10.9318607096728</c:v>
                </c:pt>
                <c:pt idx="1">
                  <c:v>10.2407101179145</c:v>
                </c:pt>
                <c:pt idx="2">
                  <c:v>9.76972530544343</c:v>
                </c:pt>
                <c:pt idx="3">
                  <c:v>10.2376950719907</c:v>
                </c:pt>
                <c:pt idx="4">
                  <c:v>11.0015149111802</c:v>
                </c:pt>
                <c:pt idx="5">
                  <c:v>10.7786080969036</c:v>
                </c:pt>
                <c:pt idx="6">
                  <c:v>10.7771347367524</c:v>
                </c:pt>
                <c:pt idx="7">
                  <c:v>10.4585899709506</c:v>
                </c:pt>
                <c:pt idx="8">
                  <c:v>10.5125417157341</c:v>
                </c:pt>
                <c:pt idx="9">
                  <c:v>10.6079168304866</c:v>
                </c:pt>
                <c:pt idx="10">
                  <c:v>10.6543726561842</c:v>
                </c:pt>
                <c:pt idx="11">
                  <c:v>11.2266664430999</c:v>
                </c:pt>
                <c:pt idx="12">
                  <c:v>11.0757372037491</c:v>
                </c:pt>
                <c:pt idx="13">
                  <c:v>12.267323908116</c:v>
                </c:pt>
                <c:pt idx="14">
                  <c:v>13.4368620496974</c:v>
                </c:pt>
                <c:pt idx="15">
                  <c:v>13.6504064978218</c:v>
                </c:pt>
                <c:pt idx="16">
                  <c:v>15.0996244672197</c:v>
                </c:pt>
                <c:pt idx="17">
                  <c:v>15.5417178741973</c:v>
                </c:pt>
                <c:pt idx="18">
                  <c:v>15.8045188224037</c:v>
                </c:pt>
                <c:pt idx="19">
                  <c:v>15.3060941053277</c:v>
                </c:pt>
                <c:pt idx="20">
                  <c:v>14.8378366487585</c:v>
                </c:pt>
                <c:pt idx="21">
                  <c:v>14.775405249546</c:v>
                </c:pt>
                <c:pt idx="22">
                  <c:v>14.1693804229154</c:v>
                </c:pt>
                <c:pt idx="23">
                  <c:v>15.1872675226094</c:v>
                </c:pt>
                <c:pt idx="24">
                  <c:v>16.4542628277254</c:v>
                </c:pt>
                <c:pt idx="25">
                  <c:v>17.6315675057995</c:v>
                </c:pt>
                <c:pt idx="26">
                  <c:v>18.7890006639609</c:v>
                </c:pt>
                <c:pt idx="27">
                  <c:v>19.6829145575156</c:v>
                </c:pt>
                <c:pt idx="28">
                  <c:v>19.8825672471866</c:v>
                </c:pt>
                <c:pt idx="29">
                  <c:v>19.5583767244774</c:v>
                </c:pt>
                <c:pt idx="30">
                  <c:v>19.312806577569</c:v>
                </c:pt>
                <c:pt idx="31">
                  <c:v>19.2902708728025</c:v>
                </c:pt>
                <c:pt idx="32">
                  <c:v>19.1636425879302</c:v>
                </c:pt>
                <c:pt idx="33">
                  <c:v>20.171553463477</c:v>
                </c:pt>
                <c:pt idx="34">
                  <c:v>21.2253949724659</c:v>
                </c:pt>
                <c:pt idx="35">
                  <c:v>21.9490178357663</c:v>
                </c:pt>
                <c:pt idx="36">
                  <c:v>22.5560939926712</c:v>
                </c:pt>
                <c:pt idx="37">
                  <c:v>22.0867032892987</c:v>
                </c:pt>
                <c:pt idx="38">
                  <c:v>22.3317137347982</c:v>
                </c:pt>
                <c:pt idx="39">
                  <c:v>21.9275282775993</c:v>
                </c:pt>
                <c:pt idx="40">
                  <c:v>21.9496059712822</c:v>
                </c:pt>
                <c:pt idx="41">
                  <c:v>21.5459078776176</c:v>
                </c:pt>
                <c:pt idx="42">
                  <c:v>21.8854478234693</c:v>
                </c:pt>
                <c:pt idx="43">
                  <c:v>22.6854575534672</c:v>
                </c:pt>
                <c:pt idx="44">
                  <c:v>23.6132596469282</c:v>
                </c:pt>
                <c:pt idx="45">
                  <c:v>23.9769015394675</c:v>
                </c:pt>
                <c:pt idx="46">
                  <c:v>24.667117984494</c:v>
                </c:pt>
                <c:pt idx="47">
                  <c:v>24.7535269443329</c:v>
                </c:pt>
                <c:pt idx="48">
                  <c:v>24.430637308612</c:v>
                </c:pt>
                <c:pt idx="49">
                  <c:v>24.1693326151735</c:v>
                </c:pt>
                <c:pt idx="50">
                  <c:v>24.6006095111279</c:v>
                </c:pt>
                <c:pt idx="51">
                  <c:v>25.1262686796556</c:v>
                </c:pt>
                <c:pt idx="52">
                  <c:v>25.4869074525655</c:v>
                </c:pt>
                <c:pt idx="53">
                  <c:v>25.2401745267881</c:v>
                </c:pt>
                <c:pt idx="54">
                  <c:v>25.5537641678691</c:v>
                </c:pt>
                <c:pt idx="55">
                  <c:v>25.2238424571815</c:v>
                </c:pt>
                <c:pt idx="56">
                  <c:v>25.4853974511256</c:v>
                </c:pt>
                <c:pt idx="57">
                  <c:v>25.3644124078882</c:v>
                </c:pt>
                <c:pt idx="58">
                  <c:v>26.4753615051221</c:v>
                </c:pt>
                <c:pt idx="59">
                  <c:v>26.421405094844</c:v>
                </c:pt>
                <c:pt idx="60">
                  <c:v>26.8894392768084</c:v>
                </c:pt>
                <c:pt idx="61">
                  <c:v>27.0275880269744</c:v>
                </c:pt>
                <c:pt idx="62">
                  <c:v>27.4130287818517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'3globalHidden'!$C$1</c:f>
              <c:strCache>
                <c:ptCount val="1"/>
                <c:pt idx="0">
                  <c:v>GlobalHidden_1</c:v>
                </c:pt>
              </c:strCache>
            </c:strRef>
          </c:tx>
          <c:marker>
            <c:symbol val="none"/>
          </c:marker>
          <c:val>
            <c:numRef>
              <c:f>'3globalHidden'!$C$2:$C$71</c:f>
              <c:numCache>
                <c:formatCode>General</c:formatCode>
                <c:ptCount val="70"/>
                <c:pt idx="0">
                  <c:v>10.6825365415408</c:v>
                </c:pt>
                <c:pt idx="1">
                  <c:v>9.90784466386169</c:v>
                </c:pt>
                <c:pt idx="2">
                  <c:v>9.53241751113503</c:v>
                </c:pt>
                <c:pt idx="3">
                  <c:v>9.87221371599761</c:v>
                </c:pt>
                <c:pt idx="4">
                  <c:v>10.4976440994599</c:v>
                </c:pt>
                <c:pt idx="5">
                  <c:v>10.2189910850914</c:v>
                </c:pt>
                <c:pt idx="6">
                  <c:v>10.1083626724607</c:v>
                </c:pt>
                <c:pt idx="7">
                  <c:v>9.545850007371589</c:v>
                </c:pt>
                <c:pt idx="8">
                  <c:v>9.348391756826381</c:v>
                </c:pt>
                <c:pt idx="9">
                  <c:v>9.15438029113475</c:v>
                </c:pt>
                <c:pt idx="10">
                  <c:v>9.17637006893224</c:v>
                </c:pt>
                <c:pt idx="11">
                  <c:v>9.544120548090561</c:v>
                </c:pt>
                <c:pt idx="12">
                  <c:v>9.32264031156384</c:v>
                </c:pt>
                <c:pt idx="13">
                  <c:v>10.7274331116371</c:v>
                </c:pt>
                <c:pt idx="14">
                  <c:v>12.1494511866047</c:v>
                </c:pt>
                <c:pt idx="15">
                  <c:v>12.3779151361011</c:v>
                </c:pt>
                <c:pt idx="16">
                  <c:v>13.8066340916621</c:v>
                </c:pt>
                <c:pt idx="17">
                  <c:v>13.9495402205102</c:v>
                </c:pt>
                <c:pt idx="18">
                  <c:v>13.8653288210528</c:v>
                </c:pt>
                <c:pt idx="19">
                  <c:v>12.9998844456382</c:v>
                </c:pt>
                <c:pt idx="20">
                  <c:v>12.1011825490275</c:v>
                </c:pt>
                <c:pt idx="21">
                  <c:v>11.7565317717725</c:v>
                </c:pt>
                <c:pt idx="22">
                  <c:v>10.7436135347408</c:v>
                </c:pt>
                <c:pt idx="23">
                  <c:v>11.7932279328618</c:v>
                </c:pt>
                <c:pt idx="24">
                  <c:v>13.2463720323277</c:v>
                </c:pt>
                <c:pt idx="25">
                  <c:v>14.5660230689191</c:v>
                </c:pt>
                <c:pt idx="26">
                  <c:v>15.8678157516253</c:v>
                </c:pt>
                <c:pt idx="27">
                  <c:v>16.7101730571818</c:v>
                </c:pt>
                <c:pt idx="28">
                  <c:v>16.6563818651644</c:v>
                </c:pt>
                <c:pt idx="29">
                  <c:v>15.7382515216606</c:v>
                </c:pt>
                <c:pt idx="30">
                  <c:v>14.9643626221756</c:v>
                </c:pt>
                <c:pt idx="31">
                  <c:v>14.5952186416564</c:v>
                </c:pt>
                <c:pt idx="32">
                  <c:v>14.1585831020145</c:v>
                </c:pt>
                <c:pt idx="33">
                  <c:v>15.4597036009905</c:v>
                </c:pt>
                <c:pt idx="34">
                  <c:v>16.9840880014259</c:v>
                </c:pt>
                <c:pt idx="35">
                  <c:v>18.0416010150304</c:v>
                </c:pt>
                <c:pt idx="36">
                  <c:v>18.9437621416945</c:v>
                </c:pt>
                <c:pt idx="37">
                  <c:v>18.0822767585203</c:v>
                </c:pt>
                <c:pt idx="38">
                  <c:v>18.2035307581138</c:v>
                </c:pt>
                <c:pt idx="39">
                  <c:v>17.2737916890879</c:v>
                </c:pt>
                <c:pt idx="40">
                  <c:v>16.9194344692004</c:v>
                </c:pt>
                <c:pt idx="41">
                  <c:v>16.1516408257372</c:v>
                </c:pt>
                <c:pt idx="42">
                  <c:v>16.6220968529727</c:v>
                </c:pt>
                <c:pt idx="43">
                  <c:v>17.6249616363504</c:v>
                </c:pt>
                <c:pt idx="44">
                  <c:v>18.8244870353189</c:v>
                </c:pt>
                <c:pt idx="45">
                  <c:v>19.0028056777846</c:v>
                </c:pt>
                <c:pt idx="46">
                  <c:v>19.4332386073141</c:v>
                </c:pt>
                <c:pt idx="47">
                  <c:v>19.0748682426934</c:v>
                </c:pt>
                <c:pt idx="48">
                  <c:v>18.2574493238751</c:v>
                </c:pt>
                <c:pt idx="49">
                  <c:v>17.8104637434109</c:v>
                </c:pt>
                <c:pt idx="50">
                  <c:v>18.3161904309458</c:v>
                </c:pt>
                <c:pt idx="51">
                  <c:v>19.223952633998</c:v>
                </c:pt>
                <c:pt idx="52">
                  <c:v>19.7347942618833</c:v>
                </c:pt>
                <c:pt idx="53">
                  <c:v>19.1621451886384</c:v>
                </c:pt>
                <c:pt idx="54">
                  <c:v>19.1127541676835</c:v>
                </c:pt>
                <c:pt idx="55">
                  <c:v>18.2084848587438</c:v>
                </c:pt>
                <c:pt idx="56">
                  <c:v>17.7944877637889</c:v>
                </c:pt>
                <c:pt idx="57">
                  <c:v>17.4535868679752</c:v>
                </c:pt>
                <c:pt idx="58">
                  <c:v>18.9871310423916</c:v>
                </c:pt>
                <c:pt idx="59">
                  <c:v>19.2406702613465</c:v>
                </c:pt>
                <c:pt idx="60">
                  <c:v>20.0946459254819</c:v>
                </c:pt>
                <c:pt idx="61">
                  <c:v>20.1030927087846</c:v>
                </c:pt>
                <c:pt idx="62">
                  <c:v>20.2845890553716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'3globalHidden'!$D$1</c:f>
              <c:strCache>
                <c:ptCount val="1"/>
                <c:pt idx="0">
                  <c:v>GlobalHidden_2</c:v>
                </c:pt>
              </c:strCache>
            </c:strRef>
          </c:tx>
          <c:marker>
            <c:symbol val="none"/>
          </c:marker>
          <c:val>
            <c:numRef>
              <c:f>'3globalHidden'!$D$2:$D$71</c:f>
              <c:numCache>
                <c:formatCode>General</c:formatCode>
                <c:ptCount val="70"/>
                <c:pt idx="0">
                  <c:v>10.0496524171021</c:v>
                </c:pt>
                <c:pt idx="1">
                  <c:v>9.23530557424703</c:v>
                </c:pt>
                <c:pt idx="2">
                  <c:v>8.78868983389473</c:v>
                </c:pt>
                <c:pt idx="3">
                  <c:v>8.628375525967289</c:v>
                </c:pt>
                <c:pt idx="4">
                  <c:v>9.0259956490046</c:v>
                </c:pt>
                <c:pt idx="5">
                  <c:v>9.24608959309655</c:v>
                </c:pt>
                <c:pt idx="6">
                  <c:v>9.7135722906784</c:v>
                </c:pt>
                <c:pt idx="7">
                  <c:v>9.70793411978215</c:v>
                </c:pt>
                <c:pt idx="8">
                  <c:v>9.694231797222169</c:v>
                </c:pt>
                <c:pt idx="9">
                  <c:v>9.448605684345461</c:v>
                </c:pt>
                <c:pt idx="10">
                  <c:v>9.8087326797918</c:v>
                </c:pt>
                <c:pt idx="11">
                  <c:v>9.89527216615999</c:v>
                </c:pt>
                <c:pt idx="12">
                  <c:v>10.6719365514036</c:v>
                </c:pt>
                <c:pt idx="13">
                  <c:v>11.1676288763413</c:v>
                </c:pt>
                <c:pt idx="14">
                  <c:v>12.3369964577175</c:v>
                </c:pt>
                <c:pt idx="15">
                  <c:v>13.6418538241635</c:v>
                </c:pt>
                <c:pt idx="16">
                  <c:v>14.858366709065</c:v>
                </c:pt>
                <c:pt idx="17">
                  <c:v>14.8892287871445</c:v>
                </c:pt>
                <c:pt idx="18">
                  <c:v>14.59122355742</c:v>
                </c:pt>
                <c:pt idx="19">
                  <c:v>14.031771458838</c:v>
                </c:pt>
                <c:pt idx="20">
                  <c:v>12.9590837576346</c:v>
                </c:pt>
                <c:pt idx="21">
                  <c:v>12.0520677549521</c:v>
                </c:pt>
                <c:pt idx="22">
                  <c:v>11.2798491812135</c:v>
                </c:pt>
                <c:pt idx="23">
                  <c:v>11.066286945289</c:v>
                </c:pt>
                <c:pt idx="24">
                  <c:v>11.6857854165426</c:v>
                </c:pt>
                <c:pt idx="25">
                  <c:v>12.6087663111015</c:v>
                </c:pt>
                <c:pt idx="26">
                  <c:v>13.5527312562574</c:v>
                </c:pt>
                <c:pt idx="27">
                  <c:v>13.8408006106441</c:v>
                </c:pt>
                <c:pt idx="28">
                  <c:v>13.6717426814562</c:v>
                </c:pt>
                <c:pt idx="29">
                  <c:v>12.8878331308488</c:v>
                </c:pt>
                <c:pt idx="30">
                  <c:v>11.7084660898548</c:v>
                </c:pt>
                <c:pt idx="31">
                  <c:v>10.6934812105485</c:v>
                </c:pt>
                <c:pt idx="32">
                  <c:v>9.47835961951303</c:v>
                </c:pt>
                <c:pt idx="33">
                  <c:v>9.37269617293311</c:v>
                </c:pt>
                <c:pt idx="34">
                  <c:v>10.1325471944746</c:v>
                </c:pt>
                <c:pt idx="35">
                  <c:v>10.8331628735535</c:v>
                </c:pt>
                <c:pt idx="36">
                  <c:v>11.7583142410962</c:v>
                </c:pt>
                <c:pt idx="37">
                  <c:v>11.387982432886</c:v>
                </c:pt>
                <c:pt idx="38">
                  <c:v>11.1190324813096</c:v>
                </c:pt>
                <c:pt idx="39">
                  <c:v>10.0473130677616</c:v>
                </c:pt>
                <c:pt idx="40">
                  <c:v>9.1710156233113</c:v>
                </c:pt>
                <c:pt idx="41">
                  <c:v>8.25118923017189</c:v>
                </c:pt>
                <c:pt idx="42">
                  <c:v>7.82376794355491</c:v>
                </c:pt>
                <c:pt idx="43">
                  <c:v>8.99021581490624</c:v>
                </c:pt>
                <c:pt idx="44">
                  <c:v>10.3328998320963</c:v>
                </c:pt>
                <c:pt idx="45">
                  <c:v>10.7972762471194</c:v>
                </c:pt>
                <c:pt idx="46">
                  <c:v>11.297491236707</c:v>
                </c:pt>
                <c:pt idx="47">
                  <c:v>10.386449280109</c:v>
                </c:pt>
                <c:pt idx="48">
                  <c:v>9.19108925846044</c:v>
                </c:pt>
                <c:pt idx="49">
                  <c:v>8.46558145825156</c:v>
                </c:pt>
                <c:pt idx="50">
                  <c:v>7.96938231565586</c:v>
                </c:pt>
                <c:pt idx="51">
                  <c:v>8.82843813792929</c:v>
                </c:pt>
                <c:pt idx="52">
                  <c:v>9.63567417550641</c:v>
                </c:pt>
                <c:pt idx="53">
                  <c:v>9.45348202789482</c:v>
                </c:pt>
                <c:pt idx="54">
                  <c:v>8.95370163096519</c:v>
                </c:pt>
                <c:pt idx="55">
                  <c:v>7.19396719678115</c:v>
                </c:pt>
                <c:pt idx="56">
                  <c:v>5.67945086795239</c:v>
                </c:pt>
                <c:pt idx="57">
                  <c:v>4.24193348945026</c:v>
                </c:pt>
                <c:pt idx="58">
                  <c:v>3.42473910638889</c:v>
                </c:pt>
                <c:pt idx="59">
                  <c:v>3.3304692647872</c:v>
                </c:pt>
                <c:pt idx="60">
                  <c:v>3.39736929174096</c:v>
                </c:pt>
                <c:pt idx="61">
                  <c:v>3.04072445096641</c:v>
                </c:pt>
                <c:pt idx="62">
                  <c:v>1.79573009611633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'3globalHidden'!$F$1</c:f>
              <c:strCache>
                <c:ptCount val="1"/>
                <c:pt idx="0">
                  <c:v> UnempRate</c:v>
                </c:pt>
              </c:strCache>
            </c:strRef>
          </c:tx>
          <c:marker>
            <c:symbol val="none"/>
          </c:marker>
          <c:val>
            <c:numRef>
              <c:f>'3globalHidden'!$F$2:$F$64</c:f>
              <c:numCache>
                <c:formatCode>General</c:formatCode>
                <c:ptCount val="63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10.45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17.57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24.98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27.47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24.46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29.43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27.09</c:v>
                </c:pt>
                <c:pt idx="35">
                  <c:v>32.04</c:v>
                </c:pt>
                <c:pt idx="36">
                  <c:v>32.04</c:v>
                </c:pt>
                <c:pt idx="37">
                  <c:v>35.29</c:v>
                </c:pt>
                <c:pt idx="38">
                  <c:v>35.29</c:v>
                </c:pt>
                <c:pt idx="39">
                  <c:v>35.57</c:v>
                </c:pt>
                <c:pt idx="40">
                  <c:v>35.57</c:v>
                </c:pt>
                <c:pt idx="41">
                  <c:v>33.21</c:v>
                </c:pt>
                <c:pt idx="42">
                  <c:v>33.21</c:v>
                </c:pt>
                <c:pt idx="43">
                  <c:v>35.28</c:v>
                </c:pt>
                <c:pt idx="44">
                  <c:v>35.28</c:v>
                </c:pt>
                <c:pt idx="45">
                  <c:v>35.32</c:v>
                </c:pt>
                <c:pt idx="46">
                  <c:v>35.32</c:v>
                </c:pt>
                <c:pt idx="47">
                  <c:v>38.44</c:v>
                </c:pt>
                <c:pt idx="48">
                  <c:v>38.44</c:v>
                </c:pt>
                <c:pt idx="49">
                  <c:v>36.6</c:v>
                </c:pt>
                <c:pt idx="50">
                  <c:v>36.6</c:v>
                </c:pt>
                <c:pt idx="51">
                  <c:v>37.11</c:v>
                </c:pt>
                <c:pt idx="52">
                  <c:v>37.11</c:v>
                </c:pt>
                <c:pt idx="53">
                  <c:v>35.74</c:v>
                </c:pt>
                <c:pt idx="54">
                  <c:v>35.74</c:v>
                </c:pt>
                <c:pt idx="55">
                  <c:v>38.77</c:v>
                </c:pt>
                <c:pt idx="56">
                  <c:v>38.77</c:v>
                </c:pt>
                <c:pt idx="57">
                  <c:v>36.25</c:v>
                </c:pt>
                <c:pt idx="58">
                  <c:v>36.25</c:v>
                </c:pt>
                <c:pt idx="59">
                  <c:v>33.35</c:v>
                </c:pt>
                <c:pt idx="60">
                  <c:v>33.35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'3globalHidden'!$E$1</c:f>
              <c:strCache>
                <c:ptCount val="1"/>
                <c:pt idx="0">
                  <c:v>sum</c:v>
                </c:pt>
              </c:strCache>
            </c:strRef>
          </c:tx>
          <c:marker>
            <c:symbol val="none"/>
          </c:marker>
          <c:val>
            <c:numRef>
              <c:f>'3globalHidden'!$E$2:$E$71</c:f>
              <c:numCache>
                <c:formatCode>General</c:formatCode>
                <c:ptCount val="70"/>
                <c:pt idx="0">
                  <c:v>31.66404966831571</c:v>
                </c:pt>
                <c:pt idx="1">
                  <c:v>29.38386035602322</c:v>
                </c:pt>
                <c:pt idx="2">
                  <c:v>28.09083265047319</c:v>
                </c:pt>
                <c:pt idx="3">
                  <c:v>28.7382843139556</c:v>
                </c:pt>
                <c:pt idx="4">
                  <c:v>30.5251546596447</c:v>
                </c:pt>
                <c:pt idx="5">
                  <c:v>30.24368877509155</c:v>
                </c:pt>
                <c:pt idx="6">
                  <c:v>30.5990696998915</c:v>
                </c:pt>
                <c:pt idx="7">
                  <c:v>29.71237409810434</c:v>
                </c:pt>
                <c:pt idx="8">
                  <c:v>29.55516526978265</c:v>
                </c:pt>
                <c:pt idx="9">
                  <c:v>29.21090280596681</c:v>
                </c:pt>
                <c:pt idx="10">
                  <c:v>29.63947540490824</c:v>
                </c:pt>
                <c:pt idx="11">
                  <c:v>30.66605915735045</c:v>
                </c:pt>
                <c:pt idx="12">
                  <c:v>31.07031406671654</c:v>
                </c:pt>
                <c:pt idx="13">
                  <c:v>34.1623858960944</c:v>
                </c:pt>
                <c:pt idx="14">
                  <c:v>37.9233096940196</c:v>
                </c:pt>
                <c:pt idx="15">
                  <c:v>39.6701754580864</c:v>
                </c:pt>
                <c:pt idx="16">
                  <c:v>43.7646252679468</c:v>
                </c:pt>
                <c:pt idx="17">
                  <c:v>44.38048688185199</c:v>
                </c:pt>
                <c:pt idx="18">
                  <c:v>44.2610712008765</c:v>
                </c:pt>
                <c:pt idx="19">
                  <c:v>42.3377500098039</c:v>
                </c:pt>
                <c:pt idx="20">
                  <c:v>39.8981029554206</c:v>
                </c:pt>
                <c:pt idx="21">
                  <c:v>38.5840047762706</c:v>
                </c:pt>
                <c:pt idx="22">
                  <c:v>36.1928431388697</c:v>
                </c:pt>
                <c:pt idx="23">
                  <c:v>38.0467824007602</c:v>
                </c:pt>
                <c:pt idx="24">
                  <c:v>41.3864202765957</c:v>
                </c:pt>
                <c:pt idx="25">
                  <c:v>44.8063568858201</c:v>
                </c:pt>
                <c:pt idx="26">
                  <c:v>48.2095476718436</c:v>
                </c:pt>
                <c:pt idx="27">
                  <c:v>50.2338882253415</c:v>
                </c:pt>
                <c:pt idx="28">
                  <c:v>50.2106917938072</c:v>
                </c:pt>
                <c:pt idx="29">
                  <c:v>48.1844613769868</c:v>
                </c:pt>
                <c:pt idx="30">
                  <c:v>45.9856352895994</c:v>
                </c:pt>
                <c:pt idx="31">
                  <c:v>44.5789707250074</c:v>
                </c:pt>
                <c:pt idx="32">
                  <c:v>42.80058530945773</c:v>
                </c:pt>
                <c:pt idx="33">
                  <c:v>45.00395323740061</c:v>
                </c:pt>
                <c:pt idx="34">
                  <c:v>48.34203016836639</c:v>
                </c:pt>
                <c:pt idx="35">
                  <c:v>50.8237817243502</c:v>
                </c:pt>
                <c:pt idx="36">
                  <c:v>53.2581703754619</c:v>
                </c:pt>
                <c:pt idx="37">
                  <c:v>51.556962480705</c:v>
                </c:pt>
                <c:pt idx="38">
                  <c:v>51.6542769742216</c:v>
                </c:pt>
                <c:pt idx="39">
                  <c:v>49.2486330344488</c:v>
                </c:pt>
                <c:pt idx="40">
                  <c:v>48.0400560637939</c:v>
                </c:pt>
                <c:pt idx="41">
                  <c:v>45.94873793352669</c:v>
                </c:pt>
                <c:pt idx="42">
                  <c:v>46.33131261999691</c:v>
                </c:pt>
                <c:pt idx="43">
                  <c:v>49.30063500472383</c:v>
                </c:pt>
                <c:pt idx="44">
                  <c:v>52.7706465143434</c:v>
                </c:pt>
                <c:pt idx="45">
                  <c:v>53.7769834643715</c:v>
                </c:pt>
                <c:pt idx="46">
                  <c:v>55.3978478285151</c:v>
                </c:pt>
                <c:pt idx="47">
                  <c:v>54.2148444671353</c:v>
                </c:pt>
                <c:pt idx="48">
                  <c:v>51.87917589094754</c:v>
                </c:pt>
                <c:pt idx="49">
                  <c:v>50.44537781683595</c:v>
                </c:pt>
                <c:pt idx="50">
                  <c:v>50.88618225772956</c:v>
                </c:pt>
                <c:pt idx="51">
                  <c:v>53.17865945158289</c:v>
                </c:pt>
                <c:pt idx="52">
                  <c:v>54.85737588995521</c:v>
                </c:pt>
                <c:pt idx="53">
                  <c:v>53.85580174332132</c:v>
                </c:pt>
                <c:pt idx="54">
                  <c:v>53.6202199665178</c:v>
                </c:pt>
                <c:pt idx="55">
                  <c:v>50.62629451270646</c:v>
                </c:pt>
                <c:pt idx="56">
                  <c:v>48.9593360828669</c:v>
                </c:pt>
                <c:pt idx="57">
                  <c:v>47.05993276531366</c:v>
                </c:pt>
                <c:pt idx="58">
                  <c:v>48.88723165390259</c:v>
                </c:pt>
                <c:pt idx="59">
                  <c:v>48.9925446209777</c:v>
                </c:pt>
                <c:pt idx="60">
                  <c:v>50.38145449403126</c:v>
                </c:pt>
                <c:pt idx="61">
                  <c:v>50.17140518672541</c:v>
                </c:pt>
                <c:pt idx="62">
                  <c:v>49.49334793333963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1888008"/>
        <c:axId val="-2141315240"/>
      </c:lineChart>
      <c:catAx>
        <c:axId val="-21418880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1315240"/>
        <c:crosses val="autoZero"/>
        <c:auto val="1"/>
        <c:lblAlgn val="ctr"/>
        <c:lblOffset val="100"/>
        <c:noMultiLvlLbl val="0"/>
      </c:catAx>
      <c:valAx>
        <c:axId val="-2141315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1888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5656797745805"/>
          <c:y val="0.0415732064115971"/>
          <c:w val="0.793534651173868"/>
          <c:h val="0.875117256599821"/>
        </c:manualLayout>
      </c:layout>
      <c:lineChart>
        <c:grouping val="standard"/>
        <c:varyColors val="0"/>
        <c:ser>
          <c:idx val="0"/>
          <c:order val="0"/>
          <c:tx>
            <c:v>Residuals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'NoPeaks--Residuals'!$Y$2:$Y$64</c:f>
              <c:numCache>
                <c:formatCode>General</c:formatCode>
                <c:ptCount val="63"/>
                <c:pt idx="0">
                  <c:v>10.3445784863812</c:v>
                </c:pt>
                <c:pt idx="1">
                  <c:v>9.49673901698079</c:v>
                </c:pt>
                <c:pt idx="2">
                  <c:v>8.97668006663262</c:v>
                </c:pt>
                <c:pt idx="3">
                  <c:v>9.044798569786121</c:v>
                </c:pt>
                <c:pt idx="4">
                  <c:v>9.236529911830489</c:v>
                </c:pt>
                <c:pt idx="5">
                  <c:v>8.84904880905487</c:v>
                </c:pt>
                <c:pt idx="6">
                  <c:v>8.69808150632024</c:v>
                </c:pt>
                <c:pt idx="7">
                  <c:v>8.41209312850717</c:v>
                </c:pt>
                <c:pt idx="8">
                  <c:v>8.20269887089015</c:v>
                </c:pt>
                <c:pt idx="9">
                  <c:v>8.03203621409346</c:v>
                </c:pt>
                <c:pt idx="10">
                  <c:v>8.047587983939421</c:v>
                </c:pt>
                <c:pt idx="11">
                  <c:v>8.02393870851861</c:v>
                </c:pt>
                <c:pt idx="12">
                  <c:v>8.3492202968397</c:v>
                </c:pt>
                <c:pt idx="13">
                  <c:v>8.38984621031526</c:v>
                </c:pt>
                <c:pt idx="14">
                  <c:v>8.81735937645646</c:v>
                </c:pt>
                <c:pt idx="15">
                  <c:v>8.93055688659138</c:v>
                </c:pt>
                <c:pt idx="16">
                  <c:v>9.59299388463246</c:v>
                </c:pt>
                <c:pt idx="17">
                  <c:v>9.71622989879557</c:v>
                </c:pt>
                <c:pt idx="18">
                  <c:v>9.62391993917603</c:v>
                </c:pt>
                <c:pt idx="19">
                  <c:v>9.0638484729924</c:v>
                </c:pt>
                <c:pt idx="20">
                  <c:v>8.433824249673179</c:v>
                </c:pt>
                <c:pt idx="21">
                  <c:v>8.47630911020811</c:v>
                </c:pt>
                <c:pt idx="22">
                  <c:v>8.67844434948953</c:v>
                </c:pt>
                <c:pt idx="23">
                  <c:v>9.647402294375521</c:v>
                </c:pt>
                <c:pt idx="24">
                  <c:v>10.575582767537</c:v>
                </c:pt>
                <c:pt idx="25">
                  <c:v>11.2232778881396</c:v>
                </c:pt>
                <c:pt idx="26">
                  <c:v>12.1315101970072</c:v>
                </c:pt>
                <c:pt idx="27">
                  <c:v>13.2455279815095</c:v>
                </c:pt>
                <c:pt idx="28">
                  <c:v>13.5699553937133</c:v>
                </c:pt>
                <c:pt idx="29">
                  <c:v>13.7936612335624</c:v>
                </c:pt>
                <c:pt idx="30">
                  <c:v>14.730759131952</c:v>
                </c:pt>
                <c:pt idx="31">
                  <c:v>15.8327091963131</c:v>
                </c:pt>
                <c:pt idx="32">
                  <c:v>16.9852049491734</c:v>
                </c:pt>
                <c:pt idx="33">
                  <c:v>17.8847204087899</c:v>
                </c:pt>
                <c:pt idx="34">
                  <c:v>17.9152451139236</c:v>
                </c:pt>
                <c:pt idx="35">
                  <c:v>17.5690432362657</c:v>
                </c:pt>
                <c:pt idx="36">
                  <c:v>16.9787283199422</c:v>
                </c:pt>
                <c:pt idx="37">
                  <c:v>16.0463886558041</c:v>
                </c:pt>
                <c:pt idx="38">
                  <c:v>15.9163069088959</c:v>
                </c:pt>
                <c:pt idx="39">
                  <c:v>15.8436503898057</c:v>
                </c:pt>
                <c:pt idx="40">
                  <c:v>16.2313427149607</c:v>
                </c:pt>
                <c:pt idx="41">
                  <c:v>16.3858690126143</c:v>
                </c:pt>
                <c:pt idx="42">
                  <c:v>16.5538392057555</c:v>
                </c:pt>
                <c:pt idx="43">
                  <c:v>15.9573424121871</c:v>
                </c:pt>
                <c:pt idx="44">
                  <c:v>15.7099576582385</c:v>
                </c:pt>
                <c:pt idx="45">
                  <c:v>15.5334982291618</c:v>
                </c:pt>
                <c:pt idx="46">
                  <c:v>15.9895719340835</c:v>
                </c:pt>
                <c:pt idx="47">
                  <c:v>16.9106735849617</c:v>
                </c:pt>
                <c:pt idx="48">
                  <c:v>17.6222413344299</c:v>
                </c:pt>
                <c:pt idx="49">
                  <c:v>18.1739675558588</c:v>
                </c:pt>
                <c:pt idx="50">
                  <c:v>18.9343109995181</c:v>
                </c:pt>
                <c:pt idx="51">
                  <c:v>18.2867192331627</c:v>
                </c:pt>
                <c:pt idx="52">
                  <c:v>17.6109808355895</c:v>
                </c:pt>
                <c:pt idx="53">
                  <c:v>17.249238632352</c:v>
                </c:pt>
                <c:pt idx="54">
                  <c:v>17.7937395818145</c:v>
                </c:pt>
                <c:pt idx="55">
                  <c:v>19.0036097245179</c:v>
                </c:pt>
                <c:pt idx="56">
                  <c:v>21.1186114401618</c:v>
                </c:pt>
                <c:pt idx="57">
                  <c:v>23.4210415548929</c:v>
                </c:pt>
                <c:pt idx="58">
                  <c:v>24.987918602161</c:v>
                </c:pt>
                <c:pt idx="59">
                  <c:v>24.7276370229027</c:v>
                </c:pt>
                <c:pt idx="60">
                  <c:v>24.4059062861854</c:v>
                </c:pt>
                <c:pt idx="61">
                  <c:v>24.7231941296728</c:v>
                </c:pt>
                <c:pt idx="62">
                  <c:v>25.8651498026024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'NoPeaks--Residuals'!$AA$1</c:f>
              <c:strCache>
                <c:ptCount val="1"/>
                <c:pt idx="0">
                  <c:v>Unemployment</c:v>
                </c:pt>
              </c:strCache>
            </c:strRef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'NoPeaks--Residuals'!$AA$5:$AA$64</c:f>
              <c:numCache>
                <c:formatCode>General</c:formatCode>
                <c:ptCount val="60"/>
                <c:pt idx="0">
                  <c:v>12.18</c:v>
                </c:pt>
                <c:pt idx="1">
                  <c:v>12.18</c:v>
                </c:pt>
                <c:pt idx="2">
                  <c:v>10.45</c:v>
                </c:pt>
                <c:pt idx="3">
                  <c:v>10.45</c:v>
                </c:pt>
                <c:pt idx="4">
                  <c:v>13.62</c:v>
                </c:pt>
                <c:pt idx="5">
                  <c:v>13.62</c:v>
                </c:pt>
                <c:pt idx="6">
                  <c:v>13.62</c:v>
                </c:pt>
                <c:pt idx="7">
                  <c:v>17.57</c:v>
                </c:pt>
                <c:pt idx="8">
                  <c:v>17.57</c:v>
                </c:pt>
                <c:pt idx="9">
                  <c:v>21.74</c:v>
                </c:pt>
                <c:pt idx="10">
                  <c:v>21.74</c:v>
                </c:pt>
                <c:pt idx="11">
                  <c:v>21.74</c:v>
                </c:pt>
                <c:pt idx="12">
                  <c:v>24.98</c:v>
                </c:pt>
                <c:pt idx="13">
                  <c:v>24.98</c:v>
                </c:pt>
                <c:pt idx="14">
                  <c:v>24.72</c:v>
                </c:pt>
                <c:pt idx="15">
                  <c:v>24.72</c:v>
                </c:pt>
                <c:pt idx="16">
                  <c:v>24.72</c:v>
                </c:pt>
                <c:pt idx="17">
                  <c:v>27.47</c:v>
                </c:pt>
                <c:pt idx="18">
                  <c:v>27.47</c:v>
                </c:pt>
                <c:pt idx="19">
                  <c:v>30.64</c:v>
                </c:pt>
                <c:pt idx="20">
                  <c:v>30.64</c:v>
                </c:pt>
                <c:pt idx="21">
                  <c:v>30.64</c:v>
                </c:pt>
                <c:pt idx="22">
                  <c:v>24.46</c:v>
                </c:pt>
                <c:pt idx="23">
                  <c:v>24.46</c:v>
                </c:pt>
                <c:pt idx="24">
                  <c:v>27.79</c:v>
                </c:pt>
                <c:pt idx="25">
                  <c:v>27.79</c:v>
                </c:pt>
                <c:pt idx="26">
                  <c:v>27.79</c:v>
                </c:pt>
                <c:pt idx="27">
                  <c:v>29.43</c:v>
                </c:pt>
                <c:pt idx="28">
                  <c:v>29.43</c:v>
                </c:pt>
                <c:pt idx="29">
                  <c:v>27.49</c:v>
                </c:pt>
                <c:pt idx="30">
                  <c:v>27.49</c:v>
                </c:pt>
                <c:pt idx="31">
                  <c:v>27.49</c:v>
                </c:pt>
                <c:pt idx="32">
                  <c:v>27.09</c:v>
                </c:pt>
                <c:pt idx="33">
                  <c:v>27.09</c:v>
                </c:pt>
                <c:pt idx="34">
                  <c:v>32.04</c:v>
                </c:pt>
                <c:pt idx="35">
                  <c:v>32.04</c:v>
                </c:pt>
                <c:pt idx="36">
                  <c:v>35.29</c:v>
                </c:pt>
                <c:pt idx="37">
                  <c:v>35.29</c:v>
                </c:pt>
                <c:pt idx="38">
                  <c:v>35.57</c:v>
                </c:pt>
                <c:pt idx="39">
                  <c:v>35.57</c:v>
                </c:pt>
                <c:pt idx="40">
                  <c:v>33.21</c:v>
                </c:pt>
                <c:pt idx="41">
                  <c:v>33.21</c:v>
                </c:pt>
                <c:pt idx="42">
                  <c:v>35.28</c:v>
                </c:pt>
                <c:pt idx="43">
                  <c:v>35.28</c:v>
                </c:pt>
                <c:pt idx="44">
                  <c:v>35.32</c:v>
                </c:pt>
                <c:pt idx="45">
                  <c:v>35.32</c:v>
                </c:pt>
                <c:pt idx="46">
                  <c:v>38.44</c:v>
                </c:pt>
                <c:pt idx="47">
                  <c:v>38.44</c:v>
                </c:pt>
                <c:pt idx="48">
                  <c:v>36.6</c:v>
                </c:pt>
                <c:pt idx="49">
                  <c:v>36.6</c:v>
                </c:pt>
                <c:pt idx="50">
                  <c:v>37.11</c:v>
                </c:pt>
                <c:pt idx="51">
                  <c:v>37.11</c:v>
                </c:pt>
                <c:pt idx="52">
                  <c:v>35.74</c:v>
                </c:pt>
                <c:pt idx="53">
                  <c:v>35.74</c:v>
                </c:pt>
                <c:pt idx="54">
                  <c:v>38.77</c:v>
                </c:pt>
                <c:pt idx="55">
                  <c:v>38.77</c:v>
                </c:pt>
                <c:pt idx="56">
                  <c:v>36.25</c:v>
                </c:pt>
                <c:pt idx="57">
                  <c:v>36.25</c:v>
                </c:pt>
                <c:pt idx="58">
                  <c:v>33.35</c:v>
                </c:pt>
                <c:pt idx="59">
                  <c:v>33.35</c:v>
                </c:pt>
              </c:numCache>
            </c:numRef>
          </c:val>
          <c:smooth val="0"/>
        </c:ser>
        <c:ser>
          <c:idx val="2"/>
          <c:order val="2"/>
          <c:tx>
            <c:v>Original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NoPeaks!$Y$2:$Y$64</c:f>
              <c:numCache>
                <c:formatCode>General</c:formatCode>
                <c:ptCount val="63"/>
                <c:pt idx="0">
                  <c:v>10.8072435130333</c:v>
                </c:pt>
                <c:pt idx="1">
                  <c:v>10.0648305383034</c:v>
                </c:pt>
                <c:pt idx="2">
                  <c:v>9.71988904822459</c:v>
                </c:pt>
                <c:pt idx="3">
                  <c:v>10.1813306138574</c:v>
                </c:pt>
                <c:pt idx="4">
                  <c:v>11.8825396253933</c:v>
                </c:pt>
                <c:pt idx="5">
                  <c:v>12.5086720371748</c:v>
                </c:pt>
                <c:pt idx="6">
                  <c:v>13.3995662129006</c:v>
                </c:pt>
                <c:pt idx="7">
                  <c:v>13.538490842902</c:v>
                </c:pt>
                <c:pt idx="8">
                  <c:v>13.7851514670233</c:v>
                </c:pt>
                <c:pt idx="9">
                  <c:v>13.8414410000992</c:v>
                </c:pt>
                <c:pt idx="10">
                  <c:v>14.3239885692746</c:v>
                </c:pt>
                <c:pt idx="11">
                  <c:v>14.8998477112621</c:v>
                </c:pt>
                <c:pt idx="12">
                  <c:v>15.5464940866679</c:v>
                </c:pt>
                <c:pt idx="13">
                  <c:v>16.8425100084196</c:v>
                </c:pt>
                <c:pt idx="14">
                  <c:v>18.8112332380767</c:v>
                </c:pt>
                <c:pt idx="15">
                  <c:v>20.415325846466</c:v>
                </c:pt>
                <c:pt idx="16">
                  <c:v>22.7502123271542</c:v>
                </c:pt>
                <c:pt idx="17">
                  <c:v>23.5969505198896</c:v>
                </c:pt>
                <c:pt idx="18">
                  <c:v>23.938405153761</c:v>
                </c:pt>
                <c:pt idx="19">
                  <c:v>23.4533557438646</c:v>
                </c:pt>
                <c:pt idx="20">
                  <c:v>22.4317542714871</c:v>
                </c:pt>
                <c:pt idx="21">
                  <c:v>21.6199421147928</c:v>
                </c:pt>
                <c:pt idx="22">
                  <c:v>20.4606706077493</c:v>
                </c:pt>
                <c:pt idx="23">
                  <c:v>20.7001562067842</c:v>
                </c:pt>
                <c:pt idx="24">
                  <c:v>21.8770009350111</c:v>
                </c:pt>
                <c:pt idx="25">
                  <c:v>23.4061551525846</c:v>
                </c:pt>
                <c:pt idx="26">
                  <c:v>25.0926738248192</c:v>
                </c:pt>
                <c:pt idx="27">
                  <c:v>26.2892232753235</c:v>
                </c:pt>
                <c:pt idx="28">
                  <c:v>26.7134766823723</c:v>
                </c:pt>
                <c:pt idx="29">
                  <c:v>26.2091560965992</c:v>
                </c:pt>
                <c:pt idx="30">
                  <c:v>25.2363785630722</c:v>
                </c:pt>
                <c:pt idx="31">
                  <c:v>24.4479027111999</c:v>
                </c:pt>
                <c:pt idx="32">
                  <c:v>23.4327580591262</c:v>
                </c:pt>
                <c:pt idx="33">
                  <c:v>24.1168503120999</c:v>
                </c:pt>
                <c:pt idx="34">
                  <c:v>25.6656436367341</c:v>
                </c:pt>
                <c:pt idx="35">
                  <c:v>27.0602331054226</c:v>
                </c:pt>
                <c:pt idx="36">
                  <c:v>28.5784982958522</c:v>
                </c:pt>
                <c:pt idx="37">
                  <c:v>28.42921900054</c:v>
                </c:pt>
                <c:pt idx="38">
                  <c:v>28.7633907262551</c:v>
                </c:pt>
                <c:pt idx="39">
                  <c:v>27.970224189714</c:v>
                </c:pt>
                <c:pt idx="40">
                  <c:v>27.5021581334971</c:v>
                </c:pt>
                <c:pt idx="41">
                  <c:v>26.6003996586492</c:v>
                </c:pt>
                <c:pt idx="42">
                  <c:v>26.6593353741743</c:v>
                </c:pt>
                <c:pt idx="43">
                  <c:v>27.9990192789303</c:v>
                </c:pt>
                <c:pt idx="44">
                  <c:v>29.6835209653212</c:v>
                </c:pt>
                <c:pt idx="45">
                  <c:v>30.485317618033</c:v>
                </c:pt>
                <c:pt idx="46">
                  <c:v>31.5017036388935</c:v>
                </c:pt>
                <c:pt idx="47">
                  <c:v>31.284121881674</c:v>
                </c:pt>
                <c:pt idx="48">
                  <c:v>30.4413204017466</c:v>
                </c:pt>
                <c:pt idx="49">
                  <c:v>29.7931126510296</c:v>
                </c:pt>
                <c:pt idx="50">
                  <c:v>29.9163601054611</c:v>
                </c:pt>
                <c:pt idx="51">
                  <c:v>30.9414965631263</c:v>
                </c:pt>
                <c:pt idx="52">
                  <c:v>31.8289972461111</c:v>
                </c:pt>
                <c:pt idx="53">
                  <c:v>31.6292750973672</c:v>
                </c:pt>
                <c:pt idx="54">
                  <c:v>31.6773385323485</c:v>
                </c:pt>
                <c:pt idx="55">
                  <c:v>30.497350675282</c:v>
                </c:pt>
                <c:pt idx="56">
                  <c:v>29.732193995007</c:v>
                </c:pt>
                <c:pt idx="57">
                  <c:v>28.6976343865524</c:v>
                </c:pt>
                <c:pt idx="58">
                  <c:v>29.3839872804105</c:v>
                </c:pt>
                <c:pt idx="59">
                  <c:v>29.4864399672066</c:v>
                </c:pt>
                <c:pt idx="60">
                  <c:v>30.2086487229794</c:v>
                </c:pt>
                <c:pt idx="61">
                  <c:v>30.2991190346925</c:v>
                </c:pt>
                <c:pt idx="62">
                  <c:v>30.2237079922468</c:v>
                </c:pt>
              </c:numCache>
            </c:numRef>
          </c:val>
          <c:smooth val="0"/>
        </c:ser>
        <c:ser>
          <c:idx val="3"/>
          <c:order val="3"/>
          <c:tx>
            <c:v>Residuals2</c:v>
          </c:tx>
          <c:marker>
            <c:symbol val="none"/>
          </c:marker>
          <c:cat>
            <c:numRef>
              <c:f>'NoPeaks--Residuals'!$AB$2:$AB$64</c:f>
              <c:numCache>
                <c:formatCode>mmm\-yy</c:formatCode>
                <c:ptCount val="63"/>
                <c:pt idx="0">
                  <c:v>39173.0</c:v>
                </c:pt>
                <c:pt idx="1">
                  <c:v>39234.0</c:v>
                </c:pt>
                <c:pt idx="2">
                  <c:v>39264.0</c:v>
                </c:pt>
                <c:pt idx="3">
                  <c:v>39295.0</c:v>
                </c:pt>
                <c:pt idx="4">
                  <c:v>39326.0</c:v>
                </c:pt>
                <c:pt idx="5">
                  <c:v>39356.0</c:v>
                </c:pt>
                <c:pt idx="6">
                  <c:v>39417.0</c:v>
                </c:pt>
                <c:pt idx="7">
                  <c:v>39448.0</c:v>
                </c:pt>
                <c:pt idx="8">
                  <c:v>39479.0</c:v>
                </c:pt>
                <c:pt idx="9">
                  <c:v>39508.0</c:v>
                </c:pt>
                <c:pt idx="10">
                  <c:v>39539.0</c:v>
                </c:pt>
                <c:pt idx="11">
                  <c:v>39600.0</c:v>
                </c:pt>
                <c:pt idx="12">
                  <c:v>39630.0</c:v>
                </c:pt>
                <c:pt idx="13">
                  <c:v>39661.0</c:v>
                </c:pt>
                <c:pt idx="14">
                  <c:v>39692.0</c:v>
                </c:pt>
                <c:pt idx="15">
                  <c:v>39722.0</c:v>
                </c:pt>
                <c:pt idx="16">
                  <c:v>39783.0</c:v>
                </c:pt>
                <c:pt idx="17">
                  <c:v>39814.0</c:v>
                </c:pt>
                <c:pt idx="18">
                  <c:v>39845.0</c:v>
                </c:pt>
                <c:pt idx="19">
                  <c:v>39873.0</c:v>
                </c:pt>
                <c:pt idx="20">
                  <c:v>39904.0</c:v>
                </c:pt>
                <c:pt idx="21">
                  <c:v>39965.0</c:v>
                </c:pt>
                <c:pt idx="22">
                  <c:v>39995.0</c:v>
                </c:pt>
                <c:pt idx="23">
                  <c:v>40026.0</c:v>
                </c:pt>
                <c:pt idx="24">
                  <c:v>40057.0</c:v>
                </c:pt>
                <c:pt idx="25">
                  <c:v>40087.0</c:v>
                </c:pt>
                <c:pt idx="26">
                  <c:v>40148.0</c:v>
                </c:pt>
                <c:pt idx="27">
                  <c:v>40179.0</c:v>
                </c:pt>
                <c:pt idx="28">
                  <c:v>40210.0</c:v>
                </c:pt>
                <c:pt idx="29">
                  <c:v>40238.0</c:v>
                </c:pt>
                <c:pt idx="30">
                  <c:v>40269.0</c:v>
                </c:pt>
                <c:pt idx="31">
                  <c:v>40330.0</c:v>
                </c:pt>
                <c:pt idx="32">
                  <c:v>40360.0</c:v>
                </c:pt>
                <c:pt idx="33">
                  <c:v>40391.0</c:v>
                </c:pt>
                <c:pt idx="34">
                  <c:v>40422.0</c:v>
                </c:pt>
                <c:pt idx="35">
                  <c:v>40452.0</c:v>
                </c:pt>
                <c:pt idx="36">
                  <c:v>40513.0</c:v>
                </c:pt>
                <c:pt idx="37">
                  <c:v>40544.0</c:v>
                </c:pt>
                <c:pt idx="38">
                  <c:v>40603.0</c:v>
                </c:pt>
                <c:pt idx="39">
                  <c:v>40634.0</c:v>
                </c:pt>
                <c:pt idx="40">
                  <c:v>40695.0</c:v>
                </c:pt>
                <c:pt idx="41">
                  <c:v>40725.0</c:v>
                </c:pt>
                <c:pt idx="42">
                  <c:v>40787.0</c:v>
                </c:pt>
                <c:pt idx="43">
                  <c:v>40817.0</c:v>
                </c:pt>
                <c:pt idx="44">
                  <c:v>40878.0</c:v>
                </c:pt>
                <c:pt idx="45">
                  <c:v>40909.0</c:v>
                </c:pt>
                <c:pt idx="46">
                  <c:v>40969.0</c:v>
                </c:pt>
                <c:pt idx="47">
                  <c:v>41000.0</c:v>
                </c:pt>
                <c:pt idx="48">
                  <c:v>41061.0</c:v>
                </c:pt>
                <c:pt idx="49">
                  <c:v>41091.0</c:v>
                </c:pt>
                <c:pt idx="50">
                  <c:v>41153.0</c:v>
                </c:pt>
                <c:pt idx="51">
                  <c:v>41183.0</c:v>
                </c:pt>
                <c:pt idx="52">
                  <c:v>41244.0</c:v>
                </c:pt>
                <c:pt idx="53">
                  <c:v>41275.0</c:v>
                </c:pt>
                <c:pt idx="54">
                  <c:v>41334.0</c:v>
                </c:pt>
                <c:pt idx="55">
                  <c:v>41365.0</c:v>
                </c:pt>
                <c:pt idx="56">
                  <c:v>41426.0</c:v>
                </c:pt>
                <c:pt idx="57">
                  <c:v>41456.0</c:v>
                </c:pt>
                <c:pt idx="58">
                  <c:v>41518.0</c:v>
                </c:pt>
                <c:pt idx="59">
                  <c:v>41548.0</c:v>
                </c:pt>
                <c:pt idx="60">
                  <c:v>41609.0</c:v>
                </c:pt>
                <c:pt idx="61">
                  <c:v>41640.0</c:v>
                </c:pt>
                <c:pt idx="62">
                  <c:v>41699.0</c:v>
                </c:pt>
              </c:numCache>
            </c:numRef>
          </c:cat>
          <c:val>
            <c:numRef>
              <c:f>'NoPeaks-Residuals-2'!$Y$2:$Y$64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9.49575273260372</c:v>
                </c:pt>
                <c:pt idx="2">
                  <c:v>8.95424082182315</c:v>
                </c:pt>
                <c:pt idx="3">
                  <c:v>8.8120022546416</c:v>
                </c:pt>
                <c:pt idx="4">
                  <c:v>8.59007589148006</c:v>
                </c:pt>
                <c:pt idx="5">
                  <c:v>8.2006871164201</c:v>
                </c:pt>
                <c:pt idx="6">
                  <c:v>8.027302285475781</c:v>
                </c:pt>
                <c:pt idx="7">
                  <c:v>7.96347483642845</c:v>
                </c:pt>
                <c:pt idx="8">
                  <c:v>7.8779232459998</c:v>
                </c:pt>
                <c:pt idx="9">
                  <c:v>7.87424407512095</c:v>
                </c:pt>
                <c:pt idx="10">
                  <c:v>7.77419529530493</c:v>
                </c:pt>
                <c:pt idx="11">
                  <c:v>7.70239391485165</c:v>
                </c:pt>
                <c:pt idx="12">
                  <c:v>7.71523564454543</c:v>
                </c:pt>
                <c:pt idx="13">
                  <c:v>7.7466575202355</c:v>
                </c:pt>
                <c:pt idx="14">
                  <c:v>7.91893917729829</c:v>
                </c:pt>
                <c:pt idx="15">
                  <c:v>7.5367532615145</c:v>
                </c:pt>
                <c:pt idx="16">
                  <c:v>7.86488799190778</c:v>
                </c:pt>
                <c:pt idx="17">
                  <c:v>8.13458459491365</c:v>
                </c:pt>
                <c:pt idx="18">
                  <c:v>8.331221164814719</c:v>
                </c:pt>
                <c:pt idx="19">
                  <c:v>8.2341751896187</c:v>
                </c:pt>
                <c:pt idx="20">
                  <c:v>8.39807090822956</c:v>
                </c:pt>
                <c:pt idx="21">
                  <c:v>9.01914657077011</c:v>
                </c:pt>
                <c:pt idx="22">
                  <c:v>9.736248937508559</c:v>
                </c:pt>
                <c:pt idx="23">
                  <c:v>10.3341285546796</c:v>
                </c:pt>
                <c:pt idx="24">
                  <c:v>10.3652491849497</c:v>
                </c:pt>
                <c:pt idx="25">
                  <c:v>10.0434769894244</c:v>
                </c:pt>
                <c:pt idx="26">
                  <c:v>10.0276173195167</c:v>
                </c:pt>
                <c:pt idx="27">
                  <c:v>10.3973273135298</c:v>
                </c:pt>
                <c:pt idx="28">
                  <c:v>10.3319231480435</c:v>
                </c:pt>
                <c:pt idx="29">
                  <c:v>10.4668746019527</c:v>
                </c:pt>
                <c:pt idx="30">
                  <c:v>11.2242219037479</c:v>
                </c:pt>
                <c:pt idx="31">
                  <c:v>11.8786278403791</c:v>
                </c:pt>
                <c:pt idx="32">
                  <c:v>12.4359628249301</c:v>
                </c:pt>
                <c:pt idx="33">
                  <c:v>12.272503713216</c:v>
                </c:pt>
                <c:pt idx="34">
                  <c:v>11.4481930090026</c:v>
                </c:pt>
                <c:pt idx="35">
                  <c:v>10.5990542783762</c:v>
                </c:pt>
                <c:pt idx="36">
                  <c:v>9.71759486932944</c:v>
                </c:pt>
                <c:pt idx="37">
                  <c:v>8.91512618041734</c:v>
                </c:pt>
                <c:pt idx="38">
                  <c:v>8.71568959472469</c:v>
                </c:pt>
                <c:pt idx="39">
                  <c:v>8.73559966611175</c:v>
                </c:pt>
                <c:pt idx="40">
                  <c:v>9.04187797402378</c:v>
                </c:pt>
                <c:pt idx="41">
                  <c:v>9.31845556424112</c:v>
                </c:pt>
                <c:pt idx="42">
                  <c:v>9.31850500486506</c:v>
                </c:pt>
                <c:pt idx="43">
                  <c:v>8.45148769554329</c:v>
                </c:pt>
                <c:pt idx="44">
                  <c:v>7.96398176697343</c:v>
                </c:pt>
                <c:pt idx="45">
                  <c:v>7.79109651014477</c:v>
                </c:pt>
                <c:pt idx="46">
                  <c:v>8.05583995237418</c:v>
                </c:pt>
                <c:pt idx="47">
                  <c:v>8.87547352186656</c:v>
                </c:pt>
                <c:pt idx="48">
                  <c:v>9.65741979997134</c:v>
                </c:pt>
                <c:pt idx="49">
                  <c:v>10.2530852790773</c:v>
                </c:pt>
                <c:pt idx="50">
                  <c:v>10.6242999364938</c:v>
                </c:pt>
                <c:pt idx="51">
                  <c:v>9.70947215281832</c:v>
                </c:pt>
                <c:pt idx="52">
                  <c:v>8.99688174678681</c:v>
                </c:pt>
                <c:pt idx="53">
                  <c:v>8.85908591109153</c:v>
                </c:pt>
                <c:pt idx="54">
                  <c:v>9.30021615054653</c:v>
                </c:pt>
                <c:pt idx="55">
                  <c:v>10.6353491355687</c:v>
                </c:pt>
                <c:pt idx="56">
                  <c:v>12.5225414334445</c:v>
                </c:pt>
                <c:pt idx="57">
                  <c:v>14.7173433967276</c:v>
                </c:pt>
                <c:pt idx="58">
                  <c:v>15.0528188600127</c:v>
                </c:pt>
                <c:pt idx="59">
                  <c:v>14.2672720284744</c:v>
                </c:pt>
                <c:pt idx="60">
                  <c:v>13.4819385504342</c:v>
                </c:pt>
                <c:pt idx="61">
                  <c:v>13.482598188804</c:v>
                </c:pt>
                <c:pt idx="62">
                  <c:v>14.1860096104671</c:v>
                </c:pt>
              </c:numCache>
            </c:numRef>
          </c:val>
          <c:smooth val="0"/>
        </c:ser>
        <c:ser>
          <c:idx val="4"/>
          <c:order val="4"/>
          <c:tx>
            <c:v>Residuals3</c:v>
          </c:tx>
          <c:marker>
            <c:symbol val="none"/>
          </c:marker>
          <c:val>
            <c:numRef>
              <c:f>'NoPeaks-Residuals-3'!$Y$2:$Y$64</c:f>
              <c:numCache>
                <c:formatCode>General</c:formatCode>
                <c:ptCount val="63"/>
                <c:pt idx="0">
                  <c:v>10.3445785503004</c:v>
                </c:pt>
                <c:pt idx="1">
                  <c:v>9.4964327535468</c:v>
                </c:pt>
                <c:pt idx="2">
                  <c:v>8.95809740760199</c:v>
                </c:pt>
                <c:pt idx="3">
                  <c:v>8.70495349643098</c:v>
                </c:pt>
                <c:pt idx="4">
                  <c:v>8.38103123674283</c:v>
                </c:pt>
                <c:pt idx="5">
                  <c:v>8.07834869369543</c:v>
                </c:pt>
                <c:pt idx="6">
                  <c:v>7.93610636275675</c:v>
                </c:pt>
                <c:pt idx="7">
                  <c:v>7.90065662283473</c:v>
                </c:pt>
                <c:pt idx="8">
                  <c:v>7.80057277099061</c:v>
                </c:pt>
                <c:pt idx="9">
                  <c:v>7.7685853063536</c:v>
                </c:pt>
                <c:pt idx="10">
                  <c:v>7.52792462913887</c:v>
                </c:pt>
                <c:pt idx="11">
                  <c:v>7.47090118966461</c:v>
                </c:pt>
                <c:pt idx="12">
                  <c:v>7.23567828557208</c:v>
                </c:pt>
                <c:pt idx="13">
                  <c:v>7.57240984721343</c:v>
                </c:pt>
                <c:pt idx="14">
                  <c:v>7.83965083974338</c:v>
                </c:pt>
                <c:pt idx="15">
                  <c:v>7.30412860366774</c:v>
                </c:pt>
                <c:pt idx="16">
                  <c:v>7.66122020714291</c:v>
                </c:pt>
                <c:pt idx="17">
                  <c:v>7.82615692160826</c:v>
                </c:pt>
                <c:pt idx="18">
                  <c:v>7.91168564103728</c:v>
                </c:pt>
                <c:pt idx="19">
                  <c:v>7.70638737421872</c:v>
                </c:pt>
                <c:pt idx="20">
                  <c:v>7.79504261300976</c:v>
                </c:pt>
                <c:pt idx="21">
                  <c:v>8.13322217699969</c:v>
                </c:pt>
                <c:pt idx="22">
                  <c:v>8.35242562857946</c:v>
                </c:pt>
                <c:pt idx="23">
                  <c:v>8.55531973963787</c:v>
                </c:pt>
                <c:pt idx="24">
                  <c:v>8.36613856538413</c:v>
                </c:pt>
                <c:pt idx="25">
                  <c:v>7.95828883217264</c:v>
                </c:pt>
                <c:pt idx="26">
                  <c:v>7.88822784435687</c:v>
                </c:pt>
                <c:pt idx="27">
                  <c:v>8.07408792348949</c:v>
                </c:pt>
                <c:pt idx="28">
                  <c:v>7.86147331838751</c:v>
                </c:pt>
                <c:pt idx="29">
                  <c:v>7.80110044373166</c:v>
                </c:pt>
                <c:pt idx="30">
                  <c:v>8.13111833457446</c:v>
                </c:pt>
                <c:pt idx="31">
                  <c:v>8.381773798951681</c:v>
                </c:pt>
                <c:pt idx="32">
                  <c:v>8.48987220688597</c:v>
                </c:pt>
                <c:pt idx="33">
                  <c:v>8.23957060211907</c:v>
                </c:pt>
                <c:pt idx="34">
                  <c:v>7.70627099801757</c:v>
                </c:pt>
                <c:pt idx="35">
                  <c:v>7.26680826985569</c:v>
                </c:pt>
                <c:pt idx="36">
                  <c:v>6.94146742532255</c:v>
                </c:pt>
                <c:pt idx="37">
                  <c:v>6.40429972368917</c:v>
                </c:pt>
                <c:pt idx="38">
                  <c:v>6.36816610122489</c:v>
                </c:pt>
                <c:pt idx="39">
                  <c:v>6.28559557829991</c:v>
                </c:pt>
                <c:pt idx="40">
                  <c:v>6.4206721946564</c:v>
                </c:pt>
                <c:pt idx="41">
                  <c:v>6.57936080330914</c:v>
                </c:pt>
                <c:pt idx="42">
                  <c:v>6.50226983044214</c:v>
                </c:pt>
                <c:pt idx="43">
                  <c:v>6.14581464099052</c:v>
                </c:pt>
                <c:pt idx="44">
                  <c:v>6.19394422543569</c:v>
                </c:pt>
                <c:pt idx="45">
                  <c:v>6.36965170412678</c:v>
                </c:pt>
                <c:pt idx="46">
                  <c:v>6.81336452543562</c:v>
                </c:pt>
                <c:pt idx="47">
                  <c:v>7.2568417142016</c:v>
                </c:pt>
                <c:pt idx="48">
                  <c:v>7.59465679311927</c:v>
                </c:pt>
                <c:pt idx="49">
                  <c:v>7.90328279700734</c:v>
                </c:pt>
                <c:pt idx="50">
                  <c:v>7.93810487200718</c:v>
                </c:pt>
                <c:pt idx="51">
                  <c:v>7.46752976616683</c:v>
                </c:pt>
                <c:pt idx="52">
                  <c:v>7.32039749869558</c:v>
                </c:pt>
                <c:pt idx="53">
                  <c:v>7.32325514362993</c:v>
                </c:pt>
                <c:pt idx="54">
                  <c:v>7.62610713551169</c:v>
                </c:pt>
                <c:pt idx="55">
                  <c:v>8.11442618946058</c:v>
                </c:pt>
                <c:pt idx="56">
                  <c:v>9.17773937887401</c:v>
                </c:pt>
                <c:pt idx="57">
                  <c:v>10.3253313011582</c:v>
                </c:pt>
                <c:pt idx="58">
                  <c:v>10.0840062415568</c:v>
                </c:pt>
                <c:pt idx="59">
                  <c:v>9.3154576073911</c:v>
                </c:pt>
                <c:pt idx="60">
                  <c:v>8.97588076302519</c:v>
                </c:pt>
                <c:pt idx="61">
                  <c:v>9.06075416235041</c:v>
                </c:pt>
                <c:pt idx="62">
                  <c:v>9.631998271730859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7119848"/>
        <c:axId val="-2147139304"/>
      </c:lineChart>
      <c:dateAx>
        <c:axId val="-214711984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-2147139304"/>
        <c:crosses val="autoZero"/>
        <c:auto val="1"/>
        <c:lblOffset val="100"/>
        <c:baseTimeUnit val="months"/>
      </c:dateAx>
      <c:valAx>
        <c:axId val="-214713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7119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NoPeaks!$A$1</c:f>
              <c:strCache>
                <c:ptCount val="1"/>
                <c:pt idx="0">
                  <c:v>VAR01realMean_c0</c:v>
                </c:pt>
              </c:strCache>
            </c:strRef>
          </c:tx>
          <c:marker>
            <c:symbol val="none"/>
          </c:marker>
          <c:val>
            <c:numRef>
              <c:f>NoPeaks!$A$2:$A$64</c:f>
              <c:numCache>
                <c:formatCode>General</c:formatCode>
                <c:ptCount val="63"/>
                <c:pt idx="0">
                  <c:v>58371.9364778383</c:v>
                </c:pt>
                <c:pt idx="1">
                  <c:v>58891.8462388507</c:v>
                </c:pt>
                <c:pt idx="2">
                  <c:v>59324.6576402321</c:v>
                </c:pt>
                <c:pt idx="3">
                  <c:v>60083.1934750215</c:v>
                </c:pt>
                <c:pt idx="4">
                  <c:v>61043.1368912381</c:v>
                </c:pt>
                <c:pt idx="5">
                  <c:v>60696.358897645</c:v>
                </c:pt>
                <c:pt idx="6">
                  <c:v>61615.5286326571</c:v>
                </c:pt>
                <c:pt idx="7">
                  <c:v>61644.7151645229</c:v>
                </c:pt>
                <c:pt idx="8">
                  <c:v>61587.1840577722</c:v>
                </c:pt>
                <c:pt idx="9">
                  <c:v>62330.4058010178</c:v>
                </c:pt>
                <c:pt idx="10">
                  <c:v>62354.1118643558</c:v>
                </c:pt>
                <c:pt idx="11">
                  <c:v>61844.9621766899</c:v>
                </c:pt>
                <c:pt idx="12">
                  <c:v>62726.7114850926</c:v>
                </c:pt>
                <c:pt idx="13">
                  <c:v>63331.1122889376</c:v>
                </c:pt>
                <c:pt idx="14">
                  <c:v>63194.5296409891</c:v>
                </c:pt>
                <c:pt idx="15">
                  <c:v>63208.9634518825</c:v>
                </c:pt>
                <c:pt idx="16">
                  <c:v>63357.2825097383</c:v>
                </c:pt>
                <c:pt idx="17">
                  <c:v>62413.8865567878</c:v>
                </c:pt>
                <c:pt idx="18">
                  <c:v>62241.0297903641</c:v>
                </c:pt>
                <c:pt idx="19">
                  <c:v>63316.2282032389</c:v>
                </c:pt>
                <c:pt idx="20">
                  <c:v>63176.1540598634</c:v>
                </c:pt>
                <c:pt idx="21">
                  <c:v>62472.3763782525</c:v>
                </c:pt>
                <c:pt idx="22">
                  <c:v>64044.1820715014</c:v>
                </c:pt>
                <c:pt idx="23">
                  <c:v>63603.3069923021</c:v>
                </c:pt>
                <c:pt idx="24">
                  <c:v>63535.7330942112</c:v>
                </c:pt>
                <c:pt idx="25">
                  <c:v>63435.5369643652</c:v>
                </c:pt>
                <c:pt idx="26">
                  <c:v>63385.6177119218</c:v>
                </c:pt>
                <c:pt idx="27">
                  <c:v>61959.2577366354</c:v>
                </c:pt>
                <c:pt idx="28">
                  <c:v>62607.4065610762</c:v>
                </c:pt>
                <c:pt idx="29">
                  <c:v>61643.708296919</c:v>
                </c:pt>
                <c:pt idx="30">
                  <c:v>61728.4304678072</c:v>
                </c:pt>
                <c:pt idx="31">
                  <c:v>61140.5527019569</c:v>
                </c:pt>
                <c:pt idx="32">
                  <c:v>59500.6692497358</c:v>
                </c:pt>
                <c:pt idx="33">
                  <c:v>60390.6739096868</c:v>
                </c:pt>
                <c:pt idx="34">
                  <c:v>59499.4282565268</c:v>
                </c:pt>
                <c:pt idx="35">
                  <c:v>59589.5019620529</c:v>
                </c:pt>
                <c:pt idx="36">
                  <c:v>60526.5887010217</c:v>
                </c:pt>
                <c:pt idx="37">
                  <c:v>59408.5400322629</c:v>
                </c:pt>
                <c:pt idx="38">
                  <c:v>59392.700729927</c:v>
                </c:pt>
                <c:pt idx="39">
                  <c:v>58135.240716798</c:v>
                </c:pt>
                <c:pt idx="40">
                  <c:v>57514.3877395061</c:v>
                </c:pt>
                <c:pt idx="41">
                  <c:v>56888.4547118149</c:v>
                </c:pt>
                <c:pt idx="42">
                  <c:v>56865.4403021612</c:v>
                </c:pt>
                <c:pt idx="43">
                  <c:v>56194.3126028477</c:v>
                </c:pt>
                <c:pt idx="44">
                  <c:v>56162.4157218856</c:v>
                </c:pt>
                <c:pt idx="45">
                  <c:v>55348.9161625823</c:v>
                </c:pt>
                <c:pt idx="46">
                  <c:v>54509.857838884</c:v>
                </c:pt>
                <c:pt idx="47">
                  <c:v>53541.5781385715</c:v>
                </c:pt>
                <c:pt idx="48">
                  <c:v>53548.175153239</c:v>
                </c:pt>
                <c:pt idx="49">
                  <c:v>52755.8492114984</c:v>
                </c:pt>
                <c:pt idx="50">
                  <c:v>53514.5665480621</c:v>
                </c:pt>
                <c:pt idx="51">
                  <c:v>52888.176744565</c:v>
                </c:pt>
                <c:pt idx="52">
                  <c:v>52549.2053496872</c:v>
                </c:pt>
                <c:pt idx="53">
                  <c:v>52371.8633971194</c:v>
                </c:pt>
                <c:pt idx="54">
                  <c:v>51624.278014419</c:v>
                </c:pt>
                <c:pt idx="55">
                  <c:v>50212.0766641478</c:v>
                </c:pt>
                <c:pt idx="56">
                  <c:v>50368.3070513085</c:v>
                </c:pt>
                <c:pt idx="57">
                  <c:v>49577.2927209299</c:v>
                </c:pt>
                <c:pt idx="58">
                  <c:v>50413.089961625</c:v>
                </c:pt>
                <c:pt idx="59">
                  <c:v>50757.8478496821</c:v>
                </c:pt>
                <c:pt idx="60">
                  <c:v>50917.3867259062</c:v>
                </c:pt>
                <c:pt idx="61">
                  <c:v>49957.3329578258</c:v>
                </c:pt>
                <c:pt idx="62">
                  <c:v>50586.1577981651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NoPeaks!$B$1</c:f>
              <c:strCache>
                <c:ptCount val="1"/>
                <c:pt idx="0">
                  <c:v>VAR01learntMean_c0</c:v>
                </c:pt>
              </c:strCache>
            </c:strRef>
          </c:tx>
          <c:marker>
            <c:symbol val="none"/>
          </c:marker>
          <c:val>
            <c:numRef>
              <c:f>NoPeaks!$B$2:$B$64</c:f>
              <c:numCache>
                <c:formatCode>General</c:formatCode>
                <c:ptCount val="63"/>
                <c:pt idx="0">
                  <c:v>58368.7109135605</c:v>
                </c:pt>
                <c:pt idx="1">
                  <c:v>58728.7392678733</c:v>
                </c:pt>
                <c:pt idx="2">
                  <c:v>59025.4938036294</c:v>
                </c:pt>
                <c:pt idx="3">
                  <c:v>59459.4428550979</c:v>
                </c:pt>
                <c:pt idx="4">
                  <c:v>60102.638436894</c:v>
                </c:pt>
                <c:pt idx="5">
                  <c:v>60327.5028232354</c:v>
                </c:pt>
                <c:pt idx="6">
                  <c:v>60758.8049211723</c:v>
                </c:pt>
                <c:pt idx="7">
                  <c:v>61001.8045966693</c:v>
                </c:pt>
                <c:pt idx="8">
                  <c:v>61157.8043156556</c:v>
                </c:pt>
                <c:pt idx="9">
                  <c:v>61410.0456496513</c:v>
                </c:pt>
                <c:pt idx="10">
                  <c:v>61636.7074072561</c:v>
                </c:pt>
                <c:pt idx="11">
                  <c:v>61731.5844824443</c:v>
                </c:pt>
                <c:pt idx="12">
                  <c:v>61967.3003618704</c:v>
                </c:pt>
                <c:pt idx="13">
                  <c:v>62332.2337076708</c:v>
                </c:pt>
                <c:pt idx="14">
                  <c:v>62704.3322196664</c:v>
                </c:pt>
                <c:pt idx="15">
                  <c:v>62977.7552963051</c:v>
                </c:pt>
                <c:pt idx="16">
                  <c:v>63319.1306650499</c:v>
                </c:pt>
                <c:pt idx="17">
                  <c:v>63271.1593856097</c:v>
                </c:pt>
                <c:pt idx="18">
                  <c:v>63155.4464812385</c:v>
                </c:pt>
                <c:pt idx="19">
                  <c:v>63120.9419815413</c:v>
                </c:pt>
                <c:pt idx="20">
                  <c:v>63005.8218333448</c:v>
                </c:pt>
                <c:pt idx="21">
                  <c:v>62852.7363452712</c:v>
                </c:pt>
                <c:pt idx="22">
                  <c:v>62817.5513988794</c:v>
                </c:pt>
                <c:pt idx="23">
                  <c:v>62912.6128348859</c:v>
                </c:pt>
                <c:pt idx="24">
                  <c:v>63114.6837788312</c:v>
                </c:pt>
                <c:pt idx="25">
                  <c:v>63337.5019475564</c:v>
                </c:pt>
                <c:pt idx="26">
                  <c:v>63557.4392639846</c:v>
                </c:pt>
                <c:pt idx="27">
                  <c:v>63571.2781352353</c:v>
                </c:pt>
                <c:pt idx="28">
                  <c:v>63544.7212424891</c:v>
                </c:pt>
                <c:pt idx="29">
                  <c:v>63334.8547354411</c:v>
                </c:pt>
                <c:pt idx="30">
                  <c:v>63106.4092648058</c:v>
                </c:pt>
                <c:pt idx="31">
                  <c:v>62888.2345647783</c:v>
                </c:pt>
                <c:pt idx="32">
                  <c:v>62573.0987474483</c:v>
                </c:pt>
                <c:pt idx="33">
                  <c:v>62524.8450818738</c:v>
                </c:pt>
                <c:pt idx="34">
                  <c:v>62510.1686740061</c:v>
                </c:pt>
                <c:pt idx="35">
                  <c:v>62477.1045166161</c:v>
                </c:pt>
                <c:pt idx="36">
                  <c:v>62504.7215781808</c:v>
                </c:pt>
                <c:pt idx="37">
                  <c:v>62301.1923155339</c:v>
                </c:pt>
                <c:pt idx="38">
                  <c:v>62160.7744109907</c:v>
                </c:pt>
                <c:pt idx="39">
                  <c:v>61868.0283624023</c:v>
                </c:pt>
                <c:pt idx="40">
                  <c:v>61600.6304892526</c:v>
                </c:pt>
                <c:pt idx="41">
                  <c:v>61296.5777191737</c:v>
                </c:pt>
                <c:pt idx="42">
                  <c:v>61092.1099709905</c:v>
                </c:pt>
                <c:pt idx="43">
                  <c:v>60942.090971193</c:v>
                </c:pt>
                <c:pt idx="44">
                  <c:v>60803.9477451118</c:v>
                </c:pt>
                <c:pt idx="45">
                  <c:v>60565.4999784159</c:v>
                </c:pt>
                <c:pt idx="46">
                  <c:v>60297.0952791475</c:v>
                </c:pt>
                <c:pt idx="47">
                  <c:v>59942.2955969613</c:v>
                </c:pt>
                <c:pt idx="48">
                  <c:v>59603.7577680843</c:v>
                </c:pt>
                <c:pt idx="49">
                  <c:v>59270.5907169107</c:v>
                </c:pt>
                <c:pt idx="50">
                  <c:v>59025.2707607275</c:v>
                </c:pt>
                <c:pt idx="51">
                  <c:v>58777.6862122905</c:v>
                </c:pt>
                <c:pt idx="52">
                  <c:v>58517.8096513794</c:v>
                </c:pt>
                <c:pt idx="53">
                  <c:v>58253.6777443124</c:v>
                </c:pt>
                <c:pt idx="54">
                  <c:v>57982.9694675379</c:v>
                </c:pt>
                <c:pt idx="55">
                  <c:v>57686.9634972038</c:v>
                </c:pt>
                <c:pt idx="56">
                  <c:v>57429.5376211653</c:v>
                </c:pt>
                <c:pt idx="57">
                  <c:v>57177.7000927701</c:v>
                </c:pt>
                <c:pt idx="58">
                  <c:v>56944.4422834868</c:v>
                </c:pt>
                <c:pt idx="59">
                  <c:v>56741.858126881</c:v>
                </c:pt>
                <c:pt idx="60">
                  <c:v>56538.0018964563</c:v>
                </c:pt>
                <c:pt idx="61">
                  <c:v>56324.0196223355</c:v>
                </c:pt>
                <c:pt idx="62">
                  <c:v>56153.5712038812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86376"/>
        <c:axId val="-2144783400"/>
      </c:lineChart>
      <c:catAx>
        <c:axId val="-21447863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783400"/>
        <c:crosses val="autoZero"/>
        <c:auto val="1"/>
        <c:lblAlgn val="ctr"/>
        <c:lblOffset val="100"/>
        <c:noMultiLvlLbl val="0"/>
      </c:catAx>
      <c:valAx>
        <c:axId val="-214478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786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NoPeaks!$C$1</c:f>
              <c:strCache>
                <c:ptCount val="1"/>
                <c:pt idx="0">
                  <c:v>VAR01realMean_c1</c:v>
                </c:pt>
              </c:strCache>
            </c:strRef>
          </c:tx>
          <c:marker>
            <c:symbol val="none"/>
          </c:marker>
          <c:val>
            <c:numRef>
              <c:f>NoPeaks!$C$2:$C$64</c:f>
              <c:numCache>
                <c:formatCode>General</c:formatCode>
                <c:ptCount val="63"/>
                <c:pt idx="0">
                  <c:v>76836.3954505686</c:v>
                </c:pt>
                <c:pt idx="1">
                  <c:v>75775.34246575341</c:v>
                </c:pt>
                <c:pt idx="2">
                  <c:v>92232.5581395348</c:v>
                </c:pt>
                <c:pt idx="3">
                  <c:v>100478.220574606</c:v>
                </c:pt>
                <c:pt idx="4">
                  <c:v>107495.568090249</c:v>
                </c:pt>
                <c:pt idx="5">
                  <c:v>114851.205320033</c:v>
                </c:pt>
                <c:pt idx="6">
                  <c:v>121279.050042408</c:v>
                </c:pt>
                <c:pt idx="7">
                  <c:v>127614.747930775</c:v>
                </c:pt>
                <c:pt idx="8">
                  <c:v>127784.081954294</c:v>
                </c:pt>
                <c:pt idx="9">
                  <c:v>126753.395282344</c:v>
                </c:pt>
                <c:pt idx="10">
                  <c:v>148866.817155756</c:v>
                </c:pt>
                <c:pt idx="11">
                  <c:v>156911.834789515</c:v>
                </c:pt>
                <c:pt idx="12">
                  <c:v>153483.003952569</c:v>
                </c:pt>
                <c:pt idx="13">
                  <c:v>151897.698209718</c:v>
                </c:pt>
                <c:pt idx="14">
                  <c:v>150157.933579335</c:v>
                </c:pt>
                <c:pt idx="15">
                  <c:v>149515.717926932</c:v>
                </c:pt>
                <c:pt idx="16">
                  <c:v>156445.27595884</c:v>
                </c:pt>
                <c:pt idx="17">
                  <c:v>161383.038210624</c:v>
                </c:pt>
                <c:pt idx="18">
                  <c:v>166389.057750759</c:v>
                </c:pt>
                <c:pt idx="19">
                  <c:v>165316.944688323</c:v>
                </c:pt>
                <c:pt idx="20">
                  <c:v>143534.88372093</c:v>
                </c:pt>
                <c:pt idx="21">
                  <c:v>177492.289442467</c:v>
                </c:pt>
                <c:pt idx="22">
                  <c:v>136664.242424242</c:v>
                </c:pt>
                <c:pt idx="23">
                  <c:v>153719.528178243</c:v>
                </c:pt>
                <c:pt idx="24">
                  <c:v>153301.301301301</c:v>
                </c:pt>
                <c:pt idx="25">
                  <c:v>184232.118758434</c:v>
                </c:pt>
                <c:pt idx="26">
                  <c:v>183360.912981455</c:v>
                </c:pt>
                <c:pt idx="27">
                  <c:v>205210.59602649</c:v>
                </c:pt>
                <c:pt idx="28">
                  <c:v>199906.911142454</c:v>
                </c:pt>
                <c:pt idx="29">
                  <c:v>195657.711442786</c:v>
                </c:pt>
                <c:pt idx="30">
                  <c:v>206036.465638148</c:v>
                </c:pt>
                <c:pt idx="31">
                  <c:v>217148.197596795</c:v>
                </c:pt>
                <c:pt idx="32">
                  <c:v>200007.237635705</c:v>
                </c:pt>
                <c:pt idx="33">
                  <c:v>183477.017364657</c:v>
                </c:pt>
                <c:pt idx="34">
                  <c:v>208012.163336229</c:v>
                </c:pt>
                <c:pt idx="35">
                  <c:v>202604.982206405</c:v>
                </c:pt>
                <c:pt idx="36">
                  <c:v>192273.062730627</c:v>
                </c:pt>
                <c:pt idx="37">
                  <c:v>185055.387713998</c:v>
                </c:pt>
                <c:pt idx="38">
                  <c:v>178014.721345951</c:v>
                </c:pt>
                <c:pt idx="39">
                  <c:v>171584.137191854</c:v>
                </c:pt>
                <c:pt idx="40">
                  <c:v>182572.05720572</c:v>
                </c:pt>
                <c:pt idx="41">
                  <c:v>179030.362389813</c:v>
                </c:pt>
                <c:pt idx="42">
                  <c:v>193648.351648351</c:v>
                </c:pt>
                <c:pt idx="43">
                  <c:v>206713.615023474</c:v>
                </c:pt>
                <c:pt idx="44">
                  <c:v>238650.865998176</c:v>
                </c:pt>
                <c:pt idx="45">
                  <c:v>216406.719717064</c:v>
                </c:pt>
                <c:pt idx="46">
                  <c:v>397377.506538796</c:v>
                </c:pt>
                <c:pt idx="47">
                  <c:v>402586.858685868</c:v>
                </c:pt>
                <c:pt idx="48">
                  <c:v>405994.60916442</c:v>
                </c:pt>
                <c:pt idx="49">
                  <c:v>337112.892451569</c:v>
                </c:pt>
                <c:pt idx="50">
                  <c:v>393787.124463519</c:v>
                </c:pt>
                <c:pt idx="51">
                  <c:v>166755.905511811</c:v>
                </c:pt>
                <c:pt idx="52">
                  <c:v>181300.261096605</c:v>
                </c:pt>
                <c:pt idx="53">
                  <c:v>172142.514011208</c:v>
                </c:pt>
                <c:pt idx="54">
                  <c:v>166956.52173913</c:v>
                </c:pt>
                <c:pt idx="55">
                  <c:v>172375.516956162</c:v>
                </c:pt>
                <c:pt idx="56">
                  <c:v>160888.521882741</c:v>
                </c:pt>
                <c:pt idx="57">
                  <c:v>181164.797238999</c:v>
                </c:pt>
                <c:pt idx="58">
                  <c:v>193803.622497616</c:v>
                </c:pt>
                <c:pt idx="59">
                  <c:v>195689.497716894</c:v>
                </c:pt>
                <c:pt idx="60">
                  <c:v>211573.515092502</c:v>
                </c:pt>
                <c:pt idx="61">
                  <c:v>202765.665236051</c:v>
                </c:pt>
                <c:pt idx="62">
                  <c:v>207521.695257315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NoPeaks!$D$1</c:f>
              <c:strCache>
                <c:ptCount val="1"/>
                <c:pt idx="0">
                  <c:v>VAR01learntMean_c1</c:v>
                </c:pt>
              </c:strCache>
            </c:strRef>
          </c:tx>
          <c:marker>
            <c:symbol val="none"/>
          </c:marker>
          <c:val>
            <c:numRef>
              <c:f>NoPeaks!$D$2:$D$64</c:f>
              <c:numCache>
                <c:formatCode>General</c:formatCode>
                <c:ptCount val="63"/>
                <c:pt idx="0">
                  <c:v>76898.5459072041</c:v>
                </c:pt>
                <c:pt idx="1">
                  <c:v>76207.6598907858</c:v>
                </c:pt>
                <c:pt idx="2">
                  <c:v>82345.8244425383</c:v>
                </c:pt>
                <c:pt idx="3">
                  <c:v>87421.4507268151</c:v>
                </c:pt>
                <c:pt idx="4">
                  <c:v>93696.49668489231</c:v>
                </c:pt>
                <c:pt idx="5">
                  <c:v>99124.3204776486</c:v>
                </c:pt>
                <c:pt idx="6">
                  <c:v>104393.149831109</c:v>
                </c:pt>
                <c:pt idx="7">
                  <c:v>108974.418255737</c:v>
                </c:pt>
                <c:pt idx="8">
                  <c:v>112324.008218856</c:v>
                </c:pt>
                <c:pt idx="9">
                  <c:v>114691.700699101</c:v>
                </c:pt>
                <c:pt idx="10">
                  <c:v>119556.150556708</c:v>
                </c:pt>
                <c:pt idx="11">
                  <c:v>124161.742589027</c:v>
                </c:pt>
                <c:pt idx="12">
                  <c:v>127878.991631805</c:v>
                </c:pt>
                <c:pt idx="13">
                  <c:v>132197.389175781</c:v>
                </c:pt>
                <c:pt idx="14">
                  <c:v>137614.091266309</c:v>
                </c:pt>
                <c:pt idx="15">
                  <c:v>141750.584752636</c:v>
                </c:pt>
                <c:pt idx="16">
                  <c:v>147585.547279707</c:v>
                </c:pt>
                <c:pt idx="17">
                  <c:v>150357.206427965</c:v>
                </c:pt>
                <c:pt idx="18">
                  <c:v>152127.612393181</c:v>
                </c:pt>
                <c:pt idx="19">
                  <c:v>152008.346034989</c:v>
                </c:pt>
                <c:pt idx="20">
                  <c:v>149366.736524303</c:v>
                </c:pt>
                <c:pt idx="21">
                  <c:v>148779.676945858</c:v>
                </c:pt>
                <c:pt idx="22">
                  <c:v>145736.019874296</c:v>
                </c:pt>
                <c:pt idx="23">
                  <c:v>146557.057550021</c:v>
                </c:pt>
                <c:pt idx="24">
                  <c:v>149486.526503974</c:v>
                </c:pt>
                <c:pt idx="25">
                  <c:v>154278.575403447</c:v>
                </c:pt>
                <c:pt idx="26">
                  <c:v>159286.732324384</c:v>
                </c:pt>
                <c:pt idx="27">
                  <c:v>164095.425991071</c:v>
                </c:pt>
                <c:pt idx="28">
                  <c:v>166597.115662041</c:v>
                </c:pt>
                <c:pt idx="29">
                  <c:v>167018.176796206</c:v>
                </c:pt>
                <c:pt idx="30">
                  <c:v>166050.961172986</c:v>
                </c:pt>
                <c:pt idx="31">
                  <c:v>165872.865713543</c:v>
                </c:pt>
                <c:pt idx="32">
                  <c:v>164494.205198505</c:v>
                </c:pt>
                <c:pt idx="33">
                  <c:v>167044.020885087</c:v>
                </c:pt>
                <c:pt idx="34">
                  <c:v>173109.31219874</c:v>
                </c:pt>
                <c:pt idx="35">
                  <c:v>177960.020906081</c:v>
                </c:pt>
                <c:pt idx="36">
                  <c:v>182587.494159303</c:v>
                </c:pt>
                <c:pt idx="37">
                  <c:v>182311.525551774</c:v>
                </c:pt>
                <c:pt idx="38">
                  <c:v>183022.858166784</c:v>
                </c:pt>
                <c:pt idx="39">
                  <c:v>180445.960588822</c:v>
                </c:pt>
                <c:pt idx="40">
                  <c:v>179279.708506164</c:v>
                </c:pt>
                <c:pt idx="41">
                  <c:v>176864.908354147</c:v>
                </c:pt>
                <c:pt idx="42">
                  <c:v>177658.752821864</c:v>
                </c:pt>
                <c:pt idx="43">
                  <c:v>182469.930415751</c:v>
                </c:pt>
                <c:pt idx="44">
                  <c:v>189536.753659713</c:v>
                </c:pt>
                <c:pt idx="45">
                  <c:v>192996.416060761</c:v>
                </c:pt>
                <c:pt idx="46">
                  <c:v>199375.714820251</c:v>
                </c:pt>
                <c:pt idx="47">
                  <c:v>200745.848626353</c:v>
                </c:pt>
                <c:pt idx="48">
                  <c:v>199616.609910068</c:v>
                </c:pt>
                <c:pt idx="49">
                  <c:v>198617.093171378</c:v>
                </c:pt>
                <c:pt idx="50">
                  <c:v>199906.281368433</c:v>
                </c:pt>
                <c:pt idx="51">
                  <c:v>202935.384744114</c:v>
                </c:pt>
                <c:pt idx="52">
                  <c:v>205580.887872577</c:v>
                </c:pt>
                <c:pt idx="53">
                  <c:v>204772.192326389</c:v>
                </c:pt>
                <c:pt idx="54">
                  <c:v>204716.689753214</c:v>
                </c:pt>
                <c:pt idx="55">
                  <c:v>200893.268959144</c:v>
                </c:pt>
                <c:pt idx="56">
                  <c:v>198319.042080425</c:v>
                </c:pt>
                <c:pt idx="57">
                  <c:v>195043.014511588</c:v>
                </c:pt>
                <c:pt idx="58">
                  <c:v>197155.994954272</c:v>
                </c:pt>
                <c:pt idx="59">
                  <c:v>197465.565514372</c:v>
                </c:pt>
                <c:pt idx="60">
                  <c:v>199761.679231998</c:v>
                </c:pt>
                <c:pt idx="61">
                  <c:v>200058.012613158</c:v>
                </c:pt>
                <c:pt idx="62">
                  <c:v>199861.293152911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603208"/>
        <c:axId val="2146605336"/>
      </c:lineChart>
      <c:catAx>
        <c:axId val="2146603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605336"/>
        <c:crosses val="autoZero"/>
        <c:auto val="1"/>
        <c:lblAlgn val="ctr"/>
        <c:lblOffset val="100"/>
        <c:noMultiLvlLbl val="0"/>
      </c:catAx>
      <c:valAx>
        <c:axId val="2146605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6603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NoPeaks!$E$1</c:f>
              <c:strCache>
                <c:ptCount val="1"/>
                <c:pt idx="0">
                  <c:v>VAR02realMean_c0</c:v>
                </c:pt>
              </c:strCache>
            </c:strRef>
          </c:tx>
          <c:marker>
            <c:symbol val="none"/>
          </c:marker>
          <c:val>
            <c:numRef>
              <c:f>NoPeaks!$E$2:$E$64</c:f>
              <c:numCache>
                <c:formatCode>General</c:formatCode>
                <c:ptCount val="63"/>
                <c:pt idx="0">
                  <c:v>-4580.10883621711</c:v>
                </c:pt>
                <c:pt idx="1">
                  <c:v>-4605.08178135606</c:v>
                </c:pt>
                <c:pt idx="2">
                  <c:v>-5031.77923651837</c:v>
                </c:pt>
                <c:pt idx="3">
                  <c:v>-4176.7619468277</c:v>
                </c:pt>
                <c:pt idx="4">
                  <c:v>-3892.80620577734</c:v>
                </c:pt>
                <c:pt idx="5">
                  <c:v>-4535.38997116111</c:v>
                </c:pt>
                <c:pt idx="6">
                  <c:v>-4559.19524454966</c:v>
                </c:pt>
                <c:pt idx="7">
                  <c:v>-4854.46670334487</c:v>
                </c:pt>
                <c:pt idx="8">
                  <c:v>-4603.22689397748</c:v>
                </c:pt>
                <c:pt idx="9">
                  <c:v>-4477.43632361993</c:v>
                </c:pt>
                <c:pt idx="10">
                  <c:v>-5065.48697040299</c:v>
                </c:pt>
                <c:pt idx="11">
                  <c:v>-4439.57469658306</c:v>
                </c:pt>
                <c:pt idx="12">
                  <c:v>-5389.24811065105</c:v>
                </c:pt>
                <c:pt idx="13">
                  <c:v>-4118.85500658741</c:v>
                </c:pt>
                <c:pt idx="14">
                  <c:v>-4147.87030893007</c:v>
                </c:pt>
                <c:pt idx="15">
                  <c:v>-4996.44241280152</c:v>
                </c:pt>
                <c:pt idx="16">
                  <c:v>-3927.47036401355</c:v>
                </c:pt>
                <c:pt idx="17">
                  <c:v>-3961.02956151591</c:v>
                </c:pt>
                <c:pt idx="18">
                  <c:v>-3866.42004942993</c:v>
                </c:pt>
                <c:pt idx="19">
                  <c:v>-4349.62736676345</c:v>
                </c:pt>
                <c:pt idx="20">
                  <c:v>-4346.66132799134</c:v>
                </c:pt>
                <c:pt idx="21">
                  <c:v>-4180.94268343754</c:v>
                </c:pt>
                <c:pt idx="22">
                  <c:v>-5162.01049712012</c:v>
                </c:pt>
                <c:pt idx="23">
                  <c:v>-3964.85219438804</c:v>
                </c:pt>
                <c:pt idx="24">
                  <c:v>-3900.47802581949</c:v>
                </c:pt>
                <c:pt idx="25">
                  <c:v>-3938.43597366567</c:v>
                </c:pt>
                <c:pt idx="26">
                  <c:v>-3639.52491776813</c:v>
                </c:pt>
                <c:pt idx="27">
                  <c:v>-3472.74381140046</c:v>
                </c:pt>
                <c:pt idx="28">
                  <c:v>-3747.88152130135</c:v>
                </c:pt>
                <c:pt idx="29">
                  <c:v>-4007.69513310305</c:v>
                </c:pt>
                <c:pt idx="30">
                  <c:v>-4122.00474196067</c:v>
                </c:pt>
                <c:pt idx="31">
                  <c:v>-4158.07641012579</c:v>
                </c:pt>
                <c:pt idx="32">
                  <c:v>-4447.76503444875</c:v>
                </c:pt>
                <c:pt idx="33">
                  <c:v>-3751.47940090677</c:v>
                </c:pt>
                <c:pt idx="34">
                  <c:v>-3662.90955211132</c:v>
                </c:pt>
                <c:pt idx="35">
                  <c:v>-3536.09531385814</c:v>
                </c:pt>
                <c:pt idx="36">
                  <c:v>-3400.60000892098</c:v>
                </c:pt>
                <c:pt idx="37">
                  <c:v>-3929.3723977995</c:v>
                </c:pt>
                <c:pt idx="38">
                  <c:v>-3537.93916941258</c:v>
                </c:pt>
                <c:pt idx="39">
                  <c:v>-3996.90960920882</c:v>
                </c:pt>
                <c:pt idx="40">
                  <c:v>-3931.15735282266</c:v>
                </c:pt>
                <c:pt idx="41">
                  <c:v>-4432.1786959094</c:v>
                </c:pt>
                <c:pt idx="42">
                  <c:v>-3935.35884143526</c:v>
                </c:pt>
                <c:pt idx="43">
                  <c:v>-3779.48790850117</c:v>
                </c:pt>
                <c:pt idx="44">
                  <c:v>-3549.10968203388</c:v>
                </c:pt>
                <c:pt idx="45">
                  <c:v>-3680.8871801366</c:v>
                </c:pt>
                <c:pt idx="46">
                  <c:v>-3418.7265717146</c:v>
                </c:pt>
                <c:pt idx="47">
                  <c:v>-3679.05118433887</c:v>
                </c:pt>
                <c:pt idx="48">
                  <c:v>-4103.14052802371</c:v>
                </c:pt>
                <c:pt idx="49">
                  <c:v>-4378.49695907207</c:v>
                </c:pt>
                <c:pt idx="50">
                  <c:v>-3843.81829400297</c:v>
                </c:pt>
                <c:pt idx="51">
                  <c:v>-3765.06280895672</c:v>
                </c:pt>
                <c:pt idx="52">
                  <c:v>-3670.52092072661</c:v>
                </c:pt>
                <c:pt idx="53">
                  <c:v>-3978.7817805704</c:v>
                </c:pt>
                <c:pt idx="54">
                  <c:v>-3588.9477633955</c:v>
                </c:pt>
                <c:pt idx="55">
                  <c:v>-4275.57988871334</c:v>
                </c:pt>
                <c:pt idx="56">
                  <c:v>-4080.02681649489</c:v>
                </c:pt>
                <c:pt idx="57">
                  <c:v>-4764.46491182107</c:v>
                </c:pt>
                <c:pt idx="58">
                  <c:v>-3635.0908812076</c:v>
                </c:pt>
                <c:pt idx="59">
                  <c:v>-4165.33635594773</c:v>
                </c:pt>
                <c:pt idx="60">
                  <c:v>-3623.44917357875</c:v>
                </c:pt>
                <c:pt idx="61">
                  <c:v>-3928.50123495036</c:v>
                </c:pt>
                <c:pt idx="62">
                  <c:v>-3566.91014517431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NoPeaks!$F$1</c:f>
              <c:strCache>
                <c:ptCount val="1"/>
                <c:pt idx="0">
                  <c:v>VAR02learntMean_c0</c:v>
                </c:pt>
              </c:strCache>
            </c:strRef>
          </c:tx>
          <c:marker>
            <c:symbol val="none"/>
          </c:marker>
          <c:val>
            <c:numRef>
              <c:f>NoPeaks!$F$2:$F$64</c:f>
              <c:numCache>
                <c:formatCode>General</c:formatCode>
                <c:ptCount val="63"/>
                <c:pt idx="0">
                  <c:v>-4578.03519231552</c:v>
                </c:pt>
                <c:pt idx="1">
                  <c:v>-4597.79368355877</c:v>
                </c:pt>
                <c:pt idx="2">
                  <c:v>-4811.86637028341</c:v>
                </c:pt>
                <c:pt idx="3">
                  <c:v>-4556.99370348108</c:v>
                </c:pt>
                <c:pt idx="4">
                  <c:v>-4289.80346222826</c:v>
                </c:pt>
                <c:pt idx="5">
                  <c:v>-4364.79265764764</c:v>
                </c:pt>
                <c:pt idx="6">
                  <c:v>-4404.80829825668</c:v>
                </c:pt>
                <c:pt idx="7">
                  <c:v>-4510.16082145125</c:v>
                </c:pt>
                <c:pt idx="8">
                  <c:v>-4528.7807779732</c:v>
                </c:pt>
                <c:pt idx="9">
                  <c:v>-4518.1150436831</c:v>
                </c:pt>
                <c:pt idx="10">
                  <c:v>-4619.41384451201</c:v>
                </c:pt>
                <c:pt idx="11">
                  <c:v>-4583.98572959786</c:v>
                </c:pt>
                <c:pt idx="12">
                  <c:v>-4724.33633189206</c:v>
                </c:pt>
                <c:pt idx="13">
                  <c:v>-4616.57741270565</c:v>
                </c:pt>
                <c:pt idx="14">
                  <c:v>-4520.90944019162</c:v>
                </c:pt>
                <c:pt idx="15">
                  <c:v>-4598.9132969747</c:v>
                </c:pt>
                <c:pt idx="16">
                  <c:v>-4462.13060105903</c:v>
                </c:pt>
                <c:pt idx="17">
                  <c:v>-4362.80339566088</c:v>
                </c:pt>
                <c:pt idx="18">
                  <c:v>-4272.79489430505</c:v>
                </c:pt>
                <c:pt idx="19">
                  <c:v>-4290.58679215469</c:v>
                </c:pt>
                <c:pt idx="20">
                  <c:v>-4309.87614135256</c:v>
                </c:pt>
                <c:pt idx="21">
                  <c:v>-4302.60150898214</c:v>
                </c:pt>
                <c:pt idx="22">
                  <c:v>-4395.55340788883</c:v>
                </c:pt>
                <c:pt idx="23">
                  <c:v>-4354.736091125</c:v>
                </c:pt>
                <c:pt idx="24">
                  <c:v>-4298.82261727829</c:v>
                </c:pt>
                <c:pt idx="25">
                  <c:v>-4244.89623014675</c:v>
                </c:pt>
                <c:pt idx="26">
                  <c:v>-4161.80525615307</c:v>
                </c:pt>
                <c:pt idx="27">
                  <c:v>-4072.29864100676</c:v>
                </c:pt>
                <c:pt idx="28">
                  <c:v>-4032.49334157037</c:v>
                </c:pt>
                <c:pt idx="29">
                  <c:v>-4038.43765270257</c:v>
                </c:pt>
                <c:pt idx="30">
                  <c:v>-4062.27192984485</c:v>
                </c:pt>
                <c:pt idx="31">
                  <c:v>-4083.521253018</c:v>
                </c:pt>
                <c:pt idx="32">
                  <c:v>-4128.85115359965</c:v>
                </c:pt>
                <c:pt idx="33">
                  <c:v>-4088.34649478975</c:v>
                </c:pt>
                <c:pt idx="34">
                  <c:v>-4027.1329506169</c:v>
                </c:pt>
                <c:pt idx="35">
                  <c:v>-3961.28858607259</c:v>
                </c:pt>
                <c:pt idx="36">
                  <c:v>-3883.90853581102</c:v>
                </c:pt>
                <c:pt idx="37">
                  <c:v>-3890.72168435595</c:v>
                </c:pt>
                <c:pt idx="38">
                  <c:v>-3854.67478243549</c:v>
                </c:pt>
                <c:pt idx="39">
                  <c:v>-3881.64187199893</c:v>
                </c:pt>
                <c:pt idx="40">
                  <c:v>-3894.62366031486</c:v>
                </c:pt>
                <c:pt idx="41">
                  <c:v>-3950.49124363251</c:v>
                </c:pt>
                <c:pt idx="42">
                  <c:v>-3948.35881157841</c:v>
                </c:pt>
                <c:pt idx="43">
                  <c:v>-3910.79085409052</c:v>
                </c:pt>
                <c:pt idx="44">
                  <c:v>-3851.56367179972</c:v>
                </c:pt>
                <c:pt idx="45">
                  <c:v>-3822.87739918668</c:v>
                </c:pt>
                <c:pt idx="46">
                  <c:v>-3771.36074648415</c:v>
                </c:pt>
                <c:pt idx="47">
                  <c:v>-3768.93074168655</c:v>
                </c:pt>
                <c:pt idx="48">
                  <c:v>-3809.84349327422</c:v>
                </c:pt>
                <c:pt idx="49">
                  <c:v>-3861.23618174127</c:v>
                </c:pt>
                <c:pt idx="50">
                  <c:v>-3857.71578580964</c:v>
                </c:pt>
                <c:pt idx="51">
                  <c:v>-3831.52758977198</c:v>
                </c:pt>
                <c:pt idx="52">
                  <c:v>-3803.53119297096</c:v>
                </c:pt>
                <c:pt idx="53">
                  <c:v>-3818.63848301008</c:v>
                </c:pt>
                <c:pt idx="54">
                  <c:v>-3803.65305478998</c:v>
                </c:pt>
                <c:pt idx="55">
                  <c:v>-3854.37461362893</c:v>
                </c:pt>
                <c:pt idx="56">
                  <c:v>-3881.6806140873</c:v>
                </c:pt>
                <c:pt idx="57">
                  <c:v>-3946.57317872906</c:v>
                </c:pt>
                <c:pt idx="58">
                  <c:v>-3918.2854582701</c:v>
                </c:pt>
                <c:pt idx="59">
                  <c:v>-3928.38198994475</c:v>
                </c:pt>
                <c:pt idx="60">
                  <c:v>-3900.04097309438</c:v>
                </c:pt>
                <c:pt idx="61">
                  <c:v>-3899.70794817339</c:v>
                </c:pt>
                <c:pt idx="62">
                  <c:v>-3885.89012040049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237016"/>
        <c:axId val="-2145239928"/>
      </c:lineChart>
      <c:catAx>
        <c:axId val="-21432370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39928"/>
        <c:crosses val="autoZero"/>
        <c:auto val="1"/>
        <c:lblAlgn val="ctr"/>
        <c:lblOffset val="100"/>
        <c:noMultiLvlLbl val="0"/>
      </c:catAx>
      <c:valAx>
        <c:axId val="-2145239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3237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NoPeaks!$G$1</c:f>
              <c:strCache>
                <c:ptCount val="1"/>
                <c:pt idx="0">
                  <c:v>VAR02realMean_c1</c:v>
                </c:pt>
              </c:strCache>
            </c:strRef>
          </c:tx>
          <c:marker>
            <c:symbol val="none"/>
          </c:marker>
          <c:val>
            <c:numRef>
              <c:f>NoPeaks!$G$2:$G$64</c:f>
              <c:numCache>
                <c:formatCode>General</c:formatCode>
                <c:ptCount val="63"/>
                <c:pt idx="0">
                  <c:v>-2523.76376202974</c:v>
                </c:pt>
                <c:pt idx="1">
                  <c:v>-2879.42465753424</c:v>
                </c:pt>
                <c:pt idx="2">
                  <c:v>-3333.60856158484</c:v>
                </c:pt>
                <c:pt idx="3">
                  <c:v>-2616.85966635773</c:v>
                </c:pt>
                <c:pt idx="4">
                  <c:v>-2464.73674456083</c:v>
                </c:pt>
                <c:pt idx="5">
                  <c:v>-3570.6234413965</c:v>
                </c:pt>
                <c:pt idx="6">
                  <c:v>-2592.34953350296</c:v>
                </c:pt>
                <c:pt idx="7">
                  <c:v>-3476.36124905944</c:v>
                </c:pt>
                <c:pt idx="8">
                  <c:v>-2715.57626477541</c:v>
                </c:pt>
                <c:pt idx="9">
                  <c:v>-3018.50969263759</c:v>
                </c:pt>
                <c:pt idx="10">
                  <c:v>-3076.64651617757</c:v>
                </c:pt>
                <c:pt idx="11">
                  <c:v>-2859.53328038125</c:v>
                </c:pt>
                <c:pt idx="12">
                  <c:v>-2747.01732806324</c:v>
                </c:pt>
                <c:pt idx="13">
                  <c:v>-1858.90808184143</c:v>
                </c:pt>
                <c:pt idx="14">
                  <c:v>-1824.74429520295</c:v>
                </c:pt>
                <c:pt idx="15">
                  <c:v>-1963.91588785046</c:v>
                </c:pt>
                <c:pt idx="16">
                  <c:v>-2606.0395696913</c:v>
                </c:pt>
                <c:pt idx="17">
                  <c:v>-1549.71006523765</c:v>
                </c:pt>
                <c:pt idx="18">
                  <c:v>-1895.86682877406</c:v>
                </c:pt>
                <c:pt idx="19">
                  <c:v>-1357.13257243195</c:v>
                </c:pt>
                <c:pt idx="20">
                  <c:v>-2862.50396456257</c:v>
                </c:pt>
                <c:pt idx="21">
                  <c:v>-2436.47959667852</c:v>
                </c:pt>
                <c:pt idx="22">
                  <c:v>-1714.23791515151</c:v>
                </c:pt>
                <c:pt idx="23">
                  <c:v>-1326.23800786369</c:v>
                </c:pt>
                <c:pt idx="24">
                  <c:v>-1328.67997997997</c:v>
                </c:pt>
                <c:pt idx="25">
                  <c:v>-1995.55875843454</c:v>
                </c:pt>
                <c:pt idx="26">
                  <c:v>-1776.83654778887</c:v>
                </c:pt>
                <c:pt idx="27">
                  <c:v>-2068.5458807947</c:v>
                </c:pt>
                <c:pt idx="28">
                  <c:v>-2267.61339915373</c:v>
                </c:pt>
                <c:pt idx="29">
                  <c:v>-1377.3271243781</c:v>
                </c:pt>
                <c:pt idx="30">
                  <c:v>-1761.91309957924</c:v>
                </c:pt>
                <c:pt idx="31">
                  <c:v>-1971.26130841121</c:v>
                </c:pt>
                <c:pt idx="32">
                  <c:v>-2083.75799758745</c:v>
                </c:pt>
                <c:pt idx="33">
                  <c:v>-1194.3180183861</c:v>
                </c:pt>
                <c:pt idx="34">
                  <c:v>-1331.46769765421</c:v>
                </c:pt>
                <c:pt idx="35">
                  <c:v>-1967.43983392645</c:v>
                </c:pt>
                <c:pt idx="36">
                  <c:v>-1764.60634686346</c:v>
                </c:pt>
                <c:pt idx="37">
                  <c:v>-1279.59931520644</c:v>
                </c:pt>
                <c:pt idx="38">
                  <c:v>-1961.51514195583</c:v>
                </c:pt>
                <c:pt idx="39">
                  <c:v>-1310.04257234726</c:v>
                </c:pt>
                <c:pt idx="40">
                  <c:v>-1734.3702750275</c:v>
                </c:pt>
                <c:pt idx="41">
                  <c:v>-1478.1041136141</c:v>
                </c:pt>
                <c:pt idx="42">
                  <c:v>-3690.51586413586</c:v>
                </c:pt>
                <c:pt idx="43">
                  <c:v>-1748.95235680751</c:v>
                </c:pt>
                <c:pt idx="44">
                  <c:v>-1966.66034639927</c:v>
                </c:pt>
                <c:pt idx="45">
                  <c:v>-1884.77204244031</c:v>
                </c:pt>
                <c:pt idx="46">
                  <c:v>-1616.43419354838</c:v>
                </c:pt>
                <c:pt idx="47">
                  <c:v>-1748.19769576957</c:v>
                </c:pt>
                <c:pt idx="48">
                  <c:v>-2025.82925426774</c:v>
                </c:pt>
                <c:pt idx="49">
                  <c:v>-1287.73410821643</c:v>
                </c:pt>
                <c:pt idx="50">
                  <c:v>-2113.05088412017</c:v>
                </c:pt>
                <c:pt idx="51">
                  <c:v>-1550.99594050743</c:v>
                </c:pt>
                <c:pt idx="52">
                  <c:v>-1321.52464751958</c:v>
                </c:pt>
                <c:pt idx="53">
                  <c:v>-1889.0679743795</c:v>
                </c:pt>
                <c:pt idx="54">
                  <c:v>-1956.41306052855</c:v>
                </c:pt>
                <c:pt idx="55">
                  <c:v>-3864.88335814723</c:v>
                </c:pt>
                <c:pt idx="56">
                  <c:v>-1822.07157720892</c:v>
                </c:pt>
                <c:pt idx="57">
                  <c:v>-1662.76205349439</c:v>
                </c:pt>
                <c:pt idx="58">
                  <c:v>-3260.84356530028</c:v>
                </c:pt>
                <c:pt idx="59">
                  <c:v>-2133.14547945205</c:v>
                </c:pt>
                <c:pt idx="60">
                  <c:v>-1889.30796494644</c:v>
                </c:pt>
                <c:pt idx="61">
                  <c:v>-1409.72635193133</c:v>
                </c:pt>
                <c:pt idx="62">
                  <c:v>-1733.83334006054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NoPeaks!$H$1</c:f>
              <c:strCache>
                <c:ptCount val="1"/>
                <c:pt idx="0">
                  <c:v>VAR02learntMean_c1</c:v>
                </c:pt>
              </c:strCache>
            </c:strRef>
          </c:tx>
          <c:marker>
            <c:symbol val="none"/>
          </c:marker>
          <c:val>
            <c:numRef>
              <c:f>NoPeaks!$H$2:$H$64</c:f>
              <c:numCache>
                <c:formatCode>General</c:formatCode>
                <c:ptCount val="63"/>
                <c:pt idx="0">
                  <c:v>-2523.01160306411</c:v>
                </c:pt>
                <c:pt idx="1">
                  <c:v>-2748.2240502173</c:v>
                </c:pt>
                <c:pt idx="2">
                  <c:v>-3001.81334776955</c:v>
                </c:pt>
                <c:pt idx="3">
                  <c:v>-2866.29614697988</c:v>
                </c:pt>
                <c:pt idx="4">
                  <c:v>-2717.93250973428</c:v>
                </c:pt>
                <c:pt idx="5">
                  <c:v>-2910.05100593614</c:v>
                </c:pt>
                <c:pt idx="6">
                  <c:v>-2843.45136727936</c:v>
                </c:pt>
                <c:pt idx="7">
                  <c:v>-2981.77678269283</c:v>
                </c:pt>
                <c:pt idx="8">
                  <c:v>-2931.76917858369</c:v>
                </c:pt>
                <c:pt idx="9">
                  <c:v>-2948.96530809526</c:v>
                </c:pt>
                <c:pt idx="10">
                  <c:v>-2974.21284941979</c:v>
                </c:pt>
                <c:pt idx="11">
                  <c:v>-2961.30132574667</c:v>
                </c:pt>
                <c:pt idx="12">
                  <c:v>-2932.7914013717</c:v>
                </c:pt>
                <c:pt idx="13">
                  <c:v>-2773.43922272979</c:v>
                </c:pt>
                <c:pt idx="14">
                  <c:v>-2592.6021737849</c:v>
                </c:pt>
                <c:pt idx="15">
                  <c:v>-2475.15137292063</c:v>
                </c:pt>
                <c:pt idx="16">
                  <c:v>-2480.41067959315</c:v>
                </c:pt>
                <c:pt idx="17">
                  <c:v>-2319.62992745936</c:v>
                </c:pt>
                <c:pt idx="18">
                  <c:v>-2253.88937101212</c:v>
                </c:pt>
                <c:pt idx="19">
                  <c:v>-2121.48710235801</c:v>
                </c:pt>
                <c:pt idx="20">
                  <c:v>-2218.84619111591</c:v>
                </c:pt>
                <c:pt idx="21">
                  <c:v>-2251.35115337941</c:v>
                </c:pt>
                <c:pt idx="22">
                  <c:v>-2224.02762974713</c:v>
                </c:pt>
                <c:pt idx="23">
                  <c:v>-2151.84413523057</c:v>
                </c:pt>
                <c:pt idx="24">
                  <c:v>-2047.84765868006</c:v>
                </c:pt>
                <c:pt idx="25">
                  <c:v>-2013.52592871741</c:v>
                </c:pt>
                <c:pt idx="26">
                  <c:v>-1961.13432648041</c:v>
                </c:pt>
                <c:pt idx="27">
                  <c:v>-1946.81456965963</c:v>
                </c:pt>
                <c:pt idx="28">
                  <c:v>-1964.37663047153</c:v>
                </c:pt>
                <c:pt idx="29">
                  <c:v>-1912.24602973517</c:v>
                </c:pt>
                <c:pt idx="30">
                  <c:v>-1922.44545759616</c:v>
                </c:pt>
                <c:pt idx="31">
                  <c:v>-1942.88189626541</c:v>
                </c:pt>
                <c:pt idx="32">
                  <c:v>-1974.61079847552</c:v>
                </c:pt>
                <c:pt idx="33">
                  <c:v>-1895.43332900287</c:v>
                </c:pt>
                <c:pt idx="34">
                  <c:v>-1804.83591294863</c:v>
                </c:pt>
                <c:pt idx="35">
                  <c:v>-1784.56832865714</c:v>
                </c:pt>
                <c:pt idx="36">
                  <c:v>-1747.83991253171</c:v>
                </c:pt>
                <c:pt idx="37">
                  <c:v>-1709.15372304393</c:v>
                </c:pt>
                <c:pt idx="38">
                  <c:v>-1722.30630352201</c:v>
                </c:pt>
                <c:pt idx="39">
                  <c:v>-1709.51809174442</c:v>
                </c:pt>
                <c:pt idx="40">
                  <c:v>-1722.96518844835</c:v>
                </c:pt>
                <c:pt idx="41">
                  <c:v>-1726.65164260217</c:v>
                </c:pt>
                <c:pt idx="42">
                  <c:v>-1838.04792235678</c:v>
                </c:pt>
                <c:pt idx="43">
                  <c:v>-1801.99426933875</c:v>
                </c:pt>
                <c:pt idx="44">
                  <c:v>-1775.12540153665</c:v>
                </c:pt>
                <c:pt idx="45">
                  <c:v>-1765.09100196808</c:v>
                </c:pt>
                <c:pt idx="46">
                  <c:v>-1731.82287408028</c:v>
                </c:pt>
                <c:pt idx="47">
                  <c:v>-1737.95152602721</c:v>
                </c:pt>
                <c:pt idx="48">
                  <c:v>-1775.65161639233</c:v>
                </c:pt>
                <c:pt idx="49">
                  <c:v>-1749.94113763954</c:v>
                </c:pt>
                <c:pt idx="50">
                  <c:v>-1769.7377864371</c:v>
                </c:pt>
                <c:pt idx="51">
                  <c:v>-1733.06414903142</c:v>
                </c:pt>
                <c:pt idx="52">
                  <c:v>-1686.71429167035</c:v>
                </c:pt>
                <c:pt idx="53">
                  <c:v>-1704.84736546094</c:v>
                </c:pt>
                <c:pt idx="54">
                  <c:v>-1719.13985568587</c:v>
                </c:pt>
                <c:pt idx="55">
                  <c:v>-1859.8539235534</c:v>
                </c:pt>
                <c:pt idx="56">
                  <c:v>-1874.01853756221</c:v>
                </c:pt>
                <c:pt idx="57">
                  <c:v>-1886.19022833926</c:v>
                </c:pt>
                <c:pt idx="58">
                  <c:v>-1927.09279663101</c:v>
                </c:pt>
                <c:pt idx="59">
                  <c:v>-1933.60873669454</c:v>
                </c:pt>
                <c:pt idx="60">
                  <c:v>-1917.3898754696</c:v>
                </c:pt>
                <c:pt idx="61">
                  <c:v>-1893.16879345164</c:v>
                </c:pt>
                <c:pt idx="62">
                  <c:v>-1888.87345290694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81288"/>
        <c:axId val="-2147080904"/>
      </c:lineChart>
      <c:catAx>
        <c:axId val="-21457812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7080904"/>
        <c:crosses val="autoZero"/>
        <c:auto val="1"/>
        <c:lblAlgn val="ctr"/>
        <c:lblOffset val="100"/>
        <c:noMultiLvlLbl val="0"/>
      </c:catAx>
      <c:valAx>
        <c:axId val="-2147080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781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NoPeaks!$I$1</c:f>
              <c:strCache>
                <c:ptCount val="1"/>
                <c:pt idx="0">
                  <c:v>VAR03realMean_c0</c:v>
                </c:pt>
              </c:strCache>
            </c:strRef>
          </c:tx>
          <c:marker>
            <c:symbol val="none"/>
          </c:marker>
          <c:val>
            <c:numRef>
              <c:f>NoPeaks!$I$2:$I$64</c:f>
              <c:numCache>
                <c:formatCode>General</c:formatCode>
                <c:ptCount val="63"/>
                <c:pt idx="0">
                  <c:v>4646.97672529035</c:v>
                </c:pt>
                <c:pt idx="1">
                  <c:v>4750.55615912858</c:v>
                </c:pt>
                <c:pt idx="2">
                  <c:v>4696.40060533849</c:v>
                </c:pt>
                <c:pt idx="3">
                  <c:v>3862.05770276841</c:v>
                </c:pt>
                <c:pt idx="4">
                  <c:v>3579.71548384105</c:v>
                </c:pt>
                <c:pt idx="5">
                  <c:v>4148.70384467097</c:v>
                </c:pt>
                <c:pt idx="6">
                  <c:v>4342.38769004626</c:v>
                </c:pt>
                <c:pt idx="7">
                  <c:v>4868.01323226674</c:v>
                </c:pt>
                <c:pt idx="8">
                  <c:v>4696.49396712219</c:v>
                </c:pt>
                <c:pt idx="9">
                  <c:v>4674.92348991877</c:v>
                </c:pt>
                <c:pt idx="10">
                  <c:v>4866.86238760202</c:v>
                </c:pt>
                <c:pt idx="11">
                  <c:v>4467.73211372661</c:v>
                </c:pt>
                <c:pt idx="12">
                  <c:v>5309.34414140065</c:v>
                </c:pt>
                <c:pt idx="13">
                  <c:v>3837.57893813886</c:v>
                </c:pt>
                <c:pt idx="14">
                  <c:v>3765.84638751833</c:v>
                </c:pt>
                <c:pt idx="15">
                  <c:v>4668.52996409255</c:v>
                </c:pt>
                <c:pt idx="16">
                  <c:v>3673.85414026237</c:v>
                </c:pt>
                <c:pt idx="17">
                  <c:v>4014.54680364691</c:v>
                </c:pt>
                <c:pt idx="18">
                  <c:v>4054.61950981978</c:v>
                </c:pt>
                <c:pt idx="19">
                  <c:v>4617.2864054667</c:v>
                </c:pt>
                <c:pt idx="20">
                  <c:v>4608.71467311994</c:v>
                </c:pt>
                <c:pt idx="21">
                  <c:v>4371.45431918352</c:v>
                </c:pt>
                <c:pt idx="22">
                  <c:v>5253.79762025825</c:v>
                </c:pt>
                <c:pt idx="23">
                  <c:v>3783.53364835454</c:v>
                </c:pt>
                <c:pt idx="24">
                  <c:v>3653.93634143216</c:v>
                </c:pt>
                <c:pt idx="25">
                  <c:v>3667.53858036137</c:v>
                </c:pt>
                <c:pt idx="26">
                  <c:v>3480.91805093907</c:v>
                </c:pt>
                <c:pt idx="27">
                  <c:v>3454.18135240498</c:v>
                </c:pt>
                <c:pt idx="28">
                  <c:v>3876.00685071194</c:v>
                </c:pt>
                <c:pt idx="29">
                  <c:v>4445.79292049884</c:v>
                </c:pt>
                <c:pt idx="30">
                  <c:v>4450.21220330801</c:v>
                </c:pt>
                <c:pt idx="31">
                  <c:v>4319.50241881394</c:v>
                </c:pt>
                <c:pt idx="32">
                  <c:v>4420.34141091933</c:v>
                </c:pt>
                <c:pt idx="33">
                  <c:v>3434.78434132031</c:v>
                </c:pt>
                <c:pt idx="34">
                  <c:v>3250.44520630984</c:v>
                </c:pt>
                <c:pt idx="35">
                  <c:v>3239.46888029367</c:v>
                </c:pt>
                <c:pt idx="36">
                  <c:v>3203.01353256854</c:v>
                </c:pt>
                <c:pt idx="37">
                  <c:v>4071.7632285017</c:v>
                </c:pt>
                <c:pt idx="38">
                  <c:v>3561.69143941605</c:v>
                </c:pt>
                <c:pt idx="39">
                  <c:v>4192.63788658575</c:v>
                </c:pt>
                <c:pt idx="40">
                  <c:v>4026.34568451181</c:v>
                </c:pt>
                <c:pt idx="41">
                  <c:v>4377.08356966936</c:v>
                </c:pt>
                <c:pt idx="42">
                  <c:v>3633.20446862978</c:v>
                </c:pt>
                <c:pt idx="43">
                  <c:v>3537.38232582176</c:v>
                </c:pt>
                <c:pt idx="44">
                  <c:v>3335.63306163756</c:v>
                </c:pt>
                <c:pt idx="45">
                  <c:v>3737.89779972247</c:v>
                </c:pt>
                <c:pt idx="46">
                  <c:v>3651.50578789294</c:v>
                </c:pt>
                <c:pt idx="47">
                  <c:v>3924.01466559764</c:v>
                </c:pt>
                <c:pt idx="48">
                  <c:v>4254.61998504333</c:v>
                </c:pt>
                <c:pt idx="49">
                  <c:v>4225.9878392013</c:v>
                </c:pt>
                <c:pt idx="50">
                  <c:v>3673.15454337246</c:v>
                </c:pt>
                <c:pt idx="51">
                  <c:v>3422.70029194899</c:v>
                </c:pt>
                <c:pt idx="52">
                  <c:v>3553.18040683905</c:v>
                </c:pt>
                <c:pt idx="53">
                  <c:v>4091.69795639697</c:v>
                </c:pt>
                <c:pt idx="54">
                  <c:v>3882.41122313662</c:v>
                </c:pt>
                <c:pt idx="55">
                  <c:v>4387.93735439994</c:v>
                </c:pt>
                <c:pt idx="56">
                  <c:v>4439.1459197329</c:v>
                </c:pt>
                <c:pt idx="57">
                  <c:v>4557.339270852</c:v>
                </c:pt>
                <c:pt idx="58">
                  <c:v>3318.27312507965</c:v>
                </c:pt>
                <c:pt idx="59">
                  <c:v>3844.42010092609</c:v>
                </c:pt>
                <c:pt idx="60">
                  <c:v>3412.788203915</c:v>
                </c:pt>
                <c:pt idx="61">
                  <c:v>4000.04681546151</c:v>
                </c:pt>
                <c:pt idx="62">
                  <c:v>3846.84141269724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NoPeaks!$J$1</c:f>
              <c:strCache>
                <c:ptCount val="1"/>
                <c:pt idx="0">
                  <c:v>VAR03learntMean_c0</c:v>
                </c:pt>
              </c:strCache>
            </c:strRef>
          </c:tx>
          <c:marker>
            <c:symbol val="none"/>
          </c:marker>
          <c:val>
            <c:numRef>
              <c:f>NoPeaks!$J$2:$J$64</c:f>
              <c:numCache>
                <c:formatCode>General</c:formatCode>
                <c:ptCount val="63"/>
                <c:pt idx="0">
                  <c:v>4646.86813967165</c:v>
                </c:pt>
                <c:pt idx="1">
                  <c:v>4717.00200162535</c:v>
                </c:pt>
                <c:pt idx="2">
                  <c:v>4706.0692288981</c:v>
                </c:pt>
                <c:pt idx="3">
                  <c:v>4356.7463054893</c:v>
                </c:pt>
                <c:pt idx="4">
                  <c:v>4032.49153709203</c:v>
                </c:pt>
                <c:pt idx="5">
                  <c:v>4060.90187299793</c:v>
                </c:pt>
                <c:pt idx="6">
                  <c:v>4113.91383743573</c:v>
                </c:pt>
                <c:pt idx="7">
                  <c:v>4287.79956046734</c:v>
                </c:pt>
                <c:pt idx="8">
                  <c:v>4373.20504848889</c:v>
                </c:pt>
                <c:pt idx="9">
                  <c:v>4433.51562216996</c:v>
                </c:pt>
                <c:pt idx="10">
                  <c:v>4513.280984057</c:v>
                </c:pt>
                <c:pt idx="11">
                  <c:v>4502.0024023046</c:v>
                </c:pt>
                <c:pt idx="12">
                  <c:v>4643.15360240521</c:v>
                </c:pt>
                <c:pt idx="13">
                  <c:v>4497.70005773552</c:v>
                </c:pt>
                <c:pt idx="14">
                  <c:v>4347.34292209353</c:v>
                </c:pt>
                <c:pt idx="15">
                  <c:v>4392.25309228734</c:v>
                </c:pt>
                <c:pt idx="16">
                  <c:v>4236.1140341898</c:v>
                </c:pt>
                <c:pt idx="17">
                  <c:v>4185.34638994145</c:v>
                </c:pt>
                <c:pt idx="18">
                  <c:v>4158.30897581363</c:v>
                </c:pt>
                <c:pt idx="19">
                  <c:v>4238.43203402749</c:v>
                </c:pt>
                <c:pt idx="20">
                  <c:v>4301.87364100183</c:v>
                </c:pt>
                <c:pt idx="21">
                  <c:v>4318.90072925682</c:v>
                </c:pt>
                <c:pt idx="22">
                  <c:v>4414.13186955801</c:v>
                </c:pt>
                <c:pt idx="23">
                  <c:v>4357.41990112167</c:v>
                </c:pt>
                <c:pt idx="24">
                  <c:v>4281.32174703374</c:v>
                </c:pt>
                <c:pt idx="25">
                  <c:v>4205.17751891932</c:v>
                </c:pt>
                <c:pt idx="26">
                  <c:v>4111.98999023792</c:v>
                </c:pt>
                <c:pt idx="27">
                  <c:v>4027.10643458367</c:v>
                </c:pt>
                <c:pt idx="28">
                  <c:v>4005.33442835302</c:v>
                </c:pt>
                <c:pt idx="29">
                  <c:v>4056.33670719117</c:v>
                </c:pt>
                <c:pt idx="30">
                  <c:v>4105.31487999452</c:v>
                </c:pt>
                <c:pt idx="31">
                  <c:v>4134.20937017828</c:v>
                </c:pt>
                <c:pt idx="32">
                  <c:v>4170.44437191352</c:v>
                </c:pt>
                <c:pt idx="33">
                  <c:v>4104.43359555478</c:v>
                </c:pt>
                <c:pt idx="34">
                  <c:v>4011.27491872341</c:v>
                </c:pt>
                <c:pt idx="35">
                  <c:v>3923.8082905908</c:v>
                </c:pt>
                <c:pt idx="36">
                  <c:v>3833.64581264267</c:v>
                </c:pt>
                <c:pt idx="37">
                  <c:v>3856.81432886144</c:v>
                </c:pt>
                <c:pt idx="38">
                  <c:v>3826.02746870564</c:v>
                </c:pt>
                <c:pt idx="39">
                  <c:v>3869.81079751502</c:v>
                </c:pt>
                <c:pt idx="40">
                  <c:v>3890.20664391026</c:v>
                </c:pt>
                <c:pt idx="41">
                  <c:v>3941.11938041579</c:v>
                </c:pt>
                <c:pt idx="42">
                  <c:v>3919.31048384632</c:v>
                </c:pt>
                <c:pt idx="43">
                  <c:v>3867.59063658179</c:v>
                </c:pt>
                <c:pt idx="44">
                  <c:v>3796.53159171159</c:v>
                </c:pt>
                <c:pt idx="45">
                  <c:v>3776.51722818068</c:v>
                </c:pt>
                <c:pt idx="46">
                  <c:v>3747.06291218421</c:v>
                </c:pt>
                <c:pt idx="47">
                  <c:v>3764.54244371473</c:v>
                </c:pt>
                <c:pt idx="48">
                  <c:v>3815.27293215185</c:v>
                </c:pt>
                <c:pt idx="49">
                  <c:v>3855.05028468456</c:v>
                </c:pt>
                <c:pt idx="50">
                  <c:v>3841.23737639752</c:v>
                </c:pt>
                <c:pt idx="51">
                  <c:v>3794.88525484721</c:v>
                </c:pt>
                <c:pt idx="52">
                  <c:v>3762.16962440482</c:v>
                </c:pt>
                <c:pt idx="53">
                  <c:v>3786.93451062329</c:v>
                </c:pt>
                <c:pt idx="54">
                  <c:v>3791.85580191659</c:v>
                </c:pt>
                <c:pt idx="55">
                  <c:v>3848.38999989603</c:v>
                </c:pt>
                <c:pt idx="56">
                  <c:v>3894.42181975705</c:v>
                </c:pt>
                <c:pt idx="57">
                  <c:v>3946.56481181955</c:v>
                </c:pt>
                <c:pt idx="58">
                  <c:v>3903.47362954425</c:v>
                </c:pt>
                <c:pt idx="59">
                  <c:v>3898.74549014669</c:v>
                </c:pt>
                <c:pt idx="60">
                  <c:v>3862.13750784629</c:v>
                </c:pt>
                <c:pt idx="61">
                  <c:v>3867.21821749774</c:v>
                </c:pt>
                <c:pt idx="62">
                  <c:v>3867.68331680304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33352"/>
        <c:axId val="-2144630376"/>
      </c:lineChart>
      <c:catAx>
        <c:axId val="-21446333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4630376"/>
        <c:crosses val="autoZero"/>
        <c:auto val="1"/>
        <c:lblAlgn val="ctr"/>
        <c:lblOffset val="100"/>
        <c:noMultiLvlLbl val="0"/>
      </c:catAx>
      <c:valAx>
        <c:axId val="-2144630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4633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384B-C346-C54D-BF7D-93720F9190F6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C32A-0B90-1545-85CE-DC3364F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ICDM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07672"/>
              </p:ext>
            </p:extLst>
          </p:nvPr>
        </p:nvGraphicFramePr>
        <p:xfrm>
          <a:off x="10160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736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114991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701773"/>
              </p:ext>
            </p:extLst>
          </p:nvPr>
        </p:nvGraphicFramePr>
        <p:xfrm>
          <a:off x="0" y="2038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3075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5155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Var01: </a:t>
            </a:r>
            <a:r>
              <a:rPr lang="en-US" dirty="0"/>
              <a:t>Total credit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79452"/>
              </p:ext>
            </p:extLst>
          </p:nvPr>
        </p:nvGraphicFramePr>
        <p:xfrm>
          <a:off x="971550" y="1192696"/>
          <a:ext cx="6788169" cy="493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608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Var02: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35802"/>
              </p:ext>
            </p:extLst>
          </p:nvPr>
        </p:nvGraphicFramePr>
        <p:xfrm>
          <a:off x="971550" y="1417638"/>
          <a:ext cx="6524865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98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Var03: </a:t>
            </a:r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750487"/>
              </p:ext>
            </p:extLst>
          </p:nvPr>
        </p:nvGraphicFramePr>
        <p:xfrm>
          <a:off x="971550" y="1417638"/>
          <a:ext cx="6617796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763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413859"/>
              </p:ext>
            </p:extLst>
          </p:nvPr>
        </p:nvGraphicFramePr>
        <p:xfrm>
          <a:off x="971550" y="1301122"/>
          <a:ext cx="6524865" cy="482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93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Var07: </a:t>
            </a:r>
            <a:r>
              <a:rPr lang="en-US" dirty="0"/>
              <a:t>Unpaid amount in </a:t>
            </a:r>
            <a:r>
              <a:rPr lang="en-US" dirty="0" smtClean="0"/>
              <a:t>mortgages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076586"/>
              </p:ext>
            </p:extLst>
          </p:nvPr>
        </p:nvGraphicFramePr>
        <p:xfrm>
          <a:off x="971550" y="1256895"/>
          <a:ext cx="7200900" cy="539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54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Var08: </a:t>
            </a:r>
            <a:r>
              <a:rPr lang="en-US" dirty="0"/>
              <a:t>Unpaid amount in personal loans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91712"/>
              </p:ext>
            </p:extLst>
          </p:nvPr>
        </p:nvGraphicFramePr>
        <p:xfrm>
          <a:off x="971550" y="1773898"/>
          <a:ext cx="6633284" cy="471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605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53509"/>
              </p:ext>
            </p:extLst>
          </p:nvPr>
        </p:nvGraphicFramePr>
        <p:xfrm>
          <a:off x="-36119" y="1017920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42945"/>
              </p:ext>
            </p:extLst>
          </p:nvPr>
        </p:nvGraphicFramePr>
        <p:xfrm>
          <a:off x="137685" y="1532785"/>
          <a:ext cx="87757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5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899825"/>
              </p:ext>
            </p:extLst>
          </p:nvPr>
        </p:nvGraphicFramePr>
        <p:xfrm>
          <a:off x="457200" y="1934203"/>
          <a:ext cx="8229600" cy="45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40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62553"/>
              </p:ext>
            </p:extLst>
          </p:nvPr>
        </p:nvGraphicFramePr>
        <p:xfrm>
          <a:off x="-36119" y="1017921"/>
          <a:ext cx="9216239" cy="5627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 Drift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Var01: </a:t>
            </a:r>
            <a:r>
              <a:rPr lang="en-US" dirty="0"/>
              <a:t>Total credit </a:t>
            </a:r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047710"/>
              </p:ext>
            </p:extLst>
          </p:nvPr>
        </p:nvGraphicFramePr>
        <p:xfrm>
          <a:off x="95250" y="2070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667250" y="204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42855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Var02: </a:t>
            </a:r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04512"/>
              </p:ext>
            </p:extLst>
          </p:nvPr>
        </p:nvGraphicFramePr>
        <p:xfrm>
          <a:off x="139700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71170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2538456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Var03: </a:t>
            </a:r>
            <a:r>
              <a:rPr lang="en-US" dirty="0" smtClean="0"/>
              <a:t>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3444"/>
              </p:ext>
            </p:extLst>
          </p:nvPr>
        </p:nvGraphicFramePr>
        <p:xfrm>
          <a:off x="175177" y="2063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629150" y="20510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454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Var04: </a:t>
            </a:r>
            <a:r>
              <a:rPr lang="en-US" dirty="0"/>
              <a:t>Account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12038"/>
              </p:ext>
            </p:extLst>
          </p:nvPr>
        </p:nvGraphicFramePr>
        <p:xfrm>
          <a:off x="82550" y="21491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802291"/>
              </p:ext>
            </p:extLst>
          </p:nvPr>
        </p:nvGraphicFramePr>
        <p:xfrm>
          <a:off x="4572000" y="216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981" y="5405854"/>
            <a:ext cx="162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Non-Defaulters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084" y="5373588"/>
            <a:ext cx="11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Defaulters</a:t>
            </a:r>
          </a:p>
        </p:txBody>
      </p:sp>
    </p:spTree>
    <p:extLst>
      <p:ext uri="{BB962C8B-B14F-4D97-AF65-F5344CB8AC3E}">
        <p14:creationId xmlns:p14="http://schemas.microsoft.com/office/powerpoint/2010/main" val="39389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119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ICDM 2016</vt:lpstr>
      <vt:lpstr>Concept Drift Tracking</vt:lpstr>
      <vt:lpstr>Concept Drift Tracking</vt:lpstr>
      <vt:lpstr>Concept Drift Tracking</vt:lpstr>
      <vt:lpstr>Concept Drift Tracking</vt:lpstr>
      <vt:lpstr>Var01: Total credit amount</vt:lpstr>
      <vt:lpstr>Var02: Income</vt:lpstr>
      <vt:lpstr>Var03: Expenses</vt:lpstr>
      <vt:lpstr>Var04: Account balance</vt:lpstr>
      <vt:lpstr>Var07: Unpaid amount in mortgages</vt:lpstr>
      <vt:lpstr>Var08: Unpaid amount in personal loans </vt:lpstr>
      <vt:lpstr>Var01: Total credit amount</vt:lpstr>
      <vt:lpstr>Var02: Income</vt:lpstr>
      <vt:lpstr>Var03: Expenses</vt:lpstr>
      <vt:lpstr>Var04: Account balance</vt:lpstr>
      <vt:lpstr>Var07: Unpaid amount in mortgages</vt:lpstr>
      <vt:lpstr>Var08: Unpaid amount in personal loans 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ICDM 2016</dc:title>
  <dc:creator>Andrés R. Masegosa Arredondo</dc:creator>
  <cp:lastModifiedBy>Andrés R. Masegosa Arredondo</cp:lastModifiedBy>
  <cp:revision>5</cp:revision>
  <cp:lastPrinted>2016-06-09T13:07:13Z</cp:lastPrinted>
  <dcterms:created xsi:type="dcterms:W3CDTF">2016-06-08T15:41:08Z</dcterms:created>
  <dcterms:modified xsi:type="dcterms:W3CDTF">2016-06-10T07:11:39Z</dcterms:modified>
</cp:coreProperties>
</file>