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60" r:id="rId7"/>
    <p:sldId id="259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42" autoAdjust="0"/>
  </p:normalViewPr>
  <p:slideViewPr>
    <p:cSldViewPr snapToGrid="0" snapToObjects="1">
      <p:cViewPr>
        <p:scale>
          <a:sx n="200" d="100"/>
          <a:sy n="200" d="100"/>
        </p:scale>
        <p:origin x="240" y="10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03/09/14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03/09/14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03/09/14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7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03/09/14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03/09/14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03/09/14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03/09/14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03/09/14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03/09/14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0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03/09/14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03/09/14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AF01-9055-0547-953E-72B2160BBA35}" type="datetimeFigureOut">
              <a:rPr lang="en-US" smtClean="0"/>
              <a:t>03/09/14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B61C-8C70-E740-8F17-FCDBEB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8.emf"/><Relationship Id="rId5" Type="http://schemas.openxmlformats.org/officeDocument/2006/relationships/image" Target="../media/image11.emf"/><Relationship Id="rId6" Type="http://schemas.openxmlformats.org/officeDocument/2006/relationships/image" Target="../media/image5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3397125" y="2496435"/>
            <a:ext cx="964029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0485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-180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39860" y="3152649"/>
            <a:ext cx="697061" cy="354732"/>
          </a:xfrm>
          <a:prstGeom prst="roundRect">
            <a:avLst/>
          </a:prstGeom>
          <a:solidFill>
            <a:srgbClr val="4F81BD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-1</a:t>
            </a:r>
          </a:p>
        </p:txBody>
      </p:sp>
      <p:cxnSp>
        <p:nvCxnSpPr>
          <p:cNvPr id="12" name="Straight Arrow Connector 11"/>
          <p:cNvCxnSpPr>
            <a:stCxn id="4" idx="4"/>
            <a:endCxn id="11" idx="0"/>
          </p:cNvCxnSpPr>
          <p:nvPr/>
        </p:nvCxnSpPr>
        <p:spPr>
          <a:xfrm>
            <a:off x="4361154" y="2496435"/>
            <a:ext cx="1127237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31733" y="3138049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96131" y="2001182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2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73500" y="2248809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5" idx="1"/>
          </p:cNvCxnSpPr>
          <p:nvPr/>
        </p:nvCxnSpPr>
        <p:spPr>
          <a:xfrm flipV="1">
            <a:off x="3745655" y="3330015"/>
            <a:ext cx="674539" cy="4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 flipH="1">
            <a:off x="33971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485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-180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60760" y="3157293"/>
            <a:ext cx="697061" cy="354732"/>
          </a:xfrm>
          <a:prstGeom prst="roundRect">
            <a:avLst/>
          </a:prstGeom>
          <a:solidFill>
            <a:srgbClr val="4F81BD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-1</a:t>
            </a:r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>
            <a:off x="7609291" y="2501079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6083" y="3138049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337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-180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>
          <a:xfrm flipH="1">
            <a:off x="47687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4201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-179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2926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-179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32400" y="2243368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25644" y="3319930"/>
            <a:ext cx="674539" cy="4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6083" y="2001182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586221" y="3315286"/>
            <a:ext cx="674539" cy="4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3" idx="2"/>
          </p:cNvCxnSpPr>
          <p:nvPr/>
        </p:nvCxnSpPr>
        <p:spPr>
          <a:xfrm>
            <a:off x="6720291" y="2243368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139391" y="1995741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0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73500" y="2248809"/>
            <a:ext cx="1041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5" idx="1"/>
          </p:cNvCxnSpPr>
          <p:nvPr/>
        </p:nvCxnSpPr>
        <p:spPr>
          <a:xfrm>
            <a:off x="3745655" y="3330015"/>
            <a:ext cx="12968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 flipH="1">
            <a:off x="33971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485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337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>
          <a:xfrm flipH="1">
            <a:off x="53910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0424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9149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304071" y="1349686"/>
            <a:ext cx="16387" cy="273124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66776" y="1349686"/>
            <a:ext cx="77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 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43861" y="1349686"/>
            <a:ext cx="101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 t+1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8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25756" y="2248809"/>
            <a:ext cx="8986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5" idx="1"/>
          </p:cNvCxnSpPr>
          <p:nvPr/>
        </p:nvCxnSpPr>
        <p:spPr>
          <a:xfrm>
            <a:off x="3708161" y="3330015"/>
            <a:ext cx="1156236" cy="2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>
            <a:off x="3317756" y="2496435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927350" y="3152649"/>
            <a:ext cx="78081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809756" y="2001182"/>
            <a:ext cx="1016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stCxn id="20" idx="4"/>
            <a:endCxn id="25" idx="0"/>
          </p:cNvCxnSpPr>
          <p:nvPr/>
        </p:nvCxnSpPr>
        <p:spPr>
          <a:xfrm>
            <a:off x="5270500" y="2496435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864397" y="3152649"/>
            <a:ext cx="812206" cy="35937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4400" y="2001182"/>
            <a:ext cx="10922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62" y="2163084"/>
            <a:ext cx="784999" cy="160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18" y="3244673"/>
            <a:ext cx="412875" cy="179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437" y="3257533"/>
            <a:ext cx="508125" cy="1542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294" y="2184318"/>
            <a:ext cx="913806" cy="1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9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stCxn id="36" idx="7"/>
            <a:endCxn id="29" idx="4"/>
          </p:cNvCxnSpPr>
          <p:nvPr/>
        </p:nvCxnSpPr>
        <p:spPr>
          <a:xfrm flipV="1">
            <a:off x="4828069" y="4111452"/>
            <a:ext cx="613756" cy="59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2"/>
          </p:cNvCxnSpPr>
          <p:nvPr/>
        </p:nvCxnSpPr>
        <p:spPr>
          <a:xfrm>
            <a:off x="3730625" y="3861709"/>
            <a:ext cx="12413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6"/>
            <a:endCxn id="8" idx="2"/>
          </p:cNvCxnSpPr>
          <p:nvPr/>
        </p:nvCxnSpPr>
        <p:spPr>
          <a:xfrm>
            <a:off x="3873500" y="224880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4"/>
            <a:endCxn id="9" idx="0"/>
          </p:cNvCxnSpPr>
          <p:nvPr/>
        </p:nvCxnSpPr>
        <p:spPr>
          <a:xfrm>
            <a:off x="3260725" y="2496435"/>
            <a:ext cx="0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47950" y="2001182"/>
            <a:ext cx="122555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endCxn id="29" idx="0"/>
          </p:cNvCxnSpPr>
          <p:nvPr/>
        </p:nvCxnSpPr>
        <p:spPr>
          <a:xfrm flipH="1">
            <a:off x="5441825" y="2496435"/>
            <a:ext cx="6476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908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7"/>
          </p:cNvCxnSpPr>
          <p:nvPr/>
        </p:nvCxnSpPr>
        <p:spPr>
          <a:xfrm flipH="1">
            <a:off x="4675669" y="2496435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69320" y="3156835"/>
            <a:ext cx="772505" cy="4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7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4100" y="2001182"/>
            <a:ext cx="1143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3500" y="275894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25900" y="4638549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49" y="2877943"/>
            <a:ext cx="501651" cy="24079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3754224"/>
            <a:ext cx="510970" cy="21120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200" y="3736274"/>
            <a:ext cx="295097" cy="2345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969" y="4711077"/>
            <a:ext cx="430450" cy="3205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071" y="2157954"/>
            <a:ext cx="276226" cy="21956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9298" y="2133276"/>
            <a:ext cx="551572" cy="2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2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>
            <a:stCxn id="8" idx="4"/>
            <a:endCxn id="48" idx="0"/>
          </p:cNvCxnSpPr>
          <p:nvPr/>
        </p:nvCxnSpPr>
        <p:spPr>
          <a:xfrm>
            <a:off x="5435600" y="2496435"/>
            <a:ext cx="1276225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4"/>
            <a:endCxn id="50" idx="0"/>
          </p:cNvCxnSpPr>
          <p:nvPr/>
        </p:nvCxnSpPr>
        <p:spPr>
          <a:xfrm flipH="1">
            <a:off x="1889029" y="2496435"/>
            <a:ext cx="1371696" cy="1124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6" idx="7"/>
            <a:endCxn id="29" idx="4"/>
          </p:cNvCxnSpPr>
          <p:nvPr/>
        </p:nvCxnSpPr>
        <p:spPr>
          <a:xfrm flipV="1">
            <a:off x="4828069" y="4111452"/>
            <a:ext cx="613756" cy="59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2"/>
          </p:cNvCxnSpPr>
          <p:nvPr/>
        </p:nvCxnSpPr>
        <p:spPr>
          <a:xfrm>
            <a:off x="3730625" y="3861709"/>
            <a:ext cx="12413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6"/>
            <a:endCxn id="8" idx="2"/>
          </p:cNvCxnSpPr>
          <p:nvPr/>
        </p:nvCxnSpPr>
        <p:spPr>
          <a:xfrm>
            <a:off x="3873500" y="224880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4"/>
            <a:endCxn id="9" idx="0"/>
          </p:cNvCxnSpPr>
          <p:nvPr/>
        </p:nvCxnSpPr>
        <p:spPr>
          <a:xfrm>
            <a:off x="3260725" y="2496435"/>
            <a:ext cx="0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9" idx="0"/>
          </p:cNvCxnSpPr>
          <p:nvPr/>
        </p:nvCxnSpPr>
        <p:spPr>
          <a:xfrm flipH="1">
            <a:off x="5441825" y="2496435"/>
            <a:ext cx="6476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908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7"/>
          </p:cNvCxnSpPr>
          <p:nvPr/>
        </p:nvCxnSpPr>
        <p:spPr>
          <a:xfrm flipH="1">
            <a:off x="4675669" y="2496435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69320" y="3156835"/>
            <a:ext cx="772505" cy="4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7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4100" y="2001182"/>
            <a:ext cx="1143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3500" y="275894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25900" y="4638549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176" y="3744426"/>
            <a:ext cx="295097" cy="23456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2139027"/>
            <a:ext cx="276226" cy="21956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28" idx="7"/>
          </p:cNvCxnSpPr>
          <p:nvPr/>
        </p:nvCxnSpPr>
        <p:spPr>
          <a:xfrm flipH="1">
            <a:off x="2358929" y="2427470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2" idx="3"/>
            <a:endCxn id="9" idx="0"/>
          </p:cNvCxnSpPr>
          <p:nvPr/>
        </p:nvCxnSpPr>
        <p:spPr>
          <a:xfrm>
            <a:off x="2265922" y="2948787"/>
            <a:ext cx="994803" cy="667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56760" y="2689984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47950" y="2001182"/>
            <a:ext cx="122555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38" idx="7"/>
            <a:endCxn id="9" idx="4"/>
          </p:cNvCxnSpPr>
          <p:nvPr/>
        </p:nvCxnSpPr>
        <p:spPr>
          <a:xfrm flipV="1">
            <a:off x="2496560" y="4111452"/>
            <a:ext cx="764165" cy="586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694391" y="4625226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474" y="4735893"/>
            <a:ext cx="375969" cy="2799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2120763"/>
            <a:ext cx="276226" cy="2195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875" y="2120763"/>
            <a:ext cx="469900" cy="2159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4271" y="2828391"/>
            <a:ext cx="501651" cy="2407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244" y="2877943"/>
            <a:ext cx="293511" cy="270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3342" y="3741068"/>
            <a:ext cx="533525" cy="237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3749" y="4738325"/>
            <a:ext cx="579551" cy="286012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624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419129" y="3620976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2556" y="3748085"/>
            <a:ext cx="248918" cy="25721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4300" y="3744426"/>
            <a:ext cx="509040" cy="25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0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2262783" y="3683001"/>
            <a:ext cx="28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hape 60"/>
          <p:cNvSpPr/>
          <p:nvPr/>
        </p:nvSpPr>
        <p:spPr>
          <a:xfrm>
            <a:off x="1399644" y="2286572"/>
            <a:ext cx="693698" cy="286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5" name="Shape 61"/>
          <p:cNvSpPr/>
          <p:nvPr/>
        </p:nvSpPr>
        <p:spPr>
          <a:xfrm>
            <a:off x="4730993" y="2294025"/>
            <a:ext cx="693698" cy="286775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60"/>
          <p:cNvSpPr/>
          <p:nvPr/>
        </p:nvSpPr>
        <p:spPr>
          <a:xfrm>
            <a:off x="2485494" y="2286572"/>
            <a:ext cx="693698" cy="28677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8" name="Shape 61"/>
          <p:cNvSpPr/>
          <p:nvPr/>
        </p:nvSpPr>
        <p:spPr>
          <a:xfrm>
            <a:off x="3609444" y="2294025"/>
            <a:ext cx="693698" cy="286775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1113968" y="2628900"/>
            <a:ext cx="1233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Hidden 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7360" y="2628900"/>
            <a:ext cx="1058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Hidden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49978" y="2631648"/>
            <a:ext cx="1364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Observed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537673" y="2623590"/>
            <a:ext cx="1189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Observed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3" name="Shape 60"/>
          <p:cNvSpPr/>
          <p:nvPr/>
        </p:nvSpPr>
        <p:spPr>
          <a:xfrm>
            <a:off x="1796145" y="3321052"/>
            <a:ext cx="1200154" cy="673100"/>
          </a:xfrm>
          <a:prstGeom prst="roundRect">
            <a:avLst>
              <a:gd name="adj" fmla="val 16667"/>
            </a:avLst>
          </a:prstGeom>
          <a:noFill/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710225" y="4036630"/>
            <a:ext cx="12747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Hidden Subnetwork</a:t>
            </a:r>
          </a:p>
        </p:txBody>
      </p:sp>
      <p:sp>
        <p:nvSpPr>
          <p:cNvPr id="15" name="Shape 60"/>
          <p:cNvSpPr/>
          <p:nvPr/>
        </p:nvSpPr>
        <p:spPr>
          <a:xfrm>
            <a:off x="1878315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16" name="Shape 60"/>
          <p:cNvSpPr/>
          <p:nvPr/>
        </p:nvSpPr>
        <p:spPr>
          <a:xfrm>
            <a:off x="2550805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0" name="Shape 60"/>
          <p:cNvSpPr/>
          <p:nvPr/>
        </p:nvSpPr>
        <p:spPr>
          <a:xfrm>
            <a:off x="3867939" y="3321052"/>
            <a:ext cx="1200154" cy="673100"/>
          </a:xfrm>
          <a:prstGeom prst="roundRect">
            <a:avLst>
              <a:gd name="adj" fmla="val 16667"/>
            </a:avLst>
          </a:prstGeom>
          <a:noFill/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3785641" y="4036630"/>
            <a:ext cx="14029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Observed Subnetwork</a:t>
            </a:r>
          </a:p>
        </p:txBody>
      </p:sp>
      <p:cxnSp>
        <p:nvCxnSpPr>
          <p:cNvPr id="22" name="Straight Arrow Connector 21"/>
          <p:cNvCxnSpPr>
            <a:stCxn id="23" idx="3"/>
            <a:endCxn id="24" idx="1"/>
          </p:cNvCxnSpPr>
          <p:nvPr/>
        </p:nvCxnSpPr>
        <p:spPr>
          <a:xfrm>
            <a:off x="4326604" y="3683001"/>
            <a:ext cx="28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hape 60"/>
          <p:cNvSpPr/>
          <p:nvPr/>
        </p:nvSpPr>
        <p:spPr>
          <a:xfrm>
            <a:off x="3942136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4" name="Shape 60"/>
          <p:cNvSpPr/>
          <p:nvPr/>
        </p:nvSpPr>
        <p:spPr>
          <a:xfrm>
            <a:off x="4614626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</p:spTree>
    <p:extLst>
      <p:ext uri="{BB962C8B-B14F-4D97-AF65-F5344CB8AC3E}">
        <p14:creationId xmlns:p14="http://schemas.microsoft.com/office/powerpoint/2010/main" val="153232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6281" y="2165348"/>
            <a:ext cx="1233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Hidden 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9673" y="2165348"/>
            <a:ext cx="1058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Hidden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52291" y="2168096"/>
            <a:ext cx="1364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Observed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539986" y="2160038"/>
            <a:ext cx="1189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Observed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2" name="Oval 1"/>
          <p:cNvSpPr/>
          <p:nvPr/>
        </p:nvSpPr>
        <p:spPr>
          <a:xfrm>
            <a:off x="1524000" y="1710267"/>
            <a:ext cx="431800" cy="397933"/>
          </a:xfrm>
          <a:prstGeom prst="ellipse">
            <a:avLst/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90800" y="1710267"/>
            <a:ext cx="431800" cy="397933"/>
          </a:xfrm>
          <a:prstGeom prst="ellipse">
            <a:avLst/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16866" y="1710267"/>
            <a:ext cx="431800" cy="397933"/>
          </a:xfrm>
          <a:prstGeom prst="ellipse">
            <a:avLst/>
          </a:prstGeom>
          <a:solidFill>
            <a:srgbClr val="4F81BD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76800" y="1710267"/>
            <a:ext cx="431800" cy="397933"/>
          </a:xfrm>
          <a:prstGeom prst="ellipse">
            <a:avLst/>
          </a:prstGeom>
          <a:solidFill>
            <a:srgbClr val="9BBB59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6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73667" y="3513667"/>
            <a:ext cx="8136469" cy="3600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35133" y="3420530"/>
            <a:ext cx="0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60131" y="3454398"/>
            <a:ext cx="2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5400000">
            <a:off x="4140198" y="1312334"/>
            <a:ext cx="414869" cy="3175002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63711" y="2180339"/>
            <a:ext cx="1973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953735"/>
                </a:solidFill>
              </a:rPr>
              <a:t>Defaulting behaviour for </a:t>
            </a:r>
          </a:p>
          <a:p>
            <a:pPr algn="ctr"/>
            <a:r>
              <a:rPr lang="en-US" sz="1200" dirty="0" smtClean="0">
                <a:solidFill>
                  <a:srgbClr val="953735"/>
                </a:solidFill>
              </a:rPr>
              <a:t>customers in the training set </a:t>
            </a:r>
            <a:endParaRPr lang="en-US" sz="1200" dirty="0">
              <a:solidFill>
                <a:srgbClr val="953735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1786465" y="2133603"/>
            <a:ext cx="414869" cy="1532464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4469" y="2180339"/>
            <a:ext cx="1973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Past financial activity for 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ustomers in the training set 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 rot="16200000">
            <a:off x="4961467" y="3522145"/>
            <a:ext cx="414869" cy="1532464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01503" y="4522236"/>
            <a:ext cx="214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Past financial activity for 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c</a:t>
            </a:r>
            <a:r>
              <a:rPr lang="en-US" sz="1200" dirty="0" smtClean="0">
                <a:solidFill>
                  <a:srgbClr val="008000"/>
                </a:solidFill>
              </a:rPr>
              <a:t>ustomers in the evaluation set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1817" y="3615262"/>
            <a:ext cx="7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Day 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06815" y="361526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Day 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4559" y="3093529"/>
            <a:ext cx="8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 years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4809067" y="3278195"/>
            <a:ext cx="11260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1"/>
          </p:cNvCxnSpPr>
          <p:nvPr/>
        </p:nvCxnSpPr>
        <p:spPr>
          <a:xfrm flipH="1">
            <a:off x="2760131" y="3278195"/>
            <a:ext cx="1194428" cy="13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eft Brace 35"/>
          <p:cNvSpPr/>
          <p:nvPr/>
        </p:nvSpPr>
        <p:spPr>
          <a:xfrm rot="16200000">
            <a:off x="7320213" y="2707499"/>
            <a:ext cx="414869" cy="3164979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352180" y="452773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Predicted defaulting behaviour for 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c</a:t>
            </a:r>
            <a:r>
              <a:rPr lang="en-US" sz="1200" dirty="0" smtClean="0">
                <a:solidFill>
                  <a:srgbClr val="008000"/>
                </a:solidFill>
              </a:rPr>
              <a:t>ustomers in the evaluation set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29561" y="3085066"/>
            <a:ext cx="8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 years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7984069" y="3269732"/>
            <a:ext cx="11260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1"/>
          </p:cNvCxnSpPr>
          <p:nvPr/>
        </p:nvCxnSpPr>
        <p:spPr>
          <a:xfrm flipH="1">
            <a:off x="5935133" y="3269732"/>
            <a:ext cx="1194428" cy="13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110136" y="3420530"/>
            <a:ext cx="0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45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</TotalTime>
  <Words>118</Words>
  <Application>Microsoft Macintosh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Andrés R. Masegosa Arredondo</dc:creator>
  <cp:lastModifiedBy>Andrés R. Masegosa Arredondo</cp:lastModifiedBy>
  <cp:revision>17</cp:revision>
  <dcterms:created xsi:type="dcterms:W3CDTF">2014-08-21T08:52:43Z</dcterms:created>
  <dcterms:modified xsi:type="dcterms:W3CDTF">2014-09-04T07:06:50Z</dcterms:modified>
</cp:coreProperties>
</file>