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4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82E2E"/>
    <a:srgbClr val="00007A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8384" autoAdjust="0"/>
  </p:normalViewPr>
  <p:slideViewPr>
    <p:cSldViewPr snapToGrid="0" snapToObjects="1">
      <p:cViewPr>
        <p:scale>
          <a:sx n="108" d="100"/>
          <a:sy n="108" d="100"/>
        </p:scale>
        <p:origin x="-1280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7AEE-34D3-4B49-9DD5-3843C8C6A9BA}" type="datetimeFigureOut">
              <a:rPr lang="en-US" smtClean="0"/>
              <a:t>06/03/15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0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482138" y="4151717"/>
            <a:ext cx="1622068" cy="645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</a:t>
            </a:r>
            <a:r>
              <a:rPr lang="en-US" sz="1600" dirty="0" smtClean="0">
                <a:solidFill>
                  <a:schemeClr val="tx1"/>
                </a:solidFill>
              </a:rPr>
              <a:t>Stream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64095" y="2726213"/>
            <a:ext cx="1622068" cy="612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Instance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083025" y="5339961"/>
            <a:ext cx="1620000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906243" y="5339961"/>
            <a:ext cx="1619996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isk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5282296" y="4358574"/>
            <a:ext cx="539999" cy="1439981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32666" y="387995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89317" y="1233542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6200000" flipV="1">
            <a:off x="6860221" y="4490621"/>
            <a:ext cx="258684" cy="1439996"/>
          </a:xfrm>
          <a:prstGeom prst="bentConnector2">
            <a:avLst/>
          </a:prstGeom>
          <a:ln w="22225" cmpd="sng">
            <a:solidFill>
              <a:srgbClr val="882E2E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66697" y="1253853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920944" y="2726213"/>
            <a:ext cx="1622068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 Data </a:t>
            </a:r>
            <a:r>
              <a:rPr lang="en-US" sz="1600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66" name="Elbow Connector 65"/>
          <p:cNvCxnSpPr/>
          <p:nvPr/>
        </p:nvCxnSpPr>
        <p:spPr>
          <a:xfrm>
            <a:off x="4853189" y="639679"/>
            <a:ext cx="1439983" cy="575996"/>
          </a:xfrm>
          <a:prstGeom prst="bentConnector3">
            <a:avLst>
              <a:gd name="adj1" fmla="val 10032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3" idx="1"/>
          </p:cNvCxnSpPr>
          <p:nvPr/>
        </p:nvCxnSpPr>
        <p:spPr>
          <a:xfrm rot="16200000" flipH="1">
            <a:off x="2379212" y="1371335"/>
            <a:ext cx="2500411" cy="3705441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V="1">
            <a:off x="1794464" y="669069"/>
            <a:ext cx="1438203" cy="575993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5129320" y="1513867"/>
            <a:ext cx="719995" cy="1619999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>
            <a:off x="5486164" y="3050213"/>
            <a:ext cx="1434781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6844335" y="1791743"/>
            <a:ext cx="359997" cy="1438806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6620328" y="3039690"/>
            <a:ext cx="755995" cy="1403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5299276" y="2737581"/>
            <a:ext cx="381507" cy="1629801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6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0696" y="292191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5877" y="1456590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4406" y="1453559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2T-DBN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4010104" y="886200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4629352" y="889460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741740" y="2434514"/>
            <a:ext cx="1730067" cy="648000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Distributions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5164" y="1441293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Static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93770" y="1460362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06776" y="1433087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50718" y="1460362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0693" y="3556317"/>
            <a:ext cx="3062319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56948" y="3618201"/>
            <a:ext cx="266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Conditional Linear Gaussian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44" name="Straight Connector 43"/>
          <p:cNvCxnSpPr>
            <a:stCxn id="19" idx="3"/>
          </p:cNvCxnSpPr>
          <p:nvPr/>
        </p:nvCxnSpPr>
        <p:spPr>
          <a:xfrm>
            <a:off x="3014770" y="1721087"/>
            <a:ext cx="432000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  <a:endCxn id="23" idx="1"/>
          </p:cNvCxnSpPr>
          <p:nvPr/>
        </p:nvCxnSpPr>
        <p:spPr>
          <a:xfrm>
            <a:off x="5722400" y="1741558"/>
            <a:ext cx="42831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3"/>
            <a:endCxn id="19" idx="1"/>
          </p:cNvCxnSpPr>
          <p:nvPr/>
        </p:nvCxnSpPr>
        <p:spPr>
          <a:xfrm flipV="1">
            <a:off x="1563158" y="1721087"/>
            <a:ext cx="431999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9" idx="0"/>
          </p:cNvCxnSpPr>
          <p:nvPr/>
        </p:nvCxnSpPr>
        <p:spPr>
          <a:xfrm flipH="1">
            <a:off x="4606774" y="2029558"/>
            <a:ext cx="611629" cy="404956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2"/>
            <a:endCxn id="9" idx="0"/>
          </p:cNvCxnSpPr>
          <p:nvPr/>
        </p:nvCxnSpPr>
        <p:spPr>
          <a:xfrm>
            <a:off x="3969874" y="2032589"/>
            <a:ext cx="636900" cy="401925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3475193" y="2398065"/>
            <a:ext cx="467999" cy="1835967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V="1">
            <a:off x="5318416" y="2399417"/>
            <a:ext cx="467999" cy="1835966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0124" y="3546842"/>
            <a:ext cx="3059993" cy="28799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  <a:p>
            <a:pPr algn="ctr"/>
            <a:endParaRPr lang="en-US" dirty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53378" y="36168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Exponential Family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68" name="Straight Connector 67"/>
          <p:cNvCxnSpPr>
            <a:stCxn id="23" idx="3"/>
            <a:endCxn id="18" idx="1"/>
          </p:cNvCxnSpPr>
          <p:nvPr/>
        </p:nvCxnSpPr>
        <p:spPr>
          <a:xfrm>
            <a:off x="7158712" y="1748362"/>
            <a:ext cx="43505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466863" y="406860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57297" y="483046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455642" y="444795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475150" y="522540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65672" y="561078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475902" y="6009584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56948" y="406860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65235" y="522540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55757" y="561078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65987" y="6009584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66890" y="483046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165235" y="444795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</p:spTree>
    <p:extLst>
      <p:ext uri="{BB962C8B-B14F-4D97-AF65-F5344CB8AC3E}">
        <p14:creationId xmlns:p14="http://schemas.microsoft.com/office/powerpoint/2010/main" val="424103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86798" y="119863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15738" y="2056528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655779" y="2044770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86798" y="293794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14275" y="293794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585738" y="1598095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4447716" y="1598095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1"/>
          </p:cNvCxnSpPr>
          <p:nvPr/>
        </p:nvCxnSpPr>
        <p:spPr>
          <a:xfrm>
            <a:off x="3585738" y="2524527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4447716" y="2512769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1"/>
          </p:cNvCxnSpPr>
          <p:nvPr/>
        </p:nvCxnSpPr>
        <p:spPr>
          <a:xfrm>
            <a:off x="4925779" y="2512769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9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18262" y="2102395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7202" y="2960290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87243" y="294853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18262" y="384170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45739" y="384170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317202" y="2501857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179180" y="2501857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1317202" y="3428289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7"/>
          </p:cNvCxnSpPr>
          <p:nvPr/>
        </p:nvCxnSpPr>
        <p:spPr>
          <a:xfrm flipH="1">
            <a:off x="2179180" y="3416531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1"/>
          </p:cNvCxnSpPr>
          <p:nvPr/>
        </p:nvCxnSpPr>
        <p:spPr>
          <a:xfrm>
            <a:off x="2657243" y="3416531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32220"/>
              </p:ext>
            </p:extLst>
          </p:nvPr>
        </p:nvGraphicFramePr>
        <p:xfrm>
          <a:off x="1165225" y="3027363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203200" imgH="228600" progId="Equation.3">
                  <p:embed/>
                </p:oleObj>
              </mc:Choice>
              <mc:Fallback>
                <p:oleObj name="Equation" r:id="rId3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225" y="3027363"/>
                        <a:ext cx="3079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16913"/>
              </p:ext>
            </p:extLst>
          </p:nvPr>
        </p:nvGraphicFramePr>
        <p:xfrm>
          <a:off x="1846263" y="2160588"/>
          <a:ext cx="288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2160588"/>
                        <a:ext cx="2889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76470"/>
              </p:ext>
            </p:extLst>
          </p:nvPr>
        </p:nvGraphicFramePr>
        <p:xfrm>
          <a:off x="2524125" y="2997200"/>
          <a:ext cx="288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190500" imgH="241300" progId="Equation.3">
                  <p:embed/>
                </p:oleObj>
              </mc:Choice>
              <mc:Fallback>
                <p:oleObj name="Equation" r:id="rId7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2997200"/>
                        <a:ext cx="288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76380"/>
              </p:ext>
            </p:extLst>
          </p:nvPr>
        </p:nvGraphicFramePr>
        <p:xfrm>
          <a:off x="1835960" y="3910241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9" imgW="203200" imgH="228600" progId="Equation.3">
                  <p:embed/>
                </p:oleObj>
              </mc:Choice>
              <mc:Fallback>
                <p:oleObj name="Equation" r:id="rId9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960" y="3910241"/>
                        <a:ext cx="3079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16134"/>
              </p:ext>
            </p:extLst>
          </p:nvPr>
        </p:nvGraphicFramePr>
        <p:xfrm>
          <a:off x="3160713" y="3890963"/>
          <a:ext cx="3079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1" imgW="203200" imgH="241300" progId="Equation.3">
                  <p:embed/>
                </p:oleObj>
              </mc:Choice>
              <mc:Fallback>
                <p:oleObj name="Equation" r:id="rId11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0713" y="3890963"/>
                        <a:ext cx="3079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/>
          <p:nvPr/>
        </p:nvSpPr>
        <p:spPr>
          <a:xfrm>
            <a:off x="5010279" y="210038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339219" y="2958279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79260" y="2946521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010279" y="383969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337756" y="383969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/>
          <p:cNvCxnSpPr>
            <a:stCxn id="41" idx="3"/>
            <a:endCxn id="42" idx="0"/>
          </p:cNvCxnSpPr>
          <p:nvPr/>
        </p:nvCxnSpPr>
        <p:spPr>
          <a:xfrm flipH="1">
            <a:off x="4609219" y="2499846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5"/>
            <a:endCxn id="43" idx="0"/>
          </p:cNvCxnSpPr>
          <p:nvPr/>
        </p:nvCxnSpPr>
        <p:spPr>
          <a:xfrm>
            <a:off x="5471197" y="2499846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4" idx="1"/>
          </p:cNvCxnSpPr>
          <p:nvPr/>
        </p:nvCxnSpPr>
        <p:spPr>
          <a:xfrm>
            <a:off x="4609219" y="3426278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4"/>
            <a:endCxn id="44" idx="7"/>
          </p:cNvCxnSpPr>
          <p:nvPr/>
        </p:nvCxnSpPr>
        <p:spPr>
          <a:xfrm flipH="1">
            <a:off x="5471197" y="3414520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4"/>
            <a:endCxn id="45" idx="1"/>
          </p:cNvCxnSpPr>
          <p:nvPr/>
        </p:nvCxnSpPr>
        <p:spPr>
          <a:xfrm>
            <a:off x="5949260" y="3414520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814383"/>
              </p:ext>
            </p:extLst>
          </p:nvPr>
        </p:nvGraphicFramePr>
        <p:xfrm>
          <a:off x="4408904" y="3025077"/>
          <a:ext cx="4048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13" imgW="266700" imgH="228600" progId="Equation.3">
                  <p:embed/>
                </p:oleObj>
              </mc:Choice>
              <mc:Fallback>
                <p:oleObj name="Equation" r:id="rId13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8904" y="3025077"/>
                        <a:ext cx="40481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17652"/>
              </p:ext>
            </p:extLst>
          </p:nvPr>
        </p:nvGraphicFramePr>
        <p:xfrm>
          <a:off x="5080417" y="2158302"/>
          <a:ext cx="404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15" imgW="266700" imgH="228600" progId="Equation.3">
                  <p:embed/>
                </p:oleObj>
              </mc:Choice>
              <mc:Fallback>
                <p:oleObj name="Equation" r:id="rId15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0417" y="2158302"/>
                        <a:ext cx="4048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46982"/>
              </p:ext>
            </p:extLst>
          </p:nvPr>
        </p:nvGraphicFramePr>
        <p:xfrm>
          <a:off x="5758279" y="2994915"/>
          <a:ext cx="4032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17" imgW="266700" imgH="241300" progId="Equation.3">
                  <p:embed/>
                </p:oleObj>
              </mc:Choice>
              <mc:Fallback>
                <p:oleObj name="Equation" r:id="rId17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58279" y="2994915"/>
                        <a:ext cx="4032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77107"/>
              </p:ext>
            </p:extLst>
          </p:nvPr>
        </p:nvGraphicFramePr>
        <p:xfrm>
          <a:off x="5080417" y="3907727"/>
          <a:ext cx="404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19" imgW="266700" imgH="228600" progId="Equation.3">
                  <p:embed/>
                </p:oleObj>
              </mc:Choice>
              <mc:Fallback>
                <p:oleObj name="Equation" r:id="rId19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80417" y="3907727"/>
                        <a:ext cx="4048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97221"/>
              </p:ext>
            </p:extLst>
          </p:nvPr>
        </p:nvGraphicFramePr>
        <p:xfrm>
          <a:off x="6404392" y="3888677"/>
          <a:ext cx="404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21" imgW="266700" imgH="241300" progId="Equation.3">
                  <p:embed/>
                </p:oleObj>
              </mc:Choice>
              <mc:Fallback>
                <p:oleObj name="Equation" r:id="rId2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04392" y="3888677"/>
                        <a:ext cx="40481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>
            <a:stCxn id="4" idx="6"/>
            <a:endCxn id="41" idx="2"/>
          </p:cNvCxnSpPr>
          <p:nvPr/>
        </p:nvCxnSpPr>
        <p:spPr>
          <a:xfrm flipV="1">
            <a:off x="2258261" y="2334384"/>
            <a:ext cx="2752018" cy="201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270476" y="5070150"/>
            <a:ext cx="1622068" cy="645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21004" y="3644646"/>
            <a:ext cx="2253497" cy="612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21004" y="1035994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77655" y="1881541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Inference </a:t>
            </a:r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5035" y="1901852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 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591691" y="3632160"/>
            <a:ext cx="2051997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DynamicDataInstance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>
            <a:off x="4641527" y="1287678"/>
            <a:ext cx="1439983" cy="575996"/>
          </a:xfrm>
          <a:prstGeom prst="bentConnector3">
            <a:avLst>
              <a:gd name="adj1" fmla="val 10032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3" idx="1"/>
          </p:cNvCxnSpPr>
          <p:nvPr/>
        </p:nvCxnSpPr>
        <p:spPr>
          <a:xfrm rot="16200000" flipH="1">
            <a:off x="2032333" y="2154551"/>
            <a:ext cx="2770845" cy="3705441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V="1">
            <a:off x="1582802" y="1317068"/>
            <a:ext cx="1438203" cy="575993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4773661" y="2305861"/>
            <a:ext cx="1007990" cy="1619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>
            <a:off x="5274501" y="3956160"/>
            <a:ext cx="1317190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6560673" y="2649934"/>
            <a:ext cx="503996" cy="1438806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6408666" y="3958123"/>
            <a:ext cx="755995" cy="1403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5087614" y="3656014"/>
            <a:ext cx="381507" cy="1629801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2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77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Hanen Borchani</dc:creator>
  <cp:lastModifiedBy>Hanen Borchani</cp:lastModifiedBy>
  <cp:revision>59</cp:revision>
  <cp:lastPrinted>2015-03-06T09:58:26Z</cp:lastPrinted>
  <dcterms:created xsi:type="dcterms:W3CDTF">2014-12-05T10:50:05Z</dcterms:created>
  <dcterms:modified xsi:type="dcterms:W3CDTF">2015-03-06T10:55:31Z</dcterms:modified>
</cp:coreProperties>
</file>